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9" r:id="rId5"/>
    <p:sldId id="280" r:id="rId6"/>
    <p:sldId id="268" r:id="rId7"/>
    <p:sldId id="281" r:id="rId8"/>
    <p:sldId id="282" r:id="rId9"/>
    <p:sldId id="269" r:id="rId10"/>
    <p:sldId id="271" r:id="rId11"/>
    <p:sldId id="277" r:id="rId12"/>
    <p:sldId id="278" r:id="rId13"/>
    <p:sldId id="272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6761A-731F-4F37-A14F-A33CA3DB729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E4475-FD9F-4F32-87E7-19E4F03B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4475-FD9F-4F32-87E7-19E4F03BA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4475-FD9F-4F32-87E7-19E4F03BA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E86-DBB7-42D4-B300-DAE45D9043C3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1090-D170-481E-A0D0-CA36C3D5AFB1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A91D-15FF-4EF2-84DA-579840BEA9D7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F088-6EE8-4871-B4D8-967DC27F19A8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7BB-4D99-4BFC-BA96-55E5D263B4B1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059-B605-487D-8943-5BE17AFCB207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17C4-1ABB-4540-B6FD-83CA7B855972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356D-07FF-4A3E-8B3B-4895E4B2BDAC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14FD-9AD9-4F4E-8E48-D35FC81D0942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094D2-A60C-4B06-AECD-AE4AB0A1BE7F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C76-7C10-4835-8A40-30E7DEA4C0AF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9D3A9-C6DF-4E27-A8C7-1AFCB8AF0027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EL9333 Supplemental material for 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8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on Single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3306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Running simple word count program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both Apache/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and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Cloudera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provide sample word count program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hadoop.apache.org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/docs/stable/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-client/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-client-core/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MapReduceTutorial.html</a:t>
            </a:r>
            <a:endParaRPr lang="en-US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 can easily find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word count program online too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run the word count program, you need to,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compile the java file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create the jar file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run the application with input and output (in HDFS)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in Cluster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4379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Two VMs are needed, one serves as the master node and the other one serves as a slave node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create 2 VMs with either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VirtualBox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or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VMWare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Alternatively, you can also use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Docker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containers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Enable network between the master and slave VM,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 are different ways to do this, one way to do this in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VirtualBox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VirtualBox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general setting-&gt;Network: create a host-only network: 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vboxnet</a:t>
            </a:r>
            <a:endParaRPr lang="en-US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 each VM under Setting-&gt;Network: enable adapter 2 and attach to the host-only network created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login the VMs and configure the IP addresses, </a:t>
            </a:r>
          </a:p>
          <a:p>
            <a:pPr lvl="3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ex: 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ifconfig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200">
                <a:solidFill>
                  <a:srgbClr val="000000">
                    <a:lumMod val="75000"/>
                    <a:lumOff val="25000"/>
                  </a:srgbClr>
                </a:solidFill>
              </a:rPr>
              <a:t>enp0s8 10.0.5.1 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netmask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255.255.255.0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test if the VMs can ping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in Cluster Mode – required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4379"/>
          </a:xfrm>
        </p:spPr>
        <p:txBody>
          <a:bodyPr>
            <a:normAutofit fontScale="925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 should install the following tools through apt-get install for this lab on each VM (remember to to apt-get update first)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Java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install default-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jre</a:t>
            </a:r>
            <a:endParaRPr lang="en-US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install default-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jdk</a:t>
            </a:r>
            <a:endParaRPr lang="en-US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ssh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rsync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vim (or any other text editor you prefer)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Download the pre-compiled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package from Apache and unzip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apache.claz.org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/common/hadoop-2.7.2/hadoop-2.7.2.tar.gz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in Cluster Mode -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63973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 can use the following references for configuration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pingax.com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/install-apache-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ubuntu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-cluster-setup/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hadoop.apache.org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/docs/stable/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-project-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dist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-common/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ClusterSetup.html</a:t>
            </a:r>
            <a:endParaRPr lang="en-US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Files that need to be configured (for both master and slave VMs)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/hosts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hadoop-env.sh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/core-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site.xml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hdfs-site.xml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/yarn-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site.xml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mapred-site.xml.template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/masters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/slaves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in Cluster Mode – start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63973"/>
          </a:xfrm>
        </p:spPr>
        <p:txBody>
          <a:bodyPr>
            <a:normAutofit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Format the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namenode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(on master)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hadoop-2.7.2/bin/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hdfs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namenode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-format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Start HDFS daemons and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daemons (on master)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sbin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/start-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all.sh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jps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command to check running daemons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 master: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NameNode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SecondaryNameNode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Jps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ResourceManager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 slave: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Jps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DataNode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NodeManager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7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in Cluster Mode – run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63973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Two files are provided to run the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word count example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 err="1"/>
              <a:t>WordCount.java</a:t>
            </a:r>
            <a:r>
              <a:rPr lang="en-US" sz="2400" dirty="0"/>
              <a:t>: word count </a:t>
            </a:r>
            <a:r>
              <a:rPr lang="en-US" sz="2400" dirty="0" err="1"/>
              <a:t>MapReduce</a:t>
            </a:r>
            <a:r>
              <a:rPr lang="en-US" sz="2400" dirty="0"/>
              <a:t> program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 err="1"/>
              <a:t>wordCountText.txt</a:t>
            </a:r>
            <a:r>
              <a:rPr lang="en-US" sz="2400" dirty="0"/>
              <a:t>: input text file to the </a:t>
            </a:r>
            <a:r>
              <a:rPr lang="en-US" sz="2400" dirty="0" err="1"/>
              <a:t>WordCount</a:t>
            </a:r>
            <a:r>
              <a:rPr lang="en-US" sz="2400" dirty="0"/>
              <a:t> program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Put the text file into HDFS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hadoop-2.7.2/bin/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fs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mkdir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/input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hadoop-2.7.2/bin/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fs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-put </a:t>
            </a:r>
            <a:r>
              <a:rPr lang="en-US" sz="2400" dirty="0" err="1"/>
              <a:t>wordCountText.txt</a:t>
            </a:r>
            <a:r>
              <a:rPr lang="en-US" sz="2400" dirty="0"/>
              <a:t> /input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Compile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program and produce the jar file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mkdir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wordcount_classes</a:t>
            </a: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javac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classpath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${HADOOP_CLASSPATH} -d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wordcount_classes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WordCount.java</a:t>
            </a:r>
            <a:b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(you can find out the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classpath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by issuing hadoop-2.7.2/bin/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classpath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jar -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cvf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wc.jar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-C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wordcount_classes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 .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Run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with the produced jar file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hadoop-2.7.2/bin/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jar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wc.jar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/input /output</a:t>
            </a:r>
          </a:p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2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Lab2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Understand the </a:t>
            </a:r>
            <a:r>
              <a:rPr lang="en-US" sz="2800" dirty="0" err="1"/>
              <a:t>MapReduce</a:t>
            </a:r>
            <a:r>
              <a:rPr lang="en-US" sz="2800" dirty="0"/>
              <a:t> concept.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Get familiar with the </a:t>
            </a:r>
            <a:r>
              <a:rPr lang="en-US" sz="2800" dirty="0" err="1"/>
              <a:t>Hadoop</a:t>
            </a:r>
            <a:r>
              <a:rPr lang="en-US" sz="2800" dirty="0"/>
              <a:t> framework.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Experience working a small </a:t>
            </a:r>
            <a:r>
              <a:rPr lang="en-US" sz="2800" dirty="0" err="1"/>
              <a:t>Hadoop</a:t>
            </a:r>
            <a:r>
              <a:rPr lang="en-US" sz="2800" dirty="0"/>
              <a:t> cluster with VMs.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err="1"/>
              <a:t>Hadoop</a:t>
            </a:r>
            <a:r>
              <a:rPr lang="en-US" sz="2800" dirty="0"/>
              <a:t> is an open source implementation of Google Map-Reduce.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Uses a distributed file system: HDFS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Runs Map-Reduce jobs.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Is developed by Yahoo!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877" y="2375886"/>
            <a:ext cx="5129054" cy="39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Scaling-up-with-Hadoop-and-Banyan-Hadoop-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38" y="1680676"/>
            <a:ext cx="8359913" cy="47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hadoop_archite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3" y="1568172"/>
            <a:ext cx="4054455" cy="4784257"/>
          </a:xfrm>
          <a:prstGeom prst="rect">
            <a:avLst/>
          </a:prstGeom>
        </p:spPr>
      </p:pic>
      <p:pic>
        <p:nvPicPr>
          <p:cNvPr id="7" name="Picture 6" descr="AAEAAQAAAAAAAAhtAAAAJGIwYjk1N2NhLTFiOGUtNDI5Mi05YmNjLTQxYTZlZDc2YmM2OQ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2" y="1744869"/>
            <a:ext cx="6734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0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job control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lv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 descr="MapReduce NextGen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84" y="772733"/>
            <a:ext cx="9072640" cy="56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1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–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ReduceWordCountOverview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1654550"/>
            <a:ext cx="10436087" cy="48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3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– Sandwich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Buw8Bz6IIAAxgx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09" y="1714500"/>
            <a:ext cx="6703392" cy="50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on Single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can be run on a single machine with two modes,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Standalone Operation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Pseudo-Distributed Operation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hadoop.apache.org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/docs/stable/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-project-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-common/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SingleCluster.html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Installation,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source or package from Apache/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website</a:t>
            </a:r>
            <a:b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hadoop.apache.org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/docs/stable/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-project-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-common/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SingleCluster.html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or using VM with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pre-installed, ex</a:t>
            </a:r>
            <a:b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www.cloudera.com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/content/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cloudera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/en/documentation/core/v5-2-x/topics/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cloudera_quickstart_vm.html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18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705</Words>
  <Application>Microsoft Office PowerPoint</Application>
  <PresentationFormat>Widescreen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Hadoop/MapReduce Tutorial</vt:lpstr>
      <vt:lpstr>Lab2 Objectives</vt:lpstr>
      <vt:lpstr>Hadoop</vt:lpstr>
      <vt:lpstr>Hadoop Ecosystem</vt:lpstr>
      <vt:lpstr>Hadoop Structure</vt:lpstr>
      <vt:lpstr>Hadoop job control apps</vt:lpstr>
      <vt:lpstr>MapReduce – Word Count</vt:lpstr>
      <vt:lpstr>MapReduce – Sandwich </vt:lpstr>
      <vt:lpstr>Hadoop on Single Node</vt:lpstr>
      <vt:lpstr>Hadoop on Single Node</vt:lpstr>
      <vt:lpstr>Hadoop in Cluster Mode</vt:lpstr>
      <vt:lpstr>Hadoop in Cluster Mode – required installation</vt:lpstr>
      <vt:lpstr>Hadoop in Cluster Mode - Configuration</vt:lpstr>
      <vt:lpstr>Hadoop in Cluster Mode – start and run</vt:lpstr>
      <vt:lpstr>Hadoop in Cluster Mode – run MapReduce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Tutorial</dc:title>
  <dc:creator>Ashkan</dc:creator>
  <cp:lastModifiedBy>Cing-Yu Chu</cp:lastModifiedBy>
  <cp:revision>95</cp:revision>
  <dcterms:created xsi:type="dcterms:W3CDTF">2014-09-01T16:12:10Z</dcterms:created>
  <dcterms:modified xsi:type="dcterms:W3CDTF">2018-09-24T18:34:57Z</dcterms:modified>
</cp:coreProperties>
</file>