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tower of the city&#10;&#10;Description automatically generated">
            <a:extLst>
              <a:ext uri="{FF2B5EF4-FFF2-40B4-BE49-F238E27FC236}">
                <a16:creationId xmlns:a16="http://schemas.microsoft.com/office/drawing/2014/main" id="{AC16EB77-861E-4F9F-8402-8938F334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195999"/>
            <a:ext cx="1920240" cy="1280160"/>
          </a:xfrm>
          <a:prstGeom prst="rect">
            <a:avLst/>
          </a:prstGeom>
        </p:spPr>
      </p:pic>
      <p:pic>
        <p:nvPicPr>
          <p:cNvPr id="9" name="Picture 8" descr="A picture containing outdoor, building, tower, clock&#10;&#10;Description automatically generated">
            <a:extLst>
              <a:ext uri="{FF2B5EF4-FFF2-40B4-BE49-F238E27FC236}">
                <a16:creationId xmlns:a16="http://schemas.microsoft.com/office/drawing/2014/main" id="{C238748D-5F64-4778-90C9-08BEED78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4276557"/>
            <a:ext cx="1920240" cy="1280160"/>
          </a:xfrm>
          <a:prstGeom prst="rect">
            <a:avLst/>
          </a:prstGeom>
        </p:spPr>
      </p:pic>
      <p:pic>
        <p:nvPicPr>
          <p:cNvPr id="11" name="Picture 10" descr="A circuit board on a city street&#10;&#10;Description automatically generated">
            <a:extLst>
              <a:ext uri="{FF2B5EF4-FFF2-40B4-BE49-F238E27FC236}">
                <a16:creationId xmlns:a16="http://schemas.microsoft.com/office/drawing/2014/main" id="{56ADFCA9-F007-468F-997E-306F0FB42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1554857"/>
            <a:ext cx="1920240" cy="1280160"/>
          </a:xfrm>
          <a:prstGeom prst="rect">
            <a:avLst/>
          </a:prstGeom>
        </p:spPr>
      </p:pic>
      <p:pic>
        <p:nvPicPr>
          <p:cNvPr id="13" name="Picture 12" descr="A close up of a cage&#10;&#10;Description automatically generated">
            <a:extLst>
              <a:ext uri="{FF2B5EF4-FFF2-40B4-BE49-F238E27FC236}">
                <a16:creationId xmlns:a16="http://schemas.microsoft.com/office/drawing/2014/main" id="{B0115B9F-7473-4DD7-BFB5-F37621EBC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2913715"/>
            <a:ext cx="1920240" cy="1277321"/>
          </a:xfrm>
          <a:prstGeom prst="rect">
            <a:avLst/>
          </a:prstGeom>
        </p:spPr>
      </p:pic>
      <p:pic>
        <p:nvPicPr>
          <p:cNvPr id="15" name="Picture 14" descr="A group of people walking in front of a building&#10;&#10;Description automatically generated">
            <a:extLst>
              <a:ext uri="{FF2B5EF4-FFF2-40B4-BE49-F238E27FC236}">
                <a16:creationId xmlns:a16="http://schemas.microsoft.com/office/drawing/2014/main" id="{1176749D-D436-413C-9E51-A2CEC17DE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5642238"/>
            <a:ext cx="1920240" cy="1271682"/>
          </a:xfrm>
          <a:prstGeom prst="rect">
            <a:avLst/>
          </a:prstGeom>
        </p:spPr>
      </p:pic>
      <p:pic>
        <p:nvPicPr>
          <p:cNvPr id="17" name="Picture 16" descr="A picture containing building, outdoor, clock, tower&#10;&#10;Description automatically generated">
            <a:extLst>
              <a:ext uri="{FF2B5EF4-FFF2-40B4-BE49-F238E27FC236}">
                <a16:creationId xmlns:a16="http://schemas.microsoft.com/office/drawing/2014/main" id="{DD73FDB4-C4A8-4C7F-A9D4-D1E370B02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8366546"/>
            <a:ext cx="1920240" cy="1280160"/>
          </a:xfrm>
          <a:prstGeom prst="rect">
            <a:avLst/>
          </a:prstGeom>
        </p:spPr>
      </p:pic>
      <p:pic>
        <p:nvPicPr>
          <p:cNvPr id="19" name="Picture 18" descr="A statue in front of a building&#10;&#10;Description automatically generated">
            <a:extLst>
              <a:ext uri="{FF2B5EF4-FFF2-40B4-BE49-F238E27FC236}">
                <a16:creationId xmlns:a16="http://schemas.microsoft.com/office/drawing/2014/main" id="{B0C733A3-9058-49F7-B9C5-70B1F62BFE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3" y="6999441"/>
            <a:ext cx="1920240" cy="1281584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311FD3F-32ED-4791-807C-0AB57E48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57434"/>
              </p:ext>
            </p:extLst>
          </p:nvPr>
        </p:nvGraphicFramePr>
        <p:xfrm>
          <a:off x="2498271" y="87086"/>
          <a:ext cx="1861457" cy="96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1081833553"/>
                    </a:ext>
                  </a:extLst>
                </a:gridCol>
              </a:tblGrid>
              <a:tr h="1390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4866"/>
                  </a:ext>
                </a:extLst>
              </a:tr>
              <a:tr h="1390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92212"/>
                  </a:ext>
                </a:extLst>
              </a:tr>
              <a:tr h="1390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51934"/>
                  </a:ext>
                </a:extLst>
              </a:tr>
              <a:tr h="13902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0285"/>
                  </a:ext>
                </a:extLst>
              </a:tr>
              <a:tr h="135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49441"/>
                  </a:ext>
                </a:extLst>
              </a:tr>
              <a:tr h="1316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7940"/>
                  </a:ext>
                </a:extLst>
              </a:tr>
              <a:tr h="1390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4342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1691EF-7CF6-4A50-BC50-67E4D0C4EB97}"/>
              </a:ext>
            </a:extLst>
          </p:cNvPr>
          <p:cNvCxnSpPr>
            <a:stCxn id="7" idx="3"/>
          </p:cNvCxnSpPr>
          <p:nvPr/>
        </p:nvCxnSpPr>
        <p:spPr>
          <a:xfrm>
            <a:off x="2176453" y="836079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B20DDD-81C4-40BE-A772-21C0C9043455}"/>
              </a:ext>
            </a:extLst>
          </p:cNvPr>
          <p:cNvCxnSpPr>
            <a:stCxn id="11" idx="3"/>
          </p:cNvCxnSpPr>
          <p:nvPr/>
        </p:nvCxnSpPr>
        <p:spPr>
          <a:xfrm>
            <a:off x="2176453" y="2194937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6C01D-19F8-446C-A82B-34C8CE7CF9D8}"/>
              </a:ext>
            </a:extLst>
          </p:cNvPr>
          <p:cNvCxnSpPr>
            <a:stCxn id="13" idx="3"/>
          </p:cNvCxnSpPr>
          <p:nvPr/>
        </p:nvCxnSpPr>
        <p:spPr>
          <a:xfrm flipV="1">
            <a:off x="2176453" y="3552375"/>
            <a:ext cx="321818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99D00A-692B-4FA0-B9AE-A2507B99AC72}"/>
              </a:ext>
            </a:extLst>
          </p:cNvPr>
          <p:cNvCxnSpPr/>
          <p:nvPr/>
        </p:nvCxnSpPr>
        <p:spPr>
          <a:xfrm flipV="1">
            <a:off x="2176453" y="4952999"/>
            <a:ext cx="321818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17790A-60DF-43D8-ADBB-173D6C0C8DDF}"/>
              </a:ext>
            </a:extLst>
          </p:cNvPr>
          <p:cNvCxnSpPr>
            <a:stCxn id="15" idx="3"/>
          </p:cNvCxnSpPr>
          <p:nvPr/>
        </p:nvCxnSpPr>
        <p:spPr>
          <a:xfrm>
            <a:off x="2176453" y="6278079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8D9529-6CAD-4A15-B8EC-37806826615C}"/>
              </a:ext>
            </a:extLst>
          </p:cNvPr>
          <p:cNvCxnSpPr/>
          <p:nvPr/>
        </p:nvCxnSpPr>
        <p:spPr>
          <a:xfrm>
            <a:off x="2176453" y="7729689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BF2405-5A45-4B49-8667-646399DC3F4D}"/>
              </a:ext>
            </a:extLst>
          </p:cNvPr>
          <p:cNvCxnSpPr/>
          <p:nvPr/>
        </p:nvCxnSpPr>
        <p:spPr>
          <a:xfrm>
            <a:off x="2176453" y="9066999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1814511-C1ED-486E-AADB-12BEB546E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99" y="8187837"/>
            <a:ext cx="905347" cy="1371600"/>
          </a:xfrm>
          <a:prstGeom prst="rect">
            <a:avLst/>
          </a:prstGeom>
        </p:spPr>
      </p:pic>
      <p:pic>
        <p:nvPicPr>
          <p:cNvPr id="39" name="Picture 3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B1D82B5-FAF0-4408-BBFC-89614A85F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46" y="6687229"/>
            <a:ext cx="914400" cy="1371600"/>
          </a:xfrm>
          <a:prstGeom prst="rect">
            <a:avLst/>
          </a:prstGeom>
        </p:spPr>
      </p:pic>
      <p:pic>
        <p:nvPicPr>
          <p:cNvPr id="41" name="Picture 4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949B6A6-4B6F-4F36-9C17-E41330719E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26" y="8187837"/>
            <a:ext cx="979714" cy="1371600"/>
          </a:xfrm>
          <a:prstGeom prst="rect">
            <a:avLst/>
          </a:prstGeom>
        </p:spPr>
      </p:pic>
      <p:pic>
        <p:nvPicPr>
          <p:cNvPr id="43" name="Picture 4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48C33C3-B782-46FF-929F-96857883F7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10" y="6687229"/>
            <a:ext cx="905347" cy="1371600"/>
          </a:xfrm>
          <a:prstGeom prst="rect">
            <a:avLst/>
          </a:prstGeom>
        </p:spPr>
      </p:pic>
      <p:pic>
        <p:nvPicPr>
          <p:cNvPr id="45" name="Picture 4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A8CF471-2F42-4CC2-BA69-D5ED8DE67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99" y="5166799"/>
            <a:ext cx="905347" cy="1371600"/>
          </a:xfrm>
          <a:prstGeom prst="rect">
            <a:avLst/>
          </a:prstGeom>
        </p:spPr>
      </p:pic>
      <p:pic>
        <p:nvPicPr>
          <p:cNvPr id="47" name="Picture 4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64958-94C8-481B-95F5-CEC0148B86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03" y="3720784"/>
            <a:ext cx="905347" cy="1371600"/>
          </a:xfrm>
          <a:prstGeom prst="rect">
            <a:avLst/>
          </a:prstGeom>
        </p:spPr>
      </p:pic>
      <p:pic>
        <p:nvPicPr>
          <p:cNvPr id="49" name="Picture 48" descr="A person wearing glasses&#10;&#10;Description automatically generated">
            <a:extLst>
              <a:ext uri="{FF2B5EF4-FFF2-40B4-BE49-F238E27FC236}">
                <a16:creationId xmlns:a16="http://schemas.microsoft.com/office/drawing/2014/main" id="{EB069FEE-C792-468C-9235-296E775CC2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10" y="5166799"/>
            <a:ext cx="905347" cy="13716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A18D96B-DB0F-4B2F-84B3-2E8772B8363A}"/>
              </a:ext>
            </a:extLst>
          </p:cNvPr>
          <p:cNvSpPr txBox="1"/>
          <p:nvPr/>
        </p:nvSpPr>
        <p:spPr>
          <a:xfrm>
            <a:off x="4471782" y="-1169"/>
            <a:ext cx="24929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请从下方的摄影师中</a:t>
            </a:r>
            <a:endParaRPr lang="en-US" altLang="zh-CN" b="1" dirty="0"/>
          </a:p>
          <a:p>
            <a:r>
              <a:rPr lang="zh-CN" altLang="en-US" b="1" dirty="0"/>
              <a:t>选择您认为是左侧摄</a:t>
            </a:r>
            <a:endParaRPr lang="en-US" altLang="zh-CN" b="1" dirty="0"/>
          </a:p>
          <a:p>
            <a:r>
              <a:rPr lang="zh-CN" altLang="en-US" b="1" dirty="0"/>
              <a:t>影作品的作者，并将</a:t>
            </a:r>
            <a:endParaRPr lang="en-US" altLang="zh-CN" b="1" dirty="0"/>
          </a:p>
          <a:p>
            <a:r>
              <a:rPr lang="zh-CN" altLang="en-US" b="1" dirty="0"/>
              <a:t>其肖像照移动至摄影</a:t>
            </a:r>
            <a:endParaRPr lang="en-US" altLang="zh-CN" b="1" dirty="0"/>
          </a:p>
          <a:p>
            <a:r>
              <a:rPr lang="zh-CN" altLang="en-US" b="1" dirty="0"/>
              <a:t>作品右侧对应框中。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一幅摄影作品只能对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应一位摄影师。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zh-CN" altLang="en-US" b="1" dirty="0"/>
              <a:t>当您完成选择后，</a:t>
            </a:r>
            <a:r>
              <a:rPr lang="zh-CN" altLang="en-US" b="1" dirty="0">
                <a:solidFill>
                  <a:srgbClr val="FF0000"/>
                </a:solidFill>
              </a:rPr>
              <a:t>请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保存本文件，并将其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上传至线上问卷。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zh-CN" altLang="en-US" b="1" dirty="0"/>
              <a:t>感谢您的参与和配合！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3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97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Feng</dc:creator>
  <cp:lastModifiedBy>Frank Feng</cp:lastModifiedBy>
  <cp:revision>4</cp:revision>
  <dcterms:created xsi:type="dcterms:W3CDTF">2020-09-17T08:26:41Z</dcterms:created>
  <dcterms:modified xsi:type="dcterms:W3CDTF">2020-09-17T08:44:39Z</dcterms:modified>
</cp:coreProperties>
</file>