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8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2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9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0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2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9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4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3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E35B5-640C-4EB2-B85E-2D7A865ED95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65F1-90BA-4A49-B251-CA817A62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3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C311FD3F-32ED-4791-807C-0AB57E488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63929"/>
              </p:ext>
            </p:extLst>
          </p:nvPr>
        </p:nvGraphicFramePr>
        <p:xfrm>
          <a:off x="2560270" y="544618"/>
          <a:ext cx="1861457" cy="8608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1457">
                  <a:extLst>
                    <a:ext uri="{9D8B030D-6E8A-4147-A177-3AD203B41FA5}">
                      <a16:colId xmlns:a16="http://schemas.microsoft.com/office/drawing/2014/main" val="1081833553"/>
                    </a:ext>
                  </a:extLst>
                </a:gridCol>
              </a:tblGrid>
              <a:tr h="14543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184866"/>
                  </a:ext>
                </a:extLst>
              </a:tr>
              <a:tr h="14543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192212"/>
                  </a:ext>
                </a:extLst>
              </a:tr>
              <a:tr h="14543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51934"/>
                  </a:ext>
                </a:extLst>
              </a:tr>
              <a:tr h="14543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90285"/>
                  </a:ext>
                </a:extLst>
              </a:tr>
              <a:tr h="14131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49441"/>
                  </a:ext>
                </a:extLst>
              </a:tr>
              <a:tr h="13776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37940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1691EF-7CF6-4A50-BC50-67E4D0C4EB97}"/>
              </a:ext>
            </a:extLst>
          </p:cNvPr>
          <p:cNvCxnSpPr>
            <a:cxnSpLocks/>
          </p:cNvCxnSpPr>
          <p:nvPr/>
        </p:nvCxnSpPr>
        <p:spPr>
          <a:xfrm>
            <a:off x="2238452" y="1330614"/>
            <a:ext cx="32181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B20DDD-81C4-40BE-A772-21C0C9043455}"/>
              </a:ext>
            </a:extLst>
          </p:cNvPr>
          <p:cNvCxnSpPr>
            <a:cxnSpLocks/>
          </p:cNvCxnSpPr>
          <p:nvPr/>
        </p:nvCxnSpPr>
        <p:spPr>
          <a:xfrm>
            <a:off x="2238452" y="2754060"/>
            <a:ext cx="32181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E6C01D-19F8-446C-A82B-34C8CE7CF9D8}"/>
              </a:ext>
            </a:extLst>
          </p:cNvPr>
          <p:cNvCxnSpPr>
            <a:cxnSpLocks/>
          </p:cNvCxnSpPr>
          <p:nvPr/>
        </p:nvCxnSpPr>
        <p:spPr>
          <a:xfrm flipV="1">
            <a:off x="2258404" y="4108941"/>
            <a:ext cx="321818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99D00A-692B-4FA0-B9AE-A2507B99AC72}"/>
              </a:ext>
            </a:extLst>
          </p:cNvPr>
          <p:cNvCxnSpPr/>
          <p:nvPr/>
        </p:nvCxnSpPr>
        <p:spPr>
          <a:xfrm flipV="1">
            <a:off x="2250989" y="5496127"/>
            <a:ext cx="321818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17790A-60DF-43D8-ADBB-173D6C0C8DDF}"/>
              </a:ext>
            </a:extLst>
          </p:cNvPr>
          <p:cNvCxnSpPr>
            <a:cxnSpLocks/>
          </p:cNvCxnSpPr>
          <p:nvPr/>
        </p:nvCxnSpPr>
        <p:spPr>
          <a:xfrm>
            <a:off x="2250989" y="7031006"/>
            <a:ext cx="32181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8D9529-6CAD-4A15-B8EC-37806826615C}"/>
              </a:ext>
            </a:extLst>
          </p:cNvPr>
          <p:cNvCxnSpPr/>
          <p:nvPr/>
        </p:nvCxnSpPr>
        <p:spPr>
          <a:xfrm>
            <a:off x="2258404" y="8468081"/>
            <a:ext cx="32181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A18D96B-DB0F-4B2F-84B3-2E8772B8363A}"/>
              </a:ext>
            </a:extLst>
          </p:cNvPr>
          <p:cNvSpPr txBox="1"/>
          <p:nvPr/>
        </p:nvSpPr>
        <p:spPr>
          <a:xfrm>
            <a:off x="4494565" y="458943"/>
            <a:ext cx="24929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请从下方的摄影师中</a:t>
            </a:r>
            <a:endParaRPr lang="en-US" altLang="zh-CN" b="1" dirty="0"/>
          </a:p>
          <a:p>
            <a:r>
              <a:rPr lang="zh-CN" altLang="en-US" b="1" dirty="0"/>
              <a:t>选择您认为是左侧摄</a:t>
            </a:r>
            <a:endParaRPr lang="en-US" altLang="zh-CN" b="1" dirty="0"/>
          </a:p>
          <a:p>
            <a:r>
              <a:rPr lang="zh-CN" altLang="en-US" b="1" dirty="0"/>
              <a:t>影作品的作者，并将</a:t>
            </a:r>
            <a:endParaRPr lang="en-US" altLang="zh-CN" b="1" dirty="0"/>
          </a:p>
          <a:p>
            <a:r>
              <a:rPr lang="zh-CN" altLang="en-US" b="1" dirty="0"/>
              <a:t>其肖像照移动至摄影</a:t>
            </a:r>
            <a:endParaRPr lang="en-US" altLang="zh-CN" b="1" dirty="0"/>
          </a:p>
          <a:p>
            <a:r>
              <a:rPr lang="zh-CN" altLang="en-US" b="1" dirty="0"/>
              <a:t>作品右侧对应框中。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一幅摄影作品只能对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应一位摄影师。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r>
              <a:rPr lang="zh-CN" altLang="en-US" b="1" dirty="0"/>
              <a:t>当您完成选择后，</a:t>
            </a:r>
            <a:r>
              <a:rPr lang="zh-CN" altLang="en-US" b="1" dirty="0">
                <a:solidFill>
                  <a:srgbClr val="FF0000"/>
                </a:solidFill>
              </a:rPr>
              <a:t>请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保存本文件，并将其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上传至线上问卷。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r>
              <a:rPr lang="zh-CN" altLang="en-US" b="1" dirty="0"/>
              <a:t>感谢您的参与和配合！</a:t>
            </a:r>
            <a:endParaRPr lang="en-US" b="1" dirty="0"/>
          </a:p>
        </p:txBody>
      </p:sp>
      <p:pic>
        <p:nvPicPr>
          <p:cNvPr id="3" name="Picture 2" descr="A view of a large mountain in the background&#10;&#10;Description automatically generated">
            <a:extLst>
              <a:ext uri="{FF2B5EF4-FFF2-40B4-BE49-F238E27FC236}">
                <a16:creationId xmlns:a16="http://schemas.microsoft.com/office/drawing/2014/main" id="{A88F99A0-D202-4599-8EC0-D063DB775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" y="1991956"/>
            <a:ext cx="2055114" cy="1371600"/>
          </a:xfrm>
          <a:prstGeom prst="rect">
            <a:avLst/>
          </a:prstGeom>
        </p:spPr>
      </p:pic>
      <p:pic>
        <p:nvPicPr>
          <p:cNvPr id="5" name="Picture 4" descr="A body of water&#10;&#10;Description automatically generated">
            <a:extLst>
              <a:ext uri="{FF2B5EF4-FFF2-40B4-BE49-F238E27FC236}">
                <a16:creationId xmlns:a16="http://schemas.microsoft.com/office/drawing/2014/main" id="{7FACD7A9-85DA-4685-9B85-7854BC967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" y="6330934"/>
            <a:ext cx="2057400" cy="1371600"/>
          </a:xfrm>
          <a:prstGeom prst="rect">
            <a:avLst/>
          </a:prstGeom>
        </p:spPr>
      </p:pic>
      <p:pic>
        <p:nvPicPr>
          <p:cNvPr id="8" name="Picture 7" descr="A tree with a mountain in the background&#10;&#10;Description automatically generated">
            <a:extLst>
              <a:ext uri="{FF2B5EF4-FFF2-40B4-BE49-F238E27FC236}">
                <a16:creationId xmlns:a16="http://schemas.microsoft.com/office/drawing/2014/main" id="{85A2CE8B-CD24-46F9-BB7A-5A7D672A6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" y="7781310"/>
            <a:ext cx="2057400" cy="1371600"/>
          </a:xfrm>
          <a:prstGeom prst="rect">
            <a:avLst/>
          </a:prstGeom>
        </p:spPr>
      </p:pic>
      <p:pic>
        <p:nvPicPr>
          <p:cNvPr id="12" name="Picture 11" descr="A large body of water&#10;&#10;Description automatically generated">
            <a:extLst>
              <a:ext uri="{FF2B5EF4-FFF2-40B4-BE49-F238E27FC236}">
                <a16:creationId xmlns:a16="http://schemas.microsoft.com/office/drawing/2014/main" id="{D30356E6-FDF2-4194-A4C4-9D0F6C748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" y="4886632"/>
            <a:ext cx="2055114" cy="1371600"/>
          </a:xfrm>
          <a:prstGeom prst="rect">
            <a:avLst/>
          </a:prstGeom>
        </p:spPr>
      </p:pic>
      <p:pic>
        <p:nvPicPr>
          <p:cNvPr id="16" name="Picture 15" descr="A close up of a pond&#10;&#10;Description automatically generated">
            <a:extLst>
              <a:ext uri="{FF2B5EF4-FFF2-40B4-BE49-F238E27FC236}">
                <a16:creationId xmlns:a16="http://schemas.microsoft.com/office/drawing/2014/main" id="{DDB7ED19-2EE7-4BE1-83EB-D8C5202F98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" y="3439294"/>
            <a:ext cx="2057400" cy="1371600"/>
          </a:xfrm>
          <a:prstGeom prst="rect">
            <a:avLst/>
          </a:prstGeom>
        </p:spPr>
      </p:pic>
      <p:pic>
        <p:nvPicPr>
          <p:cNvPr id="21" name="Picture 20" descr="A body of water surrounded by trees&#10;&#10;Description automatically generated">
            <a:extLst>
              <a:ext uri="{FF2B5EF4-FFF2-40B4-BE49-F238E27FC236}">
                <a16:creationId xmlns:a16="http://schemas.microsoft.com/office/drawing/2014/main" id="{98C4CAD6-E759-4FA4-8374-84EECD29F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" y="544618"/>
            <a:ext cx="2057400" cy="1371600"/>
          </a:xfrm>
          <a:prstGeom prst="rect">
            <a:avLst/>
          </a:prstGeom>
        </p:spPr>
      </p:pic>
      <p:pic>
        <p:nvPicPr>
          <p:cNvPr id="24" name="Picture 2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80C7E80-889E-4AAF-B26B-6E49DF7A5E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410" y="4802140"/>
            <a:ext cx="939452" cy="1371600"/>
          </a:xfrm>
          <a:prstGeom prst="rect">
            <a:avLst/>
          </a:prstGeom>
        </p:spPr>
      </p:pic>
      <p:pic>
        <p:nvPicPr>
          <p:cNvPr id="28" name="Picture 2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EF0CBFF-F27C-48D1-ABA3-7E95608236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164" y="7781302"/>
            <a:ext cx="964218" cy="1371600"/>
          </a:xfrm>
          <a:prstGeom prst="rect">
            <a:avLst/>
          </a:prstGeom>
        </p:spPr>
      </p:pic>
      <p:pic>
        <p:nvPicPr>
          <p:cNvPr id="30" name="Picture 29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380A88F5-5FFF-4D66-9C49-EE166B34C0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302" y="6271336"/>
            <a:ext cx="905347" cy="1371600"/>
          </a:xfrm>
          <a:prstGeom prst="rect">
            <a:avLst/>
          </a:prstGeom>
        </p:spPr>
      </p:pic>
      <p:pic>
        <p:nvPicPr>
          <p:cNvPr id="36" name="Picture 3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9F456D3-0917-4D2D-945C-EAAFC0F485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384" y="6271336"/>
            <a:ext cx="1002998" cy="1371600"/>
          </a:xfrm>
          <a:prstGeom prst="rect">
            <a:avLst/>
          </a:prstGeom>
        </p:spPr>
      </p:pic>
      <p:pic>
        <p:nvPicPr>
          <p:cNvPr id="40" name="Picture 39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DBED1A42-AA2D-4CFC-9044-D908CDCEBA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05" y="4802140"/>
            <a:ext cx="1029343" cy="1371600"/>
          </a:xfrm>
          <a:prstGeom prst="rect">
            <a:avLst/>
          </a:prstGeom>
        </p:spPr>
      </p:pic>
      <p:pic>
        <p:nvPicPr>
          <p:cNvPr id="44" name="Picture 4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2B22F66-CFE2-4761-B50A-5FD07736DA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385" y="7781302"/>
            <a:ext cx="91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8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97</Words>
  <Application>Microsoft Office PowerPoint</Application>
  <PresentationFormat>A4 Paper (210x297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Feng</dc:creator>
  <cp:lastModifiedBy>Frank Feng</cp:lastModifiedBy>
  <cp:revision>5</cp:revision>
  <dcterms:created xsi:type="dcterms:W3CDTF">2020-09-17T08:26:41Z</dcterms:created>
  <dcterms:modified xsi:type="dcterms:W3CDTF">2020-09-17T10:11:38Z</dcterms:modified>
</cp:coreProperties>
</file>