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4F88-A407-458F-9A58-246262AC0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80E8D-A176-4A5C-8EBB-69DD55A0C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80C18-1DE5-4C73-A473-7FCB1026A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C09E-6A27-4BD2-BF24-1A4396BE1A21}" type="datetimeFigureOut">
              <a:rPr lang="en-GB" smtClean="0"/>
              <a:t>20/05/2018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5873B-B0FC-40C9-A229-D6C7E9B2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046E2-0E6C-49FF-8EDD-48CF0C34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58FC-B77A-410C-9050-3509D4A9A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63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87EB-9528-4876-9120-050B8D7A3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A2C18-2092-4667-931C-9DAD5C2D1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62DB2-B87D-4438-9BF1-17AC1811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C09E-6A27-4BD2-BF24-1A4396BE1A21}" type="datetimeFigureOut">
              <a:rPr lang="en-GB" smtClean="0"/>
              <a:t>20/05/2018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CD387-E42C-41E7-A406-AC72C5B3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37B23-76B9-4376-92E4-E0060224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58FC-B77A-410C-9050-3509D4A9A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69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17428-3793-4D36-8EF3-BF9A991DD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3D298-9186-4B33-9E43-05B759CB9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B0AA5-070A-44F7-AEE1-06BB698D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C09E-6A27-4BD2-BF24-1A4396BE1A21}" type="datetimeFigureOut">
              <a:rPr lang="en-GB" smtClean="0"/>
              <a:t>20/05/2018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BF956-BF17-4911-9D84-2AF345E17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DDB1A-1342-4BAE-AC13-7B9443AAC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58FC-B77A-410C-9050-3509D4A9A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88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933C-4F69-45AC-8D42-FBC5E79A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66A9C-18F5-4346-835C-9C5F3F7F6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34DF5-00AE-4F4C-B35A-B27DD5EAC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C09E-6A27-4BD2-BF24-1A4396BE1A21}" type="datetimeFigureOut">
              <a:rPr lang="en-GB" smtClean="0"/>
              <a:t>20/05/2018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A4087-22A9-4180-878A-7F09D1573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D8BBA-0ABB-41CF-B084-2E531FBF5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58FC-B77A-410C-9050-3509D4A9A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96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4B95-B9CA-47CE-BFE4-312ECC79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E0286-4FC0-48F1-ABC3-2A8275768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54980-E8E6-4BAC-8022-DA7BEC4BD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C09E-6A27-4BD2-BF24-1A4396BE1A21}" type="datetimeFigureOut">
              <a:rPr lang="en-GB" smtClean="0"/>
              <a:t>20/05/2018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42A66-ECF4-41F5-8926-992A36EC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5F2CA-D8AD-4708-A1B1-EABFB64E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58FC-B77A-410C-9050-3509D4A9A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66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E779A-B490-4617-B21A-E26EF4B9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6A039-5E04-4731-930F-B62AD2739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0572B-CD05-45D9-8E6C-C05A25AFC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A96AE-03F5-4068-AAFF-664EC896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C09E-6A27-4BD2-BF24-1A4396BE1A21}" type="datetimeFigureOut">
              <a:rPr lang="en-GB" smtClean="0"/>
              <a:t>20/05/2018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DC45C-B117-4C40-AE23-79A1298C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B2A1E-7A42-43B4-9978-408827B6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58FC-B77A-410C-9050-3509D4A9A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62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B952-10DE-43D7-8E3B-451290632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87F85-EDCF-4391-B698-4F37F3070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A4F9D-57A1-47DE-8822-BFEA4D737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44744D-4905-4FD1-B74A-6842FFF90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CB3FE8-39A0-46B8-9525-14AE0DF3B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607A3-EDE8-46B3-A5F0-9F17C431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C09E-6A27-4BD2-BF24-1A4396BE1A21}" type="datetimeFigureOut">
              <a:rPr lang="en-GB" smtClean="0"/>
              <a:t>20/05/2018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A4D032-67CA-49B1-8551-46C3BA6CC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29058A-EE33-4C7A-8547-238DC4FA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58FC-B77A-410C-9050-3509D4A9A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82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06EB4-4FEC-4DA9-8E29-A263F382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22E43E-6C14-4C08-96CA-5205A002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C09E-6A27-4BD2-BF24-1A4396BE1A21}" type="datetimeFigureOut">
              <a:rPr lang="en-GB" smtClean="0"/>
              <a:t>20/05/2018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A4550A-8EF8-4824-BC28-698548EA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C8B31-681E-404C-9713-5A5EA894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58FC-B77A-410C-9050-3509D4A9A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81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580B09-6F5F-40D9-8CA5-376533CC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C09E-6A27-4BD2-BF24-1A4396BE1A21}" type="datetimeFigureOut">
              <a:rPr lang="en-GB" smtClean="0"/>
              <a:t>20/05/2018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22CCF-304E-4ECC-A920-D5EFC83A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97432-66B8-4DE6-81A6-99B5B81C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58FC-B77A-410C-9050-3509D4A9A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85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52FB-E1B4-4B13-9718-4554F593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8DF9D-9949-4C53-A918-F06FEF8B5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D6EDF-801C-4698-88E5-676181897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2322E-CCCB-4566-929C-7BC1C01B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C09E-6A27-4BD2-BF24-1A4396BE1A21}" type="datetimeFigureOut">
              <a:rPr lang="en-GB" smtClean="0"/>
              <a:t>20/05/2018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79286-4F8B-4786-8527-6E605FE6D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CA6D9-6602-4F11-9DF2-17049CF9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58FC-B77A-410C-9050-3509D4A9A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79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054E-FDF6-4849-8496-4A213CDF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014B5-1DF5-48C5-B838-C47A2E9AF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70728-88F3-4781-AD34-FD36E93E3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77DE1-8679-4738-B8FB-0DD76937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C09E-6A27-4BD2-BF24-1A4396BE1A21}" type="datetimeFigureOut">
              <a:rPr lang="en-GB" smtClean="0"/>
              <a:t>20/05/2018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7D871-6205-4654-A413-51534182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C32ED-3E87-43A9-AD2E-6416F82A1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58FC-B77A-410C-9050-3509D4A9A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34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11776-E4E5-4004-9802-1332E7C4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0650B-CCD1-4B2C-AEB3-8A95CF44F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270EB-20A8-46C0-94E4-B764266E0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1C09E-6A27-4BD2-BF24-1A4396BE1A21}" type="datetimeFigureOut">
              <a:rPr lang="en-GB" smtClean="0"/>
              <a:t>20/05/2018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BAA95-E08B-4301-86CB-7D7E0172B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9A990-CC17-4FD6-813C-680536CF0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58FC-B77A-410C-9050-3509D4A9A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29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67E434-08DA-42A6-B024-7AA67834F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69" y="3227170"/>
            <a:ext cx="5274146" cy="12494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29702E-9BB3-4E77-B821-183FBFCEE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115" y="3593382"/>
            <a:ext cx="4747182" cy="176639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9D1AB8C-48DB-4413-A914-CFDAFB44EE71}"/>
              </a:ext>
            </a:extLst>
          </p:cNvPr>
          <p:cNvSpPr/>
          <p:nvPr/>
        </p:nvSpPr>
        <p:spPr>
          <a:xfrm>
            <a:off x="5694536" y="4685526"/>
            <a:ext cx="432486" cy="4324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9426E3-40C6-4F15-84FE-DBF90CF35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3127" y="501992"/>
            <a:ext cx="66579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2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6E080B-78E7-4518-87D6-E76D6F68D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940" y="2356965"/>
            <a:ext cx="3833481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70402D-4605-4093-9085-DA48C0D7E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16" y="-400051"/>
            <a:ext cx="6657975" cy="2428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E702FD-D461-4CAC-A6C7-819DC26C8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202" y="2284734"/>
            <a:ext cx="54102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72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JOSE NAVARRO BRULL</dc:creator>
  <cp:lastModifiedBy>FRANCISCO JOSE NAVARRO BRULL</cp:lastModifiedBy>
  <cp:revision>3</cp:revision>
  <dcterms:created xsi:type="dcterms:W3CDTF">2018-05-20T12:21:56Z</dcterms:created>
  <dcterms:modified xsi:type="dcterms:W3CDTF">2018-05-20T15:14:34Z</dcterms:modified>
</cp:coreProperties>
</file>