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80FE-E3CD-432B-91DD-D2562D42753A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ED69-A822-41ED-ACAE-520ED56FF2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441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084168" y="2708920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24°50'09.8"N </a:t>
            </a:r>
            <a:r>
              <a:rPr lang="en-US" altLang="zh-TW" b="1" dirty="0" smtClean="0">
                <a:solidFill>
                  <a:srgbClr val="FF0000"/>
                </a:solidFill>
              </a:rPr>
              <a:t>120°56'24.7"E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2.5</a:t>
            </a:r>
            <a:r>
              <a:rPr lang="zh-TW" altLang="en-US" dirty="0" smtClean="0">
                <a:solidFill>
                  <a:srgbClr val="FF0000"/>
                </a:solidFill>
              </a:rPr>
              <a:t>米高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davidhu</dc:creator>
  <cp:lastModifiedBy>davidhu</cp:lastModifiedBy>
  <cp:revision>2</cp:revision>
  <dcterms:created xsi:type="dcterms:W3CDTF">2018-02-09T05:23:15Z</dcterms:created>
  <dcterms:modified xsi:type="dcterms:W3CDTF">2018-02-09T05:25:50Z</dcterms:modified>
</cp:coreProperties>
</file>