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5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1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3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0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6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2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proto/Xo5ZwGZhR0lMjVoGqHKCcr/CarbonRoughFigma?node-id=3-2&amp;p=f&amp;t=MMMuxwlZcoOUJAmr-1&amp;scaling=min-zoom&amp;content-scaling=fixed&amp;page-id=0%3A1&amp;starting-point-node-id=3%3A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71BE3-3E4A-9FFA-3079-5C3352B42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US" dirty="0"/>
              <a:t>Midterm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36A4-6DCC-9944-A87C-2153F5633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/>
          </a:bodyPr>
          <a:lstStyle/>
          <a:p>
            <a:r>
              <a:rPr lang="en-US" dirty="0"/>
              <a:t>Frank Vocatura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5D3B7D7-FD58-F452-1DB3-8ACBEB65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05" r="31528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6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297-568C-B97F-1C47-A5C52FDA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CFO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79AC-4A57-6244-729D-A9FE4A21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Audit Carbon Emissions and balance cost v emission trade-offs</a:t>
            </a:r>
          </a:p>
          <a:p>
            <a:pPr>
              <a:lnSpc>
                <a:spcPct val="200000"/>
              </a:lnSpc>
            </a:pPr>
            <a:r>
              <a:rPr lang="en-US" dirty="0"/>
              <a:t>Build a platform with pre-trained models</a:t>
            </a:r>
          </a:p>
          <a:p>
            <a:pPr>
              <a:lnSpc>
                <a:spcPct val="200000"/>
              </a:lnSpc>
            </a:pPr>
            <a:r>
              <a:rPr lang="en-US" dirty="0"/>
              <a:t>Track Emissions, Audit and Optimize Decisions</a:t>
            </a:r>
          </a:p>
        </p:txBody>
      </p:sp>
    </p:spTree>
    <p:extLst>
      <p:ext uri="{BB962C8B-B14F-4D97-AF65-F5344CB8AC3E}">
        <p14:creationId xmlns:p14="http://schemas.microsoft.com/office/powerpoint/2010/main" val="250126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958A-B631-A56E-3289-9FDD51D7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DB0A-BE47-CD17-478B-E4613EA9A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Customize existing AI models</a:t>
            </a:r>
          </a:p>
          <a:p>
            <a:pPr>
              <a:lnSpc>
                <a:spcPct val="200000"/>
              </a:lnSpc>
            </a:pPr>
            <a:r>
              <a:rPr lang="en-US" dirty="0"/>
              <a:t>Input IoT sensors/data</a:t>
            </a:r>
          </a:p>
          <a:p>
            <a:pPr>
              <a:lnSpc>
                <a:spcPct val="200000"/>
              </a:lnSpc>
            </a:pPr>
            <a:r>
              <a:rPr lang="en-US" dirty="0"/>
              <a:t>Use open-source Vision Transformers to analyze imagery</a:t>
            </a:r>
          </a:p>
          <a:p>
            <a:pPr>
              <a:lnSpc>
                <a:spcPct val="200000"/>
              </a:lnSpc>
            </a:pPr>
            <a:r>
              <a:rPr lang="en-US" dirty="0"/>
              <a:t>Create dashboards</a:t>
            </a:r>
          </a:p>
          <a:p>
            <a:pPr>
              <a:lnSpc>
                <a:spcPct val="200000"/>
              </a:lnSpc>
            </a:pPr>
            <a:r>
              <a:rPr lang="en-US" dirty="0"/>
              <a:t>Train RL agents to strike balance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9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BB853-494D-F80C-73FF-3A6D96789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B3F8D-4B0B-D5DF-7B9D-E60533599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Python for model and backend</a:t>
            </a:r>
          </a:p>
          <a:p>
            <a:pPr>
              <a:lnSpc>
                <a:spcPct val="200000"/>
              </a:lnSpc>
            </a:pPr>
            <a:r>
              <a:rPr lang="en-US" dirty="0"/>
              <a:t>SQL managing database</a:t>
            </a:r>
          </a:p>
          <a:p>
            <a:pPr>
              <a:lnSpc>
                <a:spcPct val="200000"/>
              </a:lnSpc>
            </a:pPr>
            <a:r>
              <a:rPr lang="en-US" dirty="0"/>
              <a:t>JS/TS frontend</a:t>
            </a:r>
          </a:p>
        </p:txBody>
      </p:sp>
    </p:spTree>
    <p:extLst>
      <p:ext uri="{BB962C8B-B14F-4D97-AF65-F5344CB8AC3E}">
        <p14:creationId xmlns:p14="http://schemas.microsoft.com/office/powerpoint/2010/main" val="110018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1EF40-75EF-75C9-F13F-762EEF08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4" y="4544055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Use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diagram of a logistic route&#10;&#10;AI-generated content may be incorrect.">
            <a:extLst>
              <a:ext uri="{FF2B5EF4-FFF2-40B4-BE49-F238E27FC236}">
                <a16:creationId xmlns:a16="http://schemas.microsoft.com/office/drawing/2014/main" id="{735BA0FE-CDE8-C56D-2EF6-640D92D48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31001"/>
            <a:ext cx="5231340" cy="438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3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8475-925E-A728-9A7C-6FC0CC48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47060-8AF5-7B3C-BDCB-46C9625B8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https://www.figma.com/proto/Xo5ZwGZhR0lMjVoGqHKCcr/CarbonRoughFigma?node-id=3-2&amp;p=f&amp;t=MMMuxwlZcoOUJAmr-1&amp;scaling=min-zoom&amp;content-scaling=fixed&amp;page-id=0%3A1&amp;starting-point-node-id=3%3A2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91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E2982-87B3-AABD-C753-23B69EB4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52F1BE-042B-4378-6D2A-471B345EC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9100" y="1184680"/>
            <a:ext cx="7290648" cy="44290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3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76688-A72F-8EF4-7D22-89F3B6C2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Accept">
            <a:extLst>
              <a:ext uri="{FF2B5EF4-FFF2-40B4-BE49-F238E27FC236}">
                <a16:creationId xmlns:a16="http://schemas.microsoft.com/office/drawing/2014/main" id="{E8FCFEBD-B8D7-6D68-9F69-4D1E9D318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8" y="966978"/>
            <a:ext cx="48737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0004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117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Grandview Display</vt:lpstr>
      <vt:lpstr>DashVTI</vt:lpstr>
      <vt:lpstr>Midterm Presentation</vt:lpstr>
      <vt:lpstr>Overview – CFO </vt:lpstr>
      <vt:lpstr>Quick Explanation</vt:lpstr>
      <vt:lpstr>Brief Tech Stack</vt:lpstr>
      <vt:lpstr>Use Case</vt:lpstr>
      <vt:lpstr>Wireframe</vt:lpstr>
      <vt:lpstr>ERD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Vocatura, Francesco Mi</dc:creator>
  <cp:lastModifiedBy>Vocatura, Francesco Mi</cp:lastModifiedBy>
  <cp:revision>3</cp:revision>
  <dcterms:created xsi:type="dcterms:W3CDTF">2025-04-24T14:38:19Z</dcterms:created>
  <dcterms:modified xsi:type="dcterms:W3CDTF">2025-04-24T18:15:32Z</dcterms:modified>
</cp:coreProperties>
</file>