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1" d="100"/>
          <a:sy n="211" d="100"/>
        </p:scale>
        <p:origin x="-2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97FF-8DED-F34D-9D99-C063E3D183BE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2BAB-F31A-504A-9B4D-61B9688F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97FF-8DED-F34D-9D99-C063E3D183BE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2BAB-F31A-504A-9B4D-61B9688F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97FF-8DED-F34D-9D99-C063E3D183BE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2BAB-F31A-504A-9B4D-61B9688F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97FF-8DED-F34D-9D99-C063E3D183BE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2BAB-F31A-504A-9B4D-61B9688F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7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97FF-8DED-F34D-9D99-C063E3D183BE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2BAB-F31A-504A-9B4D-61B9688F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97FF-8DED-F34D-9D99-C063E3D183BE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2BAB-F31A-504A-9B4D-61B9688F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4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97FF-8DED-F34D-9D99-C063E3D183BE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2BAB-F31A-504A-9B4D-61B9688F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7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97FF-8DED-F34D-9D99-C063E3D183BE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2BAB-F31A-504A-9B4D-61B9688F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97FF-8DED-F34D-9D99-C063E3D183BE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2BAB-F31A-504A-9B4D-61B9688F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97FF-8DED-F34D-9D99-C063E3D183BE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2BAB-F31A-504A-9B4D-61B9688F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97FF-8DED-F34D-9D99-C063E3D183BE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2BAB-F31A-504A-9B4D-61B9688F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97FF-8DED-F34D-9D99-C063E3D183BE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2BAB-F31A-504A-9B4D-61B9688F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58800" y="2153166"/>
            <a:ext cx="4671501" cy="4590534"/>
            <a:chOff x="1554096" y="1530349"/>
            <a:chExt cx="7234304" cy="562467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4096" y="1530349"/>
              <a:ext cx="7234304" cy="56246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070778" y="1679262"/>
              <a:ext cx="4206793" cy="377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</a:t>
              </a:r>
              <a:r>
                <a:rPr lang="en-US" sz="1400" dirty="0" err="1" smtClean="0"/>
                <a:t>onitor.com</a:t>
              </a:r>
              <a:endParaRPr lang="en-US" sz="14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920749" y="3978617"/>
            <a:ext cx="4098896" cy="253249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7899" y="3978617"/>
            <a:ext cx="365132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Installed Application</a:t>
            </a:r>
            <a:endParaRPr lang="en-US" sz="1200" dirty="0"/>
          </a:p>
          <a:p>
            <a:r>
              <a:rPr lang="en-US" sz="1200" dirty="0" smtClean="0"/>
              <a:t>&lt;</a:t>
            </a:r>
            <a:r>
              <a:rPr lang="en-US" sz="1200" dirty="0" smtClean="0"/>
              <a:t>html</a:t>
            </a:r>
            <a:r>
              <a:rPr lang="en-US" sz="1200" dirty="0" smtClean="0"/>
              <a:t>&gt;</a:t>
            </a:r>
          </a:p>
          <a:p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&lt;link ref=“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” type=“text/</a:t>
            </a:r>
            <a:r>
              <a:rPr lang="en-US" sz="1200" dirty="0" err="1" smtClean="0"/>
              <a:t>css</a:t>
            </a:r>
            <a:r>
              <a:rPr lang="en-US" sz="1200" dirty="0" smtClean="0"/>
              <a:t>” </a:t>
            </a:r>
            <a:r>
              <a:rPr lang="en-US" sz="1200" dirty="0" err="1" smtClean="0"/>
              <a:t>href</a:t>
            </a:r>
            <a:r>
              <a:rPr lang="en-US" sz="1200" dirty="0" smtClean="0"/>
              <a:t>=…/&gt;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&lt;script </a:t>
            </a:r>
            <a:r>
              <a:rPr lang="en-US" sz="1200" dirty="0" err="1" smtClean="0"/>
              <a:t>src</a:t>
            </a:r>
            <a:r>
              <a:rPr lang="en-US" sz="1200" dirty="0" smtClean="0"/>
              <a:t>= … &gt; &lt;/script&gt;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&lt;</a:t>
            </a:r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 smtClean="0"/>
              <a:t>=…/&gt;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User data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User data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&lt;/html&gt;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81145" y="671654"/>
            <a:ext cx="3238500" cy="749300"/>
            <a:chOff x="1149379" y="718038"/>
            <a:chExt cx="3238500" cy="749300"/>
          </a:xfrm>
        </p:grpSpPr>
        <p:sp>
          <p:nvSpPr>
            <p:cNvPr id="28" name="Cloud 27"/>
            <p:cNvSpPr/>
            <p:nvPr/>
          </p:nvSpPr>
          <p:spPr>
            <a:xfrm>
              <a:off x="1149379" y="718038"/>
              <a:ext cx="3238500" cy="749300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49380" y="894834"/>
              <a:ext cx="3238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Storage Provider</a:t>
              </a:r>
              <a:endParaRPr lang="en-US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20750" y="3621880"/>
            <a:ext cx="2329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Sandbox (CSP + </a:t>
            </a:r>
            <a:r>
              <a:rPr lang="en-US" sz="1600" dirty="0" err="1" smtClean="0"/>
              <a:t>iframe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65461" y="2756743"/>
            <a:ext cx="210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Monitor Page </a:t>
            </a:r>
            <a:r>
              <a:rPr lang="en-US" sz="1600" dirty="0" smtClean="0"/>
              <a:t>(CSP)</a:t>
            </a:r>
            <a:endParaRPr lang="en-US" sz="1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91676" y="2956797"/>
            <a:ext cx="935478" cy="1619754"/>
            <a:chOff x="3868434" y="2956797"/>
            <a:chExt cx="935478" cy="1619754"/>
          </a:xfrm>
        </p:grpSpPr>
        <p:sp>
          <p:nvSpPr>
            <p:cNvPr id="24" name="Up-Down Arrow 23"/>
            <p:cNvSpPr/>
            <p:nvPr/>
          </p:nvSpPr>
          <p:spPr>
            <a:xfrm>
              <a:off x="3928622" y="3233796"/>
              <a:ext cx="234878" cy="1065756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4228755" y="3233796"/>
              <a:ext cx="234878" cy="1065756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4511783" y="3233796"/>
              <a:ext cx="234878" cy="1065756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68434" y="2956797"/>
              <a:ext cx="935478" cy="2769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sieve.js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68434" y="4299552"/>
              <a:ext cx="935478" cy="2769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b</a:t>
              </a:r>
              <a:r>
                <a:rPr lang="en-US" sz="1200" dirty="0" err="1" smtClean="0"/>
                <a:t>ootstrap.js</a:t>
              </a:r>
              <a:endParaRPr lang="en-US" sz="1200" dirty="0"/>
            </a:p>
          </p:txBody>
        </p:sp>
      </p:grpSp>
      <p:sp>
        <p:nvSpPr>
          <p:cNvPr id="29" name="Up-Down Arrow 28"/>
          <p:cNvSpPr/>
          <p:nvPr/>
        </p:nvSpPr>
        <p:spPr>
          <a:xfrm>
            <a:off x="3362658" y="1426524"/>
            <a:ext cx="234878" cy="153027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>
            <a:off x="3651997" y="1426524"/>
            <a:ext cx="234878" cy="153027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3922987" y="1426524"/>
            <a:ext cx="234878" cy="153027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09933" y="3483380"/>
            <a:ext cx="1167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postMessage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5627" y="1552927"/>
            <a:ext cx="2207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Retrieve and store user and application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131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83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Frank Wang</dc:creator>
  <cp:keywords/>
  <dc:description/>
  <cp:lastModifiedBy>Frank Wang</cp:lastModifiedBy>
  <cp:revision>16</cp:revision>
  <dcterms:created xsi:type="dcterms:W3CDTF">2015-03-25T00:24:58Z</dcterms:created>
  <dcterms:modified xsi:type="dcterms:W3CDTF">2015-03-25T18:26:46Z</dcterms:modified>
  <cp:category/>
</cp:coreProperties>
</file>