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9" d="100"/>
          <a:sy n="209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4F17F-252D-484F-9266-DFAD28C4119B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FBA46-0829-8E4A-9CE7-35926526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FBA46-0829-8E4A-9CE7-359265265A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1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740C-1A18-D249-B2ED-823E193EBCA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A3AB-AF26-8C40-8716-D26A6D9C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810761" y="1624812"/>
            <a:ext cx="4127459" cy="1203522"/>
            <a:chOff x="2518661" y="672312"/>
            <a:chExt cx="4127459" cy="1203522"/>
          </a:xfrm>
        </p:grpSpPr>
        <p:sp>
          <p:nvSpPr>
            <p:cNvPr id="5" name="Cloud 4"/>
            <p:cNvSpPr/>
            <p:nvPr/>
          </p:nvSpPr>
          <p:spPr>
            <a:xfrm>
              <a:off x="2578541" y="672312"/>
              <a:ext cx="4050627" cy="1203522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18661" y="1070720"/>
              <a:ext cx="4127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Storage Provider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2793" y="4349065"/>
            <a:ext cx="111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</a:t>
            </a:r>
          </a:p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0265227">
            <a:off x="725519" y="2385833"/>
            <a:ext cx="1943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 Upload encrypted data with tags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" y="4748431"/>
            <a:ext cx="1036114" cy="127915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1657016" y="3158456"/>
            <a:ext cx="2533984" cy="11087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96407" y="5334000"/>
            <a:ext cx="310739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97295" y="5360929"/>
            <a:ext cx="315890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3. Gives ABE key with access control structures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224660" y="2911202"/>
            <a:ext cx="1223685" cy="12973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20205898">
            <a:off x="1435992" y="2784281"/>
            <a:ext cx="1904548" cy="994775"/>
            <a:chOff x="1283592" y="2174681"/>
            <a:chExt cx="1904548" cy="99477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3592" y="2174681"/>
              <a:ext cx="787389" cy="994775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2070981" y="2209800"/>
              <a:ext cx="1117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Location=US,</a:t>
              </a:r>
            </a:p>
            <a:p>
              <a:r>
                <a:rPr lang="en-US" sz="1200" dirty="0" smtClean="0"/>
                <a:t>Year=2012,</a:t>
              </a:r>
            </a:p>
            <a:p>
              <a:r>
                <a:rPr lang="en-US" sz="1200" dirty="0" smtClean="0"/>
                <a:t>Type=JPG</a:t>
              </a:r>
              <a:endParaRPr lang="en-US" sz="12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340901" y="5975534"/>
            <a:ext cx="2637499" cy="882609"/>
            <a:chOff x="2302801" y="4072286"/>
            <a:chExt cx="2637499" cy="88260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9900" y="4072286"/>
              <a:ext cx="1143000" cy="558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2302801" y="4677896"/>
              <a:ext cx="263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(Year &lt; 2013 AND Location=US )</a:t>
              </a:r>
              <a:endParaRPr lang="en-US" sz="1200" dirty="0"/>
            </a:p>
          </p:txBody>
        </p:sp>
      </p:grpSp>
      <p:sp>
        <p:nvSpPr>
          <p:cNvPr id="68" name="TextBox 67"/>
          <p:cNvSpPr txBox="1"/>
          <p:nvPr/>
        </p:nvSpPr>
        <p:spPr>
          <a:xfrm rot="2820115">
            <a:off x="4579346" y="3443521"/>
            <a:ext cx="199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4. User Data Request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896407" y="5057923"/>
            <a:ext cx="308199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01201" y="4583331"/>
            <a:ext cx="2650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2. Request for data access</a:t>
            </a:r>
            <a:endParaRPr lang="en-US" sz="16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576170" y="2846642"/>
            <a:ext cx="1248023" cy="12677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2621737">
            <a:off x="6118290" y="3018464"/>
            <a:ext cx="1904548" cy="994775"/>
            <a:chOff x="1283592" y="2174681"/>
            <a:chExt cx="1904548" cy="994775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3592" y="2174681"/>
              <a:ext cx="787389" cy="994775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2070981" y="2209800"/>
              <a:ext cx="1117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Location=US,</a:t>
              </a:r>
            </a:p>
            <a:p>
              <a:r>
                <a:rPr lang="en-US" sz="1200" dirty="0" smtClean="0"/>
                <a:t>Year=2012,</a:t>
              </a:r>
            </a:p>
            <a:p>
              <a:r>
                <a:rPr lang="en-US" sz="1200" dirty="0" smtClean="0"/>
                <a:t>Type=JPG</a:t>
              </a:r>
              <a:endParaRPr lang="en-US" sz="1200" dirty="0"/>
            </a:p>
          </p:txBody>
        </p:sp>
      </p:grpSp>
      <p:sp>
        <p:nvSpPr>
          <p:cNvPr id="83" name="TextBox 82"/>
          <p:cNvSpPr txBox="1"/>
          <p:nvPr/>
        </p:nvSpPr>
        <p:spPr>
          <a:xfrm rot="2670355">
            <a:off x="6732727" y="2511642"/>
            <a:ext cx="14763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5. Data download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295301" y="4921885"/>
            <a:ext cx="3065201" cy="1891723"/>
          </a:xfrm>
          <a:prstGeom prst="round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95302" y="5499331"/>
            <a:ext cx="303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Unmodified Application Logic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295302" y="4583331"/>
            <a:ext cx="3065200" cy="277326"/>
          </a:xfrm>
          <a:prstGeom prst="roundRect">
            <a:avLst/>
          </a:prstGeom>
          <a:solidFill>
            <a:srgbClr val="D9D9D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96753" y="4543040"/>
            <a:ext cx="306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Sieve data import module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26403" y="4238683"/>
            <a:ext cx="14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 services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213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75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Frank Wang</dc:creator>
  <cp:keywords/>
  <dc:description/>
  <cp:lastModifiedBy>Frank Wang</cp:lastModifiedBy>
  <cp:revision>23</cp:revision>
  <dcterms:created xsi:type="dcterms:W3CDTF">2015-03-24T17:21:02Z</dcterms:created>
  <dcterms:modified xsi:type="dcterms:W3CDTF">2015-03-25T18:25:19Z</dcterms:modified>
  <cp:category/>
</cp:coreProperties>
</file>