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>
        <p:scale>
          <a:sx n="100" d="100"/>
          <a:sy n="100" d="100"/>
        </p:scale>
        <p:origin x="888" y="-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1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FF66-8EA2-4FD6-8D95-FC9B19BCBD3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79C4-C5CE-4CC9-8301-E9322A34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BEAA3-77CE-480B-8498-D1F190AAE483}"/>
              </a:ext>
            </a:extLst>
          </p:cNvPr>
          <p:cNvSpPr txBox="1"/>
          <p:nvPr/>
        </p:nvSpPr>
        <p:spPr>
          <a:xfrm>
            <a:off x="1193800" y="4082186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/>
              <a:t>Attestor</a:t>
            </a:r>
            <a:endParaRPr lang="en-US" sz="13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03572-E20D-4534-B013-22CB6B19FACE}"/>
              </a:ext>
            </a:extLst>
          </p:cNvPr>
          <p:cNvSpPr txBox="1"/>
          <p:nvPr/>
        </p:nvSpPr>
        <p:spPr>
          <a:xfrm>
            <a:off x="4679950" y="4082186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Verifier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F9F24-87EF-49B0-9C3B-8BBAC2A1D417}"/>
              </a:ext>
            </a:extLst>
          </p:cNvPr>
          <p:cNvSpPr/>
          <p:nvPr/>
        </p:nvSpPr>
        <p:spPr>
          <a:xfrm>
            <a:off x="1689100" y="3765550"/>
            <a:ext cx="192405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cw</a:t>
            </a:r>
            <a:r>
              <a:rPr lang="en-US" sz="1300" dirty="0">
                <a:solidFill>
                  <a:schemeClr val="tx1"/>
                </a:solidFill>
              </a:rPr>
              <a:t>-client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FC773-08AD-490E-AF89-140E0901723A}"/>
              </a:ext>
            </a:extLst>
          </p:cNvPr>
          <p:cNvSpPr/>
          <p:nvPr/>
        </p:nvSpPr>
        <p:spPr>
          <a:xfrm>
            <a:off x="2838450" y="2076450"/>
            <a:ext cx="774700" cy="15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Network protocol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3D4EF-82DE-4F2B-83B6-E4F49750C356}"/>
              </a:ext>
            </a:extLst>
          </p:cNvPr>
          <p:cNvSpPr/>
          <p:nvPr/>
        </p:nvSpPr>
        <p:spPr>
          <a:xfrm>
            <a:off x="1689100" y="2197100"/>
            <a:ext cx="882650" cy="14538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Engine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815C3-CE23-4608-9012-8E0AD3FD4F10}"/>
              </a:ext>
            </a:extLst>
          </p:cNvPr>
          <p:cNvSpPr/>
          <p:nvPr/>
        </p:nvSpPr>
        <p:spPr>
          <a:xfrm>
            <a:off x="1778000" y="2136775"/>
            <a:ext cx="882650" cy="14538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Engine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53E52-4497-46BC-94EF-2A4D4177A554}"/>
              </a:ext>
            </a:extLst>
          </p:cNvPr>
          <p:cNvSpPr/>
          <p:nvPr/>
        </p:nvSpPr>
        <p:spPr>
          <a:xfrm>
            <a:off x="1866900" y="2076450"/>
            <a:ext cx="882650" cy="14538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D983A-28FB-4857-BFDA-49BFBB22647F}"/>
              </a:ext>
            </a:extLst>
          </p:cNvPr>
          <p:cNvSpPr txBox="1"/>
          <p:nvPr/>
        </p:nvSpPr>
        <p:spPr>
          <a:xfrm>
            <a:off x="1841400" y="2601931"/>
            <a:ext cx="9399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Contextual</a:t>
            </a:r>
          </a:p>
          <a:p>
            <a:pPr algn="ctr"/>
            <a:r>
              <a:rPr lang="en-US" sz="1300" dirty="0"/>
              <a:t>attestation engines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93FA4-7285-4994-9C67-9B471804043E}"/>
              </a:ext>
            </a:extLst>
          </p:cNvPr>
          <p:cNvSpPr/>
          <p:nvPr/>
        </p:nvSpPr>
        <p:spPr>
          <a:xfrm>
            <a:off x="266700" y="3765550"/>
            <a:ext cx="12192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smokescreen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F67887-1CF6-46DC-930E-835BB29452A3}"/>
              </a:ext>
            </a:extLst>
          </p:cNvPr>
          <p:cNvSpPr/>
          <p:nvPr/>
        </p:nvSpPr>
        <p:spPr>
          <a:xfrm>
            <a:off x="266700" y="2197100"/>
            <a:ext cx="1136650" cy="145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F096A3-7365-4DD1-A043-090934702C5C}"/>
              </a:ext>
            </a:extLst>
          </p:cNvPr>
          <p:cNvSpPr/>
          <p:nvPr/>
        </p:nvSpPr>
        <p:spPr>
          <a:xfrm>
            <a:off x="349250" y="2133600"/>
            <a:ext cx="1136650" cy="145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FF1E8-52F1-4B33-9794-A62154C63109}"/>
              </a:ext>
            </a:extLst>
          </p:cNvPr>
          <p:cNvSpPr/>
          <p:nvPr/>
        </p:nvSpPr>
        <p:spPr>
          <a:xfrm>
            <a:off x="431800" y="2076450"/>
            <a:ext cx="1136650" cy="145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D874B-12F3-4054-BF64-3DC0CBAE05EB}"/>
              </a:ext>
            </a:extLst>
          </p:cNvPr>
          <p:cNvSpPr txBox="1"/>
          <p:nvPr/>
        </p:nvSpPr>
        <p:spPr>
          <a:xfrm>
            <a:off x="431800" y="2722031"/>
            <a:ext cx="1136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43E6A-F270-4C9D-A522-B415759DB2ED}"/>
              </a:ext>
            </a:extLst>
          </p:cNvPr>
          <p:cNvSpPr/>
          <p:nvPr/>
        </p:nvSpPr>
        <p:spPr>
          <a:xfrm>
            <a:off x="4191000" y="2076450"/>
            <a:ext cx="946150" cy="11865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cw-serverd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A1CBB8-8B8D-4B77-AA1D-217BDBC70A18}"/>
              </a:ext>
            </a:extLst>
          </p:cNvPr>
          <p:cNvSpPr/>
          <p:nvPr/>
        </p:nvSpPr>
        <p:spPr>
          <a:xfrm>
            <a:off x="5200650" y="2996336"/>
            <a:ext cx="111125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exemplard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4652A-6BFB-41BA-8F7E-D07C1486DB57}"/>
              </a:ext>
            </a:extLst>
          </p:cNvPr>
          <p:cNvSpPr/>
          <p:nvPr/>
        </p:nvSpPr>
        <p:spPr>
          <a:xfrm>
            <a:off x="5200650" y="2197099"/>
            <a:ext cx="1111250" cy="7586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BDF2CA5-62CA-4F90-9359-B6BF98F51786}"/>
              </a:ext>
            </a:extLst>
          </p:cNvPr>
          <p:cNvSpPr/>
          <p:nvPr/>
        </p:nvSpPr>
        <p:spPr>
          <a:xfrm>
            <a:off x="4191000" y="3346450"/>
            <a:ext cx="2146300" cy="685800"/>
          </a:xfrm>
          <a:prstGeom prst="ca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Policy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701BCD-C814-4291-8910-9522BE0EA20A}"/>
              </a:ext>
            </a:extLst>
          </p:cNvPr>
          <p:cNvSpPr/>
          <p:nvPr/>
        </p:nvSpPr>
        <p:spPr>
          <a:xfrm>
            <a:off x="5264150" y="2133600"/>
            <a:ext cx="1111250" cy="7586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6CF984-1804-4BD2-BBA6-510F90577241}"/>
              </a:ext>
            </a:extLst>
          </p:cNvPr>
          <p:cNvSpPr/>
          <p:nvPr/>
        </p:nvSpPr>
        <p:spPr>
          <a:xfrm>
            <a:off x="5327650" y="2066639"/>
            <a:ext cx="1111250" cy="7586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6F29F3-49D8-4B95-A363-CF1D0D9439C7}"/>
              </a:ext>
            </a:extLst>
          </p:cNvPr>
          <p:cNvSpPr txBox="1"/>
          <p:nvPr/>
        </p:nvSpPr>
        <p:spPr>
          <a:xfrm>
            <a:off x="5302250" y="2096240"/>
            <a:ext cx="1174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Exemplar VMs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779D2-627E-4F80-87A3-94BB3B3E3B83}"/>
              </a:ext>
            </a:extLst>
          </p:cNvPr>
          <p:cNvSpPr/>
          <p:nvPr/>
        </p:nvSpPr>
        <p:spPr>
          <a:xfrm>
            <a:off x="5403850" y="2466977"/>
            <a:ext cx="10033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remeasured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F466D3-FFA8-4619-BD13-5575DC99F7DA}"/>
              </a:ext>
            </a:extLst>
          </p:cNvPr>
          <p:cNvCxnSpPr/>
          <p:nvPr/>
        </p:nvCxnSpPr>
        <p:spPr>
          <a:xfrm>
            <a:off x="3941438" y="2743200"/>
            <a:ext cx="245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11CC16-7478-4244-A68B-E0C59FCB4599}"/>
              </a:ext>
            </a:extLst>
          </p:cNvPr>
          <p:cNvCxnSpPr>
            <a:cxnSpLocks/>
          </p:cNvCxnSpPr>
          <p:nvPr/>
        </p:nvCxnSpPr>
        <p:spPr>
          <a:xfrm flipH="1">
            <a:off x="3617688" y="3892550"/>
            <a:ext cx="323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89056A-0FE7-4906-ACE8-3927C7B129C4}"/>
              </a:ext>
            </a:extLst>
          </p:cNvPr>
          <p:cNvCxnSpPr>
            <a:cxnSpLocks/>
          </p:cNvCxnSpPr>
          <p:nvPr/>
        </p:nvCxnSpPr>
        <p:spPr>
          <a:xfrm>
            <a:off x="3941438" y="2743200"/>
            <a:ext cx="0" cy="11493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22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Mickens</dc:creator>
  <cp:lastModifiedBy>James Mickens</cp:lastModifiedBy>
  <cp:revision>35</cp:revision>
  <dcterms:created xsi:type="dcterms:W3CDTF">2017-08-15T01:42:01Z</dcterms:created>
  <dcterms:modified xsi:type="dcterms:W3CDTF">2017-09-30T01:21:29Z</dcterms:modified>
</cp:coreProperties>
</file>