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6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3B1C-A9F1-4840-BC9C-46547CA9E8E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7024" y="283377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2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2085" y="88871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Size-2 intervals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2084" y="146515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Size-4 intervals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2084" y="204159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Size-8 intervals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86125" y="686246"/>
            <a:ext cx="251653" cy="2052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531431" y="686246"/>
            <a:ext cx="253997" cy="20525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3075" y="686246"/>
            <a:ext cx="251653" cy="2052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8381" y="686246"/>
            <a:ext cx="253997" cy="20525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70428" y="686246"/>
            <a:ext cx="251653" cy="2052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515734" y="686246"/>
            <a:ext cx="253997" cy="20525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84068" y="689790"/>
            <a:ext cx="251653" cy="20525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529374" y="689790"/>
            <a:ext cx="253997" cy="20525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35790" y="1262345"/>
            <a:ext cx="395110" cy="20134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75375" y="1262345"/>
            <a:ext cx="354000" cy="20134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39142" y="1257094"/>
            <a:ext cx="359758" cy="20696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140200" y="1257094"/>
            <a:ext cx="392526" cy="20696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29079" y="1834528"/>
            <a:ext cx="625471" cy="21721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410200" y="1834528"/>
            <a:ext cx="619874" cy="20917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3404"/>
              </p:ext>
            </p:extLst>
          </p:nvPr>
        </p:nvGraphicFramePr>
        <p:xfrm>
          <a:off x="3048000" y="315406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957"/>
                <a:gridCol w="496957"/>
                <a:gridCol w="496957"/>
                <a:gridCol w="496957"/>
                <a:gridCol w="496957"/>
                <a:gridCol w="496957"/>
                <a:gridCol w="496957"/>
                <a:gridCol w="496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0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95141"/>
              </p:ext>
            </p:extLst>
          </p:nvPr>
        </p:nvGraphicFramePr>
        <p:xfrm>
          <a:off x="3048000" y="891505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914"/>
                <a:gridCol w="993914"/>
                <a:gridCol w="993914"/>
                <a:gridCol w="993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1966"/>
              </p:ext>
            </p:extLst>
          </p:nvPr>
        </p:nvGraphicFramePr>
        <p:xfrm>
          <a:off x="3048000" y="1467604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828"/>
                <a:gridCol w="198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88094"/>
              </p:ext>
            </p:extLst>
          </p:nvPr>
        </p:nvGraphicFramePr>
        <p:xfrm>
          <a:off x="3048000" y="2043703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2623987" y="376376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2085" y="432581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Size-2 intervals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084" y="483693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Size-4 intervals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2084" y="534806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Size-8 intervals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17232"/>
              </p:ext>
            </p:extLst>
          </p:nvPr>
        </p:nvGraphicFramePr>
        <p:xfrm>
          <a:off x="3048000" y="3785165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957"/>
                <a:gridCol w="496957"/>
                <a:gridCol w="496957"/>
                <a:gridCol w="496957"/>
                <a:gridCol w="496957"/>
                <a:gridCol w="496957"/>
                <a:gridCol w="496957"/>
                <a:gridCol w="496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8283"/>
              </p:ext>
            </p:extLst>
          </p:nvPr>
        </p:nvGraphicFramePr>
        <p:xfrm>
          <a:off x="3048000" y="4317720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914"/>
                <a:gridCol w="993914"/>
                <a:gridCol w="993914"/>
                <a:gridCol w="993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9255"/>
              </p:ext>
            </p:extLst>
          </p:nvPr>
        </p:nvGraphicFramePr>
        <p:xfrm>
          <a:off x="3048000" y="4850275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828"/>
                <a:gridCol w="198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7622"/>
              </p:ext>
            </p:extLst>
          </p:nvPr>
        </p:nvGraphicFramePr>
        <p:xfrm>
          <a:off x="3048000" y="5382830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Left Brace 91"/>
          <p:cNvSpPr/>
          <p:nvPr/>
        </p:nvSpPr>
        <p:spPr>
          <a:xfrm rot="5400000">
            <a:off x="5468907" y="2668876"/>
            <a:ext cx="121302" cy="1999633"/>
          </a:xfrm>
          <a:prstGeom prst="leftBrace">
            <a:avLst>
              <a:gd name="adj1" fmla="val 26201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13575" y="32247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[3..6]</a:t>
            </a:r>
            <a:endParaRPr lang="en-US" i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58839" y="65356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MAX</a:t>
            </a:r>
            <a:endParaRPr lang="en-US" sz="110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7024" y="3753136"/>
            <a:ext cx="360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ambria" charset="0"/>
                <a:ea typeface="Cambria" charset="0"/>
                <a:cs typeface="Cambria" charset="0"/>
              </a:rPr>
              <a:t>A</a:t>
            </a:r>
            <a:endParaRPr lang="en-US" sz="2200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2085" y="4369359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Size-2 intervals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2084" y="4924027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Size-4 intervals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084" y="5478695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Size-8 intervals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27713"/>
              </p:ext>
            </p:extLst>
          </p:nvPr>
        </p:nvGraphicFramePr>
        <p:xfrm>
          <a:off x="3048000" y="3785165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957"/>
                <a:gridCol w="496957"/>
                <a:gridCol w="496957"/>
                <a:gridCol w="496957"/>
                <a:gridCol w="496957"/>
                <a:gridCol w="496957"/>
                <a:gridCol w="496957"/>
                <a:gridCol w="496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0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4199"/>
              </p:ext>
            </p:extLst>
          </p:nvPr>
        </p:nvGraphicFramePr>
        <p:xfrm>
          <a:off x="3048000" y="4361264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914"/>
                <a:gridCol w="993914"/>
                <a:gridCol w="993914"/>
                <a:gridCol w="9939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13248"/>
              </p:ext>
            </p:extLst>
          </p:nvPr>
        </p:nvGraphicFramePr>
        <p:xfrm>
          <a:off x="3048000" y="4937363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828"/>
                <a:gridCol w="198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23489"/>
              </p:ext>
            </p:extLst>
          </p:nvPr>
        </p:nvGraphicFramePr>
        <p:xfrm>
          <a:off x="3048000" y="5513462"/>
          <a:ext cx="3975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71</Words>
  <Application>Microsoft Macintosh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Cambria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Yun</dc:creator>
  <cp:lastModifiedBy>Matei Zaharia</cp:lastModifiedBy>
  <cp:revision>26</cp:revision>
  <dcterms:created xsi:type="dcterms:W3CDTF">2016-04-29T12:07:39Z</dcterms:created>
  <dcterms:modified xsi:type="dcterms:W3CDTF">2016-09-20T06:15:18Z</dcterms:modified>
</cp:coreProperties>
</file>