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4"/>
    <p:restoredTop sz="94780"/>
  </p:normalViewPr>
  <p:slideViewPr>
    <p:cSldViewPr snapToGrid="0" snapToObjects="1">
      <p:cViewPr varScale="1">
        <p:scale>
          <a:sx n="118" d="100"/>
          <a:sy n="118" d="100"/>
        </p:scale>
        <p:origin x="21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6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0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3B1C-A9F1-4840-BC9C-46547CA9E8ED}" type="datetimeFigureOut">
              <a:rPr lang="en-US" smtClean="0"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7205-C614-E44E-BAD3-75286194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7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33" y="4090861"/>
            <a:ext cx="680630" cy="6109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44" y="3165587"/>
            <a:ext cx="464207" cy="46420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3160602" y="2522193"/>
            <a:ext cx="1" cy="3385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53165" y="2522193"/>
            <a:ext cx="0" cy="395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5" idx="2"/>
          </p:cNvCxnSpPr>
          <p:nvPr/>
        </p:nvCxnSpPr>
        <p:spPr>
          <a:xfrm flipH="1" flipV="1">
            <a:off x="2045311" y="2518852"/>
            <a:ext cx="604962" cy="3629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449444" y="2519713"/>
            <a:ext cx="577607" cy="3513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</p:cNvCxnSpPr>
          <p:nvPr/>
        </p:nvCxnSpPr>
        <p:spPr>
          <a:xfrm flipH="1">
            <a:off x="3615700" y="2518852"/>
            <a:ext cx="573068" cy="3418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202581" y="2518476"/>
            <a:ext cx="556117" cy="3385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537325" y="2867403"/>
            <a:ext cx="1139244" cy="2802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Splinter Client</a:t>
            </a:r>
            <a:endParaRPr lang="en-US" sz="1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1272" y="1513031"/>
            <a:ext cx="460600" cy="460598"/>
          </a:xfrm>
          <a:prstGeom prst="rect">
            <a:avLst/>
          </a:prstGeom>
          <a:effectLst/>
        </p:spPr>
      </p:pic>
      <p:sp>
        <p:nvSpPr>
          <p:cNvPr id="42" name="Rounded Rectangle 41"/>
          <p:cNvSpPr/>
          <p:nvPr/>
        </p:nvSpPr>
        <p:spPr>
          <a:xfrm>
            <a:off x="2738390" y="2029522"/>
            <a:ext cx="737115" cy="489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Splinter Provider Library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9544" y="1513031"/>
            <a:ext cx="460600" cy="460598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1676753" y="2029522"/>
            <a:ext cx="737115" cy="489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Splinter Provider Library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3001" y="1513031"/>
            <a:ext cx="460600" cy="460598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3820210" y="2029522"/>
            <a:ext cx="737115" cy="489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Splinter Provider Library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556" y="1661817"/>
            <a:ext cx="349942" cy="349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6842" y="1661817"/>
            <a:ext cx="349942" cy="3499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66" y="4090861"/>
            <a:ext cx="680630" cy="61092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81" y="5881829"/>
            <a:ext cx="464207" cy="4642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412" y="4294012"/>
            <a:ext cx="349942" cy="34994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66" y="4090861"/>
            <a:ext cx="680630" cy="610924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30" y="4090861"/>
            <a:ext cx="680630" cy="61092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276" y="4294012"/>
            <a:ext cx="349942" cy="3499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15690" y="4635796"/>
            <a:ext cx="2880572" cy="1212392"/>
            <a:chOff x="715690" y="4697027"/>
            <a:chExt cx="2880572" cy="1014443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188906" y="5111856"/>
              <a:ext cx="1" cy="3385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102735" y="5111856"/>
              <a:ext cx="0" cy="3957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1084248" y="5108515"/>
              <a:ext cx="604962" cy="3629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488381" y="5109376"/>
              <a:ext cx="577607" cy="3513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2633371" y="5109465"/>
              <a:ext cx="573068" cy="3418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241518" y="5108139"/>
              <a:ext cx="556117" cy="3385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>
            <a:xfrm>
              <a:off x="1576262" y="5457066"/>
              <a:ext cx="1139244" cy="25440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</a:t>
              </a:r>
              <a:r>
                <a:rPr lang="en-US" sz="1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Client</a:t>
              </a:r>
              <a:endParaRPr lang="en-US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777327" y="4697027"/>
              <a:ext cx="737115" cy="4028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15690" y="4697027"/>
              <a:ext cx="737115" cy="4028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859147" y="4697027"/>
              <a:ext cx="737115" cy="4028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182" y="1340826"/>
            <a:ext cx="680630" cy="61092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97" y="3164705"/>
            <a:ext cx="464207" cy="46420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428" y="1554610"/>
            <a:ext cx="349942" cy="34994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82" y="1340826"/>
            <a:ext cx="680630" cy="61092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046" y="1340826"/>
            <a:ext cx="680630" cy="61092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292" y="1554610"/>
            <a:ext cx="349942" cy="349940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5463706" y="1917659"/>
            <a:ext cx="2880572" cy="1189964"/>
            <a:chOff x="715690" y="4653674"/>
            <a:chExt cx="2880572" cy="1083599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2188906" y="5111856"/>
              <a:ext cx="1" cy="3385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102735" y="5111856"/>
              <a:ext cx="0" cy="3957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1084248" y="5108515"/>
              <a:ext cx="604962" cy="3629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2488381" y="5109376"/>
              <a:ext cx="577607" cy="3513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2633371" y="5109465"/>
              <a:ext cx="573068" cy="3418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1241518" y="5108139"/>
              <a:ext cx="556117" cy="3385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ounded Rectangle 80"/>
            <p:cNvSpPr/>
            <p:nvPr/>
          </p:nvSpPr>
          <p:spPr>
            <a:xfrm>
              <a:off x="1576262" y="5457066"/>
              <a:ext cx="1139244" cy="280207"/>
            </a:xfrm>
            <a:prstGeom prst="roundRect">
              <a:avLst>
                <a:gd name="adj" fmla="val 1727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</a:t>
              </a:r>
              <a:r>
                <a:rPr lang="en-US" sz="1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Client</a:t>
              </a:r>
              <a:endParaRPr lang="en-US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777327" y="4653674"/>
              <a:ext cx="737115" cy="454840"/>
            </a:xfrm>
            <a:prstGeom prst="roundRect">
              <a:avLst>
                <a:gd name="adj" fmla="val 85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715690" y="4653674"/>
              <a:ext cx="737115" cy="454840"/>
            </a:xfrm>
            <a:prstGeom prst="roundRect">
              <a:avLst>
                <a:gd name="adj" fmla="val 85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59147" y="4653674"/>
              <a:ext cx="737115" cy="454840"/>
            </a:xfrm>
            <a:prstGeom prst="roundRect">
              <a:avLst>
                <a:gd name="adj" fmla="val 851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33" y="4090861"/>
            <a:ext cx="680630" cy="610924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48" y="5925373"/>
            <a:ext cx="464207" cy="46420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577" y="4294012"/>
            <a:ext cx="349942" cy="34994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397" y="4090861"/>
            <a:ext cx="680630" cy="610924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0643" y="4294012"/>
            <a:ext cx="349942" cy="349940"/>
          </a:xfrm>
          <a:prstGeom prst="rect">
            <a:avLst/>
          </a:prstGeom>
        </p:spPr>
      </p:pic>
      <p:grpSp>
        <p:nvGrpSpPr>
          <p:cNvPr id="108" name="Group 107"/>
          <p:cNvGrpSpPr/>
          <p:nvPr/>
        </p:nvGrpSpPr>
        <p:grpSpPr>
          <a:xfrm>
            <a:off x="5085057" y="4635795"/>
            <a:ext cx="2880572" cy="1244011"/>
            <a:chOff x="715690" y="4697027"/>
            <a:chExt cx="2880572" cy="1014443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2188906" y="5111856"/>
              <a:ext cx="1" cy="3385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2102735" y="5111856"/>
              <a:ext cx="0" cy="3957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H="1" flipV="1">
              <a:off x="1084248" y="5108515"/>
              <a:ext cx="604962" cy="3629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2488381" y="5109376"/>
              <a:ext cx="577607" cy="35130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633371" y="5109465"/>
              <a:ext cx="573068" cy="34182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241518" y="5108139"/>
              <a:ext cx="556117" cy="3385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ounded Rectangle 114"/>
            <p:cNvSpPr/>
            <p:nvPr/>
          </p:nvSpPr>
          <p:spPr>
            <a:xfrm>
              <a:off x="1576262" y="5457066"/>
              <a:ext cx="1139244" cy="254404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</a:t>
              </a:r>
              <a:r>
                <a:rPr lang="en-US" sz="10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Client</a:t>
              </a:r>
              <a:endParaRPr lang="en-US" sz="1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1777327" y="4697027"/>
              <a:ext cx="737115" cy="4028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15690" y="4697027"/>
              <a:ext cx="737115" cy="4028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859147" y="4697027"/>
              <a:ext cx="737115" cy="4028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38100" dist="254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Splinter Provider Library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7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Yun</dc:creator>
  <cp:lastModifiedBy>Matei Zaharia</cp:lastModifiedBy>
  <cp:revision>29</cp:revision>
  <dcterms:created xsi:type="dcterms:W3CDTF">2016-04-29T12:07:39Z</dcterms:created>
  <dcterms:modified xsi:type="dcterms:W3CDTF">2017-02-24T00:04:34Z</dcterms:modified>
</cp:coreProperties>
</file>