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8"/>
    <p:restoredTop sz="94631"/>
  </p:normalViewPr>
  <p:slideViewPr>
    <p:cSldViewPr snapToGrid="0" snapToObjects="1">
      <p:cViewPr>
        <p:scale>
          <a:sx n="210" d="100"/>
          <a:sy n="210" d="100"/>
        </p:scale>
        <p:origin x="144" y="-1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4123-97F3-804F-8B1E-38FB1CBD117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2CE68-2516-564C-AC8D-23C7CCED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2CE68-2516-564C-AC8D-23C7CCED2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CDC3-40D1-A241-9CFC-F0CF6A06EF1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97-A189-AA4F-AD57-682086B0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5" y="2522538"/>
            <a:ext cx="464207" cy="46420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23957"/>
              </p:ext>
            </p:extLst>
          </p:nvPr>
        </p:nvGraphicFramePr>
        <p:xfrm>
          <a:off x="1587990" y="1607006"/>
          <a:ext cx="885169" cy="9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41"/>
                <a:gridCol w="409228"/>
              </a:tblGrid>
              <a:tr h="1547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endParaRPr lang="en-US" sz="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endParaRPr lang="en-US" sz="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430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…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...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r>
                        <a:rPr lang="en-US" sz="800" i="1" baseline="-250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n</a:t>
                      </a:r>
                      <a:endParaRPr lang="en-US" sz="800" i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r>
                        <a:rPr lang="en-US" sz="800" i="1" baseline="-250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n</a:t>
                      </a:r>
                      <a:endParaRPr lang="en-US" sz="800" i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rot="20619192">
            <a:off x="946364" y="201981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10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94178" y="1897788"/>
            <a:ext cx="15373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94178" y="2087591"/>
            <a:ext cx="153737" cy="207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94178" y="2262119"/>
            <a:ext cx="15373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94178" y="2431870"/>
            <a:ext cx="153737" cy="207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2379" y="177669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(ItemId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87731" y="197588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(ItemId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4413" y="2160456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…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1778" y="2319540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sz="800" dirty="0" err="1">
                <a:latin typeface="Times" charset="0"/>
                <a:ea typeface="Times" charset="0"/>
                <a:cs typeface="Times" charset="0"/>
              </a:rPr>
              <a:t>ItemId</a:t>
            </a:r>
            <a:r>
              <a:rPr lang="en-US" sz="800" i="1" baseline="-25000" dirty="0" err="1" smtClean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7927" y="2575088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 =         </a:t>
            </a:r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sz="800" dirty="0" err="1">
                <a:latin typeface="Times" charset="0"/>
                <a:ea typeface="Times" charset="0"/>
                <a:cs typeface="Times" charset="0"/>
              </a:rPr>
              <a:t>ItemId</a:t>
            </a:r>
            <a:r>
              <a:rPr lang="en-US" sz="800" i="1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800" i="1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65966"/>
              </p:ext>
            </p:extLst>
          </p:nvPr>
        </p:nvGraphicFramePr>
        <p:xfrm>
          <a:off x="2476784" y="2467366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279400" imgH="457200" progId="Equation.3">
                  <p:embed/>
                </p:oleObj>
              </mc:Choice>
              <mc:Fallback>
                <p:oleObj name="Equation" r:id="rId5" imgW="279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6784" y="2467366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 rot="20979443">
            <a:off x="785908" y="2205361"/>
            <a:ext cx="761165" cy="126253"/>
            <a:chOff x="1019435" y="2160585"/>
            <a:chExt cx="761165" cy="126253"/>
          </a:xfrm>
        </p:grpSpPr>
        <p:sp>
          <p:nvSpPr>
            <p:cNvPr id="6" name="Freeform 5"/>
            <p:cNvSpPr/>
            <p:nvPr/>
          </p:nvSpPr>
          <p:spPr>
            <a:xfrm rot="20605768">
              <a:off x="1019435" y="2232007"/>
              <a:ext cx="726445" cy="54831"/>
            </a:xfrm>
            <a:custGeom>
              <a:avLst/>
              <a:gdLst>
                <a:gd name="connsiteX0" fmla="*/ 0 w 1795517"/>
                <a:gd name="connsiteY0" fmla="*/ 261208 h 261208"/>
                <a:gd name="connsiteX1" fmla="*/ 455448 w 1795517"/>
                <a:gd name="connsiteY1" fmla="*/ 77277 h 261208"/>
                <a:gd name="connsiteX2" fmla="*/ 867103 w 1795517"/>
                <a:gd name="connsiteY2" fmla="*/ 7208 h 261208"/>
                <a:gd name="connsiteX3" fmla="*/ 1226207 w 1795517"/>
                <a:gd name="connsiteY3" fmla="*/ 7208 h 261208"/>
                <a:gd name="connsiteX4" fmla="*/ 1524000 w 1795517"/>
                <a:gd name="connsiteY4" fmla="*/ 51001 h 261208"/>
                <a:gd name="connsiteX5" fmla="*/ 1795517 w 1795517"/>
                <a:gd name="connsiteY5" fmla="*/ 147346 h 26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517" h="261208">
                  <a:moveTo>
                    <a:pt x="0" y="261208"/>
                  </a:moveTo>
                  <a:cubicBezTo>
                    <a:pt x="155465" y="190409"/>
                    <a:pt x="310931" y="119610"/>
                    <a:pt x="455448" y="77277"/>
                  </a:cubicBezTo>
                  <a:cubicBezTo>
                    <a:pt x="599965" y="34944"/>
                    <a:pt x="738643" y="18886"/>
                    <a:pt x="867103" y="7208"/>
                  </a:cubicBezTo>
                  <a:cubicBezTo>
                    <a:pt x="995563" y="-4470"/>
                    <a:pt x="1116724" y="-91"/>
                    <a:pt x="1226207" y="7208"/>
                  </a:cubicBezTo>
                  <a:cubicBezTo>
                    <a:pt x="1335690" y="14507"/>
                    <a:pt x="1429115" y="27645"/>
                    <a:pt x="1524000" y="51001"/>
                  </a:cubicBezTo>
                  <a:cubicBezTo>
                    <a:pt x="1618885" y="74357"/>
                    <a:pt x="1742965" y="132748"/>
                    <a:pt x="1795517" y="147346"/>
                  </a:cubicBezTo>
                </a:path>
              </a:pathLst>
            </a:cu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703732" y="2160585"/>
              <a:ext cx="76868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278615" y="2943668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answer = </a:t>
            </a:r>
          </a:p>
          <a:p>
            <a:pPr algn="ctr"/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 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+ </a:t>
            </a:r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423328">
            <a:off x="1111386" y="273904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1000" baseline="-25000" dirty="0">
                <a:latin typeface="Times" charset="0"/>
                <a:ea typeface="Times" charset="0"/>
                <a:cs typeface="Times" charset="0"/>
              </a:rPr>
              <a:t>2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 rot="2340731">
            <a:off x="839952" y="2923863"/>
            <a:ext cx="761165" cy="126253"/>
            <a:chOff x="1019435" y="2160585"/>
            <a:chExt cx="761165" cy="126253"/>
          </a:xfrm>
        </p:grpSpPr>
        <p:sp>
          <p:nvSpPr>
            <p:cNvPr id="71" name="Freeform 70"/>
            <p:cNvSpPr/>
            <p:nvPr/>
          </p:nvSpPr>
          <p:spPr>
            <a:xfrm rot="20605768">
              <a:off x="1019435" y="2232007"/>
              <a:ext cx="726445" cy="54831"/>
            </a:xfrm>
            <a:custGeom>
              <a:avLst/>
              <a:gdLst>
                <a:gd name="connsiteX0" fmla="*/ 0 w 1795517"/>
                <a:gd name="connsiteY0" fmla="*/ 261208 h 261208"/>
                <a:gd name="connsiteX1" fmla="*/ 455448 w 1795517"/>
                <a:gd name="connsiteY1" fmla="*/ 77277 h 261208"/>
                <a:gd name="connsiteX2" fmla="*/ 867103 w 1795517"/>
                <a:gd name="connsiteY2" fmla="*/ 7208 h 261208"/>
                <a:gd name="connsiteX3" fmla="*/ 1226207 w 1795517"/>
                <a:gd name="connsiteY3" fmla="*/ 7208 h 261208"/>
                <a:gd name="connsiteX4" fmla="*/ 1524000 w 1795517"/>
                <a:gd name="connsiteY4" fmla="*/ 51001 h 261208"/>
                <a:gd name="connsiteX5" fmla="*/ 1795517 w 1795517"/>
                <a:gd name="connsiteY5" fmla="*/ 147346 h 26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5517" h="261208">
                  <a:moveTo>
                    <a:pt x="0" y="261208"/>
                  </a:moveTo>
                  <a:cubicBezTo>
                    <a:pt x="155465" y="190409"/>
                    <a:pt x="310931" y="119610"/>
                    <a:pt x="455448" y="77277"/>
                  </a:cubicBezTo>
                  <a:cubicBezTo>
                    <a:pt x="599965" y="34944"/>
                    <a:pt x="738643" y="18886"/>
                    <a:pt x="867103" y="7208"/>
                  </a:cubicBezTo>
                  <a:cubicBezTo>
                    <a:pt x="995563" y="-4470"/>
                    <a:pt x="1116724" y="-91"/>
                    <a:pt x="1226207" y="7208"/>
                  </a:cubicBezTo>
                  <a:cubicBezTo>
                    <a:pt x="1335690" y="14507"/>
                    <a:pt x="1429115" y="27645"/>
                    <a:pt x="1524000" y="51001"/>
                  </a:cubicBezTo>
                  <a:cubicBezTo>
                    <a:pt x="1618885" y="74357"/>
                    <a:pt x="1742965" y="132748"/>
                    <a:pt x="1795517" y="147346"/>
                  </a:cubicBezTo>
                </a:path>
              </a:pathLst>
            </a:cu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703732" y="2160585"/>
              <a:ext cx="76868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12011578">
            <a:off x="807794" y="2634724"/>
            <a:ext cx="1434244" cy="244137"/>
            <a:chOff x="830763" y="2141684"/>
            <a:chExt cx="938352" cy="141679"/>
          </a:xfrm>
        </p:grpSpPr>
        <p:sp>
          <p:nvSpPr>
            <p:cNvPr id="49" name="Freeform 48"/>
            <p:cNvSpPr/>
            <p:nvPr/>
          </p:nvSpPr>
          <p:spPr>
            <a:xfrm rot="20605768">
              <a:off x="830763" y="2231713"/>
              <a:ext cx="921566" cy="51650"/>
            </a:xfrm>
            <a:custGeom>
              <a:avLst/>
              <a:gdLst>
                <a:gd name="connsiteX0" fmla="*/ 0 w 1795517"/>
                <a:gd name="connsiteY0" fmla="*/ 261208 h 261208"/>
                <a:gd name="connsiteX1" fmla="*/ 455448 w 1795517"/>
                <a:gd name="connsiteY1" fmla="*/ 77277 h 261208"/>
                <a:gd name="connsiteX2" fmla="*/ 867103 w 1795517"/>
                <a:gd name="connsiteY2" fmla="*/ 7208 h 261208"/>
                <a:gd name="connsiteX3" fmla="*/ 1226207 w 1795517"/>
                <a:gd name="connsiteY3" fmla="*/ 7208 h 261208"/>
                <a:gd name="connsiteX4" fmla="*/ 1524000 w 1795517"/>
                <a:gd name="connsiteY4" fmla="*/ 51001 h 261208"/>
                <a:gd name="connsiteX5" fmla="*/ 1795517 w 1795517"/>
                <a:gd name="connsiteY5" fmla="*/ 147346 h 261208"/>
                <a:gd name="connsiteX0" fmla="*/ 0 w 2166110"/>
                <a:gd name="connsiteY0" fmla="*/ 256085 h 256085"/>
                <a:gd name="connsiteX1" fmla="*/ 826041 w 2166110"/>
                <a:gd name="connsiteY1" fmla="*/ 77277 h 256085"/>
                <a:gd name="connsiteX2" fmla="*/ 1237696 w 2166110"/>
                <a:gd name="connsiteY2" fmla="*/ 7208 h 256085"/>
                <a:gd name="connsiteX3" fmla="*/ 1596800 w 2166110"/>
                <a:gd name="connsiteY3" fmla="*/ 7208 h 256085"/>
                <a:gd name="connsiteX4" fmla="*/ 1894593 w 2166110"/>
                <a:gd name="connsiteY4" fmla="*/ 51001 h 256085"/>
                <a:gd name="connsiteX5" fmla="*/ 2166110 w 2166110"/>
                <a:gd name="connsiteY5" fmla="*/ 147346 h 256085"/>
                <a:gd name="connsiteX0" fmla="*/ 0 w 2166110"/>
                <a:gd name="connsiteY0" fmla="*/ 255222 h 255222"/>
                <a:gd name="connsiteX1" fmla="*/ 693282 w 2166110"/>
                <a:gd name="connsiteY1" fmla="*/ 63641 h 255222"/>
                <a:gd name="connsiteX2" fmla="*/ 1237696 w 2166110"/>
                <a:gd name="connsiteY2" fmla="*/ 6345 h 255222"/>
                <a:gd name="connsiteX3" fmla="*/ 1596800 w 2166110"/>
                <a:gd name="connsiteY3" fmla="*/ 6345 h 255222"/>
                <a:gd name="connsiteX4" fmla="*/ 1894593 w 2166110"/>
                <a:gd name="connsiteY4" fmla="*/ 50138 h 255222"/>
                <a:gd name="connsiteX5" fmla="*/ 2166110 w 2166110"/>
                <a:gd name="connsiteY5" fmla="*/ 146483 h 255222"/>
                <a:gd name="connsiteX0" fmla="*/ 0 w 2277788"/>
                <a:gd name="connsiteY0" fmla="*/ 240169 h 240169"/>
                <a:gd name="connsiteX1" fmla="*/ 804960 w 2277788"/>
                <a:gd name="connsiteY1" fmla="*/ 63641 h 240169"/>
                <a:gd name="connsiteX2" fmla="*/ 1349374 w 2277788"/>
                <a:gd name="connsiteY2" fmla="*/ 6345 h 240169"/>
                <a:gd name="connsiteX3" fmla="*/ 1708478 w 2277788"/>
                <a:gd name="connsiteY3" fmla="*/ 6345 h 240169"/>
                <a:gd name="connsiteX4" fmla="*/ 2006271 w 2277788"/>
                <a:gd name="connsiteY4" fmla="*/ 50138 h 240169"/>
                <a:gd name="connsiteX5" fmla="*/ 2277788 w 2277788"/>
                <a:gd name="connsiteY5" fmla="*/ 146483 h 240169"/>
                <a:gd name="connsiteX0" fmla="*/ 0 w 2277788"/>
                <a:gd name="connsiteY0" fmla="*/ 245283 h 245283"/>
                <a:gd name="connsiteX1" fmla="*/ 804960 w 2277788"/>
                <a:gd name="connsiteY1" fmla="*/ 68755 h 245283"/>
                <a:gd name="connsiteX2" fmla="*/ 1248570 w 2277788"/>
                <a:gd name="connsiteY2" fmla="*/ 4278 h 245283"/>
                <a:gd name="connsiteX3" fmla="*/ 1708478 w 2277788"/>
                <a:gd name="connsiteY3" fmla="*/ 11459 h 245283"/>
                <a:gd name="connsiteX4" fmla="*/ 2006271 w 2277788"/>
                <a:gd name="connsiteY4" fmla="*/ 55252 h 245283"/>
                <a:gd name="connsiteX5" fmla="*/ 2277788 w 2277788"/>
                <a:gd name="connsiteY5" fmla="*/ 151597 h 245283"/>
                <a:gd name="connsiteX0" fmla="*/ 0 w 2277788"/>
                <a:gd name="connsiteY0" fmla="*/ 246052 h 246052"/>
                <a:gd name="connsiteX1" fmla="*/ 625434 w 2277788"/>
                <a:gd name="connsiteY1" fmla="*/ 79908 h 246052"/>
                <a:gd name="connsiteX2" fmla="*/ 1248570 w 2277788"/>
                <a:gd name="connsiteY2" fmla="*/ 5047 h 246052"/>
                <a:gd name="connsiteX3" fmla="*/ 1708478 w 2277788"/>
                <a:gd name="connsiteY3" fmla="*/ 12228 h 246052"/>
                <a:gd name="connsiteX4" fmla="*/ 2006271 w 2277788"/>
                <a:gd name="connsiteY4" fmla="*/ 56021 h 246052"/>
                <a:gd name="connsiteX5" fmla="*/ 2277788 w 2277788"/>
                <a:gd name="connsiteY5" fmla="*/ 152366 h 24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7788" h="246052">
                  <a:moveTo>
                    <a:pt x="0" y="246052"/>
                  </a:moveTo>
                  <a:cubicBezTo>
                    <a:pt x="155465" y="175253"/>
                    <a:pt x="417339" y="120075"/>
                    <a:pt x="625434" y="79908"/>
                  </a:cubicBezTo>
                  <a:cubicBezTo>
                    <a:pt x="833529" y="39741"/>
                    <a:pt x="1068063" y="16327"/>
                    <a:pt x="1248570" y="5047"/>
                  </a:cubicBezTo>
                  <a:cubicBezTo>
                    <a:pt x="1429077" y="-6233"/>
                    <a:pt x="1582194" y="3732"/>
                    <a:pt x="1708478" y="12228"/>
                  </a:cubicBezTo>
                  <a:cubicBezTo>
                    <a:pt x="1834762" y="20724"/>
                    <a:pt x="1911386" y="32665"/>
                    <a:pt x="2006271" y="56021"/>
                  </a:cubicBezTo>
                  <a:cubicBezTo>
                    <a:pt x="2101156" y="79377"/>
                    <a:pt x="2225236" y="137768"/>
                    <a:pt x="2277788" y="152366"/>
                  </a:cubicBezTo>
                </a:path>
              </a:pathLst>
            </a:cu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9588422" flipH="1" flipV="1">
              <a:off x="1726577" y="2141684"/>
              <a:ext cx="42538" cy="1155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47422"/>
              </p:ext>
            </p:extLst>
          </p:nvPr>
        </p:nvGraphicFramePr>
        <p:xfrm>
          <a:off x="1587990" y="2932564"/>
          <a:ext cx="885169" cy="9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10"/>
                <a:gridCol w="415759"/>
              </a:tblGrid>
              <a:tr h="1547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endParaRPr lang="en-US" sz="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endParaRPr lang="en-US" sz="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430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…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-250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...</a:t>
                      </a:r>
                      <a:endParaRPr lang="en-US" sz="800" baseline="-250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  <a:tr h="1547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ItemId</a:t>
                      </a:r>
                      <a:r>
                        <a:rPr lang="en-US" sz="800" i="1" baseline="-250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n</a:t>
                      </a:r>
                      <a:endParaRPr lang="en-US" sz="800" i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Price</a:t>
                      </a:r>
                      <a:r>
                        <a:rPr lang="en-US" sz="800" i="1" baseline="-25000" dirty="0" err="1" smtClean="0">
                          <a:latin typeface="Times" charset="0"/>
                          <a:ea typeface="Times" charset="0"/>
                          <a:cs typeface="Times" charset="0"/>
                        </a:rPr>
                        <a:t>n</a:t>
                      </a:r>
                      <a:endParaRPr lang="en-US" sz="800" i="1" baseline="-25000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6718" marR="66718" marT="33358" marB="33358"/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2494178" y="3223346"/>
            <a:ext cx="15373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94178" y="3413149"/>
            <a:ext cx="153737" cy="207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494178" y="3587677"/>
            <a:ext cx="15373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494178" y="3757428"/>
            <a:ext cx="153737" cy="207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82379" y="3102256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(ItemId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7731" y="3301444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(ItemId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94413" y="3486014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…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1778" y="364509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sz="800" dirty="0" err="1">
                <a:latin typeface="Times" charset="0"/>
                <a:ea typeface="Times" charset="0"/>
                <a:cs typeface="Times" charset="0"/>
              </a:rPr>
              <a:t>ItemId</a:t>
            </a:r>
            <a:r>
              <a:rPr lang="en-US" sz="800" i="1" baseline="-25000" dirty="0" err="1" smtClean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417" y="39006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 =         </a:t>
            </a:r>
            <a:r>
              <a:rPr lang="en-US" sz="8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n-US" sz="800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sz="8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sz="800" dirty="0" err="1">
                <a:latin typeface="Times" charset="0"/>
                <a:ea typeface="Times" charset="0"/>
                <a:cs typeface="Times" charset="0"/>
              </a:rPr>
              <a:t>ItemId</a:t>
            </a:r>
            <a:r>
              <a:rPr lang="en-US" sz="800" i="1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800" i="1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8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80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210"/>
              </p:ext>
            </p:extLst>
          </p:nvPr>
        </p:nvGraphicFramePr>
        <p:xfrm>
          <a:off x="2468475" y="37929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279400" imgH="457200" progId="Equation.3">
                  <p:embed/>
                </p:oleObj>
              </mc:Choice>
              <mc:Fallback>
                <p:oleObj name="Equation" r:id="rId7" imgW="279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8475" y="37929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Freeform 53"/>
          <p:cNvSpPr/>
          <p:nvPr/>
        </p:nvSpPr>
        <p:spPr>
          <a:xfrm rot="12934519">
            <a:off x="602610" y="3491571"/>
            <a:ext cx="1738308" cy="327374"/>
          </a:xfrm>
          <a:custGeom>
            <a:avLst/>
            <a:gdLst>
              <a:gd name="connsiteX0" fmla="*/ 0 w 1795517"/>
              <a:gd name="connsiteY0" fmla="*/ 261208 h 261208"/>
              <a:gd name="connsiteX1" fmla="*/ 455448 w 1795517"/>
              <a:gd name="connsiteY1" fmla="*/ 77277 h 261208"/>
              <a:gd name="connsiteX2" fmla="*/ 867103 w 1795517"/>
              <a:gd name="connsiteY2" fmla="*/ 7208 h 261208"/>
              <a:gd name="connsiteX3" fmla="*/ 1226207 w 1795517"/>
              <a:gd name="connsiteY3" fmla="*/ 7208 h 261208"/>
              <a:gd name="connsiteX4" fmla="*/ 1524000 w 1795517"/>
              <a:gd name="connsiteY4" fmla="*/ 51001 h 261208"/>
              <a:gd name="connsiteX5" fmla="*/ 1795517 w 1795517"/>
              <a:gd name="connsiteY5" fmla="*/ 147346 h 261208"/>
              <a:gd name="connsiteX0" fmla="*/ 0 w 1814877"/>
              <a:gd name="connsiteY0" fmla="*/ 261208 h 261208"/>
              <a:gd name="connsiteX1" fmla="*/ 455448 w 1814877"/>
              <a:gd name="connsiteY1" fmla="*/ 77277 h 261208"/>
              <a:gd name="connsiteX2" fmla="*/ 867103 w 1814877"/>
              <a:gd name="connsiteY2" fmla="*/ 7208 h 261208"/>
              <a:gd name="connsiteX3" fmla="*/ 1226207 w 1814877"/>
              <a:gd name="connsiteY3" fmla="*/ 7208 h 261208"/>
              <a:gd name="connsiteX4" fmla="*/ 1524000 w 1814877"/>
              <a:gd name="connsiteY4" fmla="*/ 51001 h 261208"/>
              <a:gd name="connsiteX5" fmla="*/ 1814877 w 1814877"/>
              <a:gd name="connsiteY5" fmla="*/ 209354 h 261208"/>
              <a:gd name="connsiteX0" fmla="*/ 0 w 1814877"/>
              <a:gd name="connsiteY0" fmla="*/ 261208 h 261208"/>
              <a:gd name="connsiteX1" fmla="*/ 455448 w 1814877"/>
              <a:gd name="connsiteY1" fmla="*/ 77277 h 261208"/>
              <a:gd name="connsiteX2" fmla="*/ 867103 w 1814877"/>
              <a:gd name="connsiteY2" fmla="*/ 7208 h 261208"/>
              <a:gd name="connsiteX3" fmla="*/ 1226207 w 1814877"/>
              <a:gd name="connsiteY3" fmla="*/ 7208 h 261208"/>
              <a:gd name="connsiteX4" fmla="*/ 1524000 w 1814877"/>
              <a:gd name="connsiteY4" fmla="*/ 51001 h 261208"/>
              <a:gd name="connsiteX5" fmla="*/ 1814877 w 1814877"/>
              <a:gd name="connsiteY5" fmla="*/ 209354 h 261208"/>
              <a:gd name="connsiteX0" fmla="*/ 0 w 1814877"/>
              <a:gd name="connsiteY0" fmla="*/ 261208 h 261208"/>
              <a:gd name="connsiteX1" fmla="*/ 455448 w 1814877"/>
              <a:gd name="connsiteY1" fmla="*/ 77277 h 261208"/>
              <a:gd name="connsiteX2" fmla="*/ 867103 w 1814877"/>
              <a:gd name="connsiteY2" fmla="*/ 7208 h 261208"/>
              <a:gd name="connsiteX3" fmla="*/ 1226207 w 1814877"/>
              <a:gd name="connsiteY3" fmla="*/ 7208 h 261208"/>
              <a:gd name="connsiteX4" fmla="*/ 1524000 w 1814877"/>
              <a:gd name="connsiteY4" fmla="*/ 51001 h 261208"/>
              <a:gd name="connsiteX5" fmla="*/ 1814877 w 1814877"/>
              <a:gd name="connsiteY5" fmla="*/ 209354 h 261208"/>
              <a:gd name="connsiteX0" fmla="*/ 0 w 1814877"/>
              <a:gd name="connsiteY0" fmla="*/ 261208 h 261208"/>
              <a:gd name="connsiteX1" fmla="*/ 455448 w 1814877"/>
              <a:gd name="connsiteY1" fmla="*/ 77277 h 261208"/>
              <a:gd name="connsiteX2" fmla="*/ 867103 w 1814877"/>
              <a:gd name="connsiteY2" fmla="*/ 7208 h 261208"/>
              <a:gd name="connsiteX3" fmla="*/ 1226207 w 1814877"/>
              <a:gd name="connsiteY3" fmla="*/ 7208 h 261208"/>
              <a:gd name="connsiteX4" fmla="*/ 1524000 w 1814877"/>
              <a:gd name="connsiteY4" fmla="*/ 51001 h 261208"/>
              <a:gd name="connsiteX5" fmla="*/ 1814877 w 1814877"/>
              <a:gd name="connsiteY5" fmla="*/ 209354 h 261208"/>
              <a:gd name="connsiteX0" fmla="*/ 0 w 1814877"/>
              <a:gd name="connsiteY0" fmla="*/ 261772 h 261772"/>
              <a:gd name="connsiteX1" fmla="*/ 455448 w 1814877"/>
              <a:gd name="connsiteY1" fmla="*/ 77841 h 261772"/>
              <a:gd name="connsiteX2" fmla="*/ 867103 w 1814877"/>
              <a:gd name="connsiteY2" fmla="*/ 7772 h 261772"/>
              <a:gd name="connsiteX3" fmla="*/ 1226207 w 1814877"/>
              <a:gd name="connsiteY3" fmla="*/ 7772 h 261772"/>
              <a:gd name="connsiteX4" fmla="*/ 1507456 w 1814877"/>
              <a:gd name="connsiteY4" fmla="*/ 61523 h 261772"/>
              <a:gd name="connsiteX5" fmla="*/ 1814877 w 1814877"/>
              <a:gd name="connsiteY5" fmla="*/ 209918 h 261772"/>
              <a:gd name="connsiteX0" fmla="*/ 0 w 1814877"/>
              <a:gd name="connsiteY0" fmla="*/ 260940 h 260940"/>
              <a:gd name="connsiteX1" fmla="*/ 457976 w 1814877"/>
              <a:gd name="connsiteY1" fmla="*/ 64199 h 260940"/>
              <a:gd name="connsiteX2" fmla="*/ 867103 w 1814877"/>
              <a:gd name="connsiteY2" fmla="*/ 6940 h 260940"/>
              <a:gd name="connsiteX3" fmla="*/ 1226207 w 1814877"/>
              <a:gd name="connsiteY3" fmla="*/ 6940 h 260940"/>
              <a:gd name="connsiteX4" fmla="*/ 1507456 w 1814877"/>
              <a:gd name="connsiteY4" fmla="*/ 60691 h 260940"/>
              <a:gd name="connsiteX5" fmla="*/ 1814877 w 1814877"/>
              <a:gd name="connsiteY5" fmla="*/ 209086 h 260940"/>
              <a:gd name="connsiteX0" fmla="*/ 0 w 1814877"/>
              <a:gd name="connsiteY0" fmla="*/ 269526 h 269526"/>
              <a:gd name="connsiteX1" fmla="*/ 457976 w 1814877"/>
              <a:gd name="connsiteY1" fmla="*/ 72785 h 269526"/>
              <a:gd name="connsiteX2" fmla="*/ 924166 w 1814877"/>
              <a:gd name="connsiteY2" fmla="*/ 3753 h 269526"/>
              <a:gd name="connsiteX3" fmla="*/ 1226207 w 1814877"/>
              <a:gd name="connsiteY3" fmla="*/ 15526 h 269526"/>
              <a:gd name="connsiteX4" fmla="*/ 1507456 w 1814877"/>
              <a:gd name="connsiteY4" fmla="*/ 69277 h 269526"/>
              <a:gd name="connsiteX5" fmla="*/ 1814877 w 1814877"/>
              <a:gd name="connsiteY5" fmla="*/ 217672 h 269526"/>
              <a:gd name="connsiteX0" fmla="*/ 0 w 1814877"/>
              <a:gd name="connsiteY0" fmla="*/ 271206 h 271206"/>
              <a:gd name="connsiteX1" fmla="*/ 457976 w 1814877"/>
              <a:gd name="connsiteY1" fmla="*/ 74465 h 271206"/>
              <a:gd name="connsiteX2" fmla="*/ 924166 w 1814877"/>
              <a:gd name="connsiteY2" fmla="*/ 5433 h 271206"/>
              <a:gd name="connsiteX3" fmla="*/ 1235081 w 1814877"/>
              <a:gd name="connsiteY3" fmla="*/ 11865 h 271206"/>
              <a:gd name="connsiteX4" fmla="*/ 1507456 w 1814877"/>
              <a:gd name="connsiteY4" fmla="*/ 70957 h 271206"/>
              <a:gd name="connsiteX5" fmla="*/ 1814877 w 1814877"/>
              <a:gd name="connsiteY5" fmla="*/ 219352 h 271206"/>
              <a:gd name="connsiteX0" fmla="*/ 0 w 1814877"/>
              <a:gd name="connsiteY0" fmla="*/ 271206 h 271206"/>
              <a:gd name="connsiteX1" fmla="*/ 457976 w 1814877"/>
              <a:gd name="connsiteY1" fmla="*/ 74465 h 271206"/>
              <a:gd name="connsiteX2" fmla="*/ 924166 w 1814877"/>
              <a:gd name="connsiteY2" fmla="*/ 5433 h 271206"/>
              <a:gd name="connsiteX3" fmla="*/ 1235081 w 1814877"/>
              <a:gd name="connsiteY3" fmla="*/ 11865 h 271206"/>
              <a:gd name="connsiteX4" fmla="*/ 1507456 w 1814877"/>
              <a:gd name="connsiteY4" fmla="*/ 70957 h 271206"/>
              <a:gd name="connsiteX5" fmla="*/ 1814877 w 1814877"/>
              <a:gd name="connsiteY5" fmla="*/ 219352 h 271206"/>
              <a:gd name="connsiteX0" fmla="*/ 0 w 1814877"/>
              <a:gd name="connsiteY0" fmla="*/ 273026 h 273026"/>
              <a:gd name="connsiteX1" fmla="*/ 457976 w 1814877"/>
              <a:gd name="connsiteY1" fmla="*/ 76285 h 273026"/>
              <a:gd name="connsiteX2" fmla="*/ 924166 w 1814877"/>
              <a:gd name="connsiteY2" fmla="*/ 7253 h 273026"/>
              <a:gd name="connsiteX3" fmla="*/ 1235081 w 1814877"/>
              <a:gd name="connsiteY3" fmla="*/ 13685 h 273026"/>
              <a:gd name="connsiteX4" fmla="*/ 1507456 w 1814877"/>
              <a:gd name="connsiteY4" fmla="*/ 72777 h 273026"/>
              <a:gd name="connsiteX5" fmla="*/ 1814877 w 1814877"/>
              <a:gd name="connsiteY5" fmla="*/ 221172 h 273026"/>
              <a:gd name="connsiteX0" fmla="*/ 0 w 1814877"/>
              <a:gd name="connsiteY0" fmla="*/ 270029 h 270029"/>
              <a:gd name="connsiteX1" fmla="*/ 457976 w 1814877"/>
              <a:gd name="connsiteY1" fmla="*/ 73288 h 270029"/>
              <a:gd name="connsiteX2" fmla="*/ 924166 w 1814877"/>
              <a:gd name="connsiteY2" fmla="*/ 4256 h 270029"/>
              <a:gd name="connsiteX3" fmla="*/ 1235081 w 1814877"/>
              <a:gd name="connsiteY3" fmla="*/ 10688 h 270029"/>
              <a:gd name="connsiteX4" fmla="*/ 1507456 w 1814877"/>
              <a:gd name="connsiteY4" fmla="*/ 69780 h 270029"/>
              <a:gd name="connsiteX5" fmla="*/ 1814877 w 1814877"/>
              <a:gd name="connsiteY5" fmla="*/ 218175 h 270029"/>
              <a:gd name="connsiteX0" fmla="*/ 0 w 1814877"/>
              <a:gd name="connsiteY0" fmla="*/ 270029 h 270029"/>
              <a:gd name="connsiteX1" fmla="*/ 457976 w 1814877"/>
              <a:gd name="connsiteY1" fmla="*/ 73288 h 270029"/>
              <a:gd name="connsiteX2" fmla="*/ 924166 w 1814877"/>
              <a:gd name="connsiteY2" fmla="*/ 4256 h 270029"/>
              <a:gd name="connsiteX3" fmla="*/ 1235081 w 1814877"/>
              <a:gd name="connsiteY3" fmla="*/ 10688 h 270029"/>
              <a:gd name="connsiteX4" fmla="*/ 1507456 w 1814877"/>
              <a:gd name="connsiteY4" fmla="*/ 69780 h 270029"/>
              <a:gd name="connsiteX5" fmla="*/ 1814877 w 1814877"/>
              <a:gd name="connsiteY5" fmla="*/ 218175 h 270029"/>
              <a:gd name="connsiteX0" fmla="*/ 0 w 1814877"/>
              <a:gd name="connsiteY0" fmla="*/ 270029 h 270029"/>
              <a:gd name="connsiteX1" fmla="*/ 457976 w 1814877"/>
              <a:gd name="connsiteY1" fmla="*/ 73288 h 270029"/>
              <a:gd name="connsiteX2" fmla="*/ 924166 w 1814877"/>
              <a:gd name="connsiteY2" fmla="*/ 4256 h 270029"/>
              <a:gd name="connsiteX3" fmla="*/ 1235081 w 1814877"/>
              <a:gd name="connsiteY3" fmla="*/ 10688 h 270029"/>
              <a:gd name="connsiteX4" fmla="*/ 1507456 w 1814877"/>
              <a:gd name="connsiteY4" fmla="*/ 69780 h 270029"/>
              <a:gd name="connsiteX5" fmla="*/ 1814877 w 1814877"/>
              <a:gd name="connsiteY5" fmla="*/ 218175 h 270029"/>
              <a:gd name="connsiteX0" fmla="*/ 0 w 1814877"/>
              <a:gd name="connsiteY0" fmla="*/ 270601 h 270601"/>
              <a:gd name="connsiteX1" fmla="*/ 457976 w 1814877"/>
              <a:gd name="connsiteY1" fmla="*/ 73860 h 270601"/>
              <a:gd name="connsiteX2" fmla="*/ 924166 w 1814877"/>
              <a:gd name="connsiteY2" fmla="*/ 4828 h 270601"/>
              <a:gd name="connsiteX3" fmla="*/ 1235081 w 1814877"/>
              <a:gd name="connsiteY3" fmla="*/ 11260 h 270601"/>
              <a:gd name="connsiteX4" fmla="*/ 1507456 w 1814877"/>
              <a:gd name="connsiteY4" fmla="*/ 70352 h 270601"/>
              <a:gd name="connsiteX5" fmla="*/ 1814877 w 1814877"/>
              <a:gd name="connsiteY5" fmla="*/ 218747 h 270601"/>
              <a:gd name="connsiteX0" fmla="*/ 0 w 1814877"/>
              <a:gd name="connsiteY0" fmla="*/ 272594 h 272594"/>
              <a:gd name="connsiteX1" fmla="*/ 455360 w 1814877"/>
              <a:gd name="connsiteY1" fmla="*/ 61962 h 272594"/>
              <a:gd name="connsiteX2" fmla="*/ 924166 w 1814877"/>
              <a:gd name="connsiteY2" fmla="*/ 6821 h 272594"/>
              <a:gd name="connsiteX3" fmla="*/ 1235081 w 1814877"/>
              <a:gd name="connsiteY3" fmla="*/ 13253 h 272594"/>
              <a:gd name="connsiteX4" fmla="*/ 1507456 w 1814877"/>
              <a:gd name="connsiteY4" fmla="*/ 72345 h 272594"/>
              <a:gd name="connsiteX5" fmla="*/ 1814877 w 1814877"/>
              <a:gd name="connsiteY5" fmla="*/ 220740 h 272594"/>
              <a:gd name="connsiteX0" fmla="*/ 0 w 1814877"/>
              <a:gd name="connsiteY0" fmla="*/ 272594 h 272594"/>
              <a:gd name="connsiteX1" fmla="*/ 455360 w 1814877"/>
              <a:gd name="connsiteY1" fmla="*/ 61962 h 272594"/>
              <a:gd name="connsiteX2" fmla="*/ 924166 w 1814877"/>
              <a:gd name="connsiteY2" fmla="*/ 6821 h 272594"/>
              <a:gd name="connsiteX3" fmla="*/ 1235081 w 1814877"/>
              <a:gd name="connsiteY3" fmla="*/ 13253 h 272594"/>
              <a:gd name="connsiteX4" fmla="*/ 1507456 w 1814877"/>
              <a:gd name="connsiteY4" fmla="*/ 72345 h 272594"/>
              <a:gd name="connsiteX5" fmla="*/ 1814877 w 1814877"/>
              <a:gd name="connsiteY5" fmla="*/ 220740 h 272594"/>
              <a:gd name="connsiteX0" fmla="*/ 0 w 1814877"/>
              <a:gd name="connsiteY0" fmla="*/ 286359 h 286359"/>
              <a:gd name="connsiteX1" fmla="*/ 455360 w 1814877"/>
              <a:gd name="connsiteY1" fmla="*/ 75727 h 286359"/>
              <a:gd name="connsiteX2" fmla="*/ 935881 w 1814877"/>
              <a:gd name="connsiteY2" fmla="*/ 1935 h 286359"/>
              <a:gd name="connsiteX3" fmla="*/ 1235081 w 1814877"/>
              <a:gd name="connsiteY3" fmla="*/ 27018 h 286359"/>
              <a:gd name="connsiteX4" fmla="*/ 1507456 w 1814877"/>
              <a:gd name="connsiteY4" fmla="*/ 86110 h 286359"/>
              <a:gd name="connsiteX5" fmla="*/ 1814877 w 1814877"/>
              <a:gd name="connsiteY5" fmla="*/ 234505 h 286359"/>
              <a:gd name="connsiteX0" fmla="*/ 0 w 1814877"/>
              <a:gd name="connsiteY0" fmla="*/ 287074 h 287074"/>
              <a:gd name="connsiteX1" fmla="*/ 455360 w 1814877"/>
              <a:gd name="connsiteY1" fmla="*/ 76442 h 287074"/>
              <a:gd name="connsiteX2" fmla="*/ 935881 w 1814877"/>
              <a:gd name="connsiteY2" fmla="*/ 2650 h 287074"/>
              <a:gd name="connsiteX3" fmla="*/ 1235081 w 1814877"/>
              <a:gd name="connsiteY3" fmla="*/ 27733 h 287074"/>
              <a:gd name="connsiteX4" fmla="*/ 1507456 w 1814877"/>
              <a:gd name="connsiteY4" fmla="*/ 86825 h 287074"/>
              <a:gd name="connsiteX5" fmla="*/ 1814877 w 1814877"/>
              <a:gd name="connsiteY5" fmla="*/ 235220 h 287074"/>
              <a:gd name="connsiteX0" fmla="*/ 0 w 1814877"/>
              <a:gd name="connsiteY0" fmla="*/ 287074 h 287074"/>
              <a:gd name="connsiteX1" fmla="*/ 455360 w 1814877"/>
              <a:gd name="connsiteY1" fmla="*/ 76442 h 287074"/>
              <a:gd name="connsiteX2" fmla="*/ 935881 w 1814877"/>
              <a:gd name="connsiteY2" fmla="*/ 2650 h 287074"/>
              <a:gd name="connsiteX3" fmla="*/ 1235081 w 1814877"/>
              <a:gd name="connsiteY3" fmla="*/ 27733 h 287074"/>
              <a:gd name="connsiteX4" fmla="*/ 1507456 w 1814877"/>
              <a:gd name="connsiteY4" fmla="*/ 86825 h 287074"/>
              <a:gd name="connsiteX5" fmla="*/ 1814877 w 1814877"/>
              <a:gd name="connsiteY5" fmla="*/ 235220 h 287074"/>
              <a:gd name="connsiteX0" fmla="*/ 0 w 1814877"/>
              <a:gd name="connsiteY0" fmla="*/ 284500 h 284500"/>
              <a:gd name="connsiteX1" fmla="*/ 455360 w 1814877"/>
              <a:gd name="connsiteY1" fmla="*/ 73868 h 284500"/>
              <a:gd name="connsiteX2" fmla="*/ 935881 w 1814877"/>
              <a:gd name="connsiteY2" fmla="*/ 76 h 284500"/>
              <a:gd name="connsiteX3" fmla="*/ 1507456 w 1814877"/>
              <a:gd name="connsiteY3" fmla="*/ 84251 h 284500"/>
              <a:gd name="connsiteX4" fmla="*/ 1814877 w 1814877"/>
              <a:gd name="connsiteY4" fmla="*/ 232646 h 284500"/>
              <a:gd name="connsiteX0" fmla="*/ 0 w 1814877"/>
              <a:gd name="connsiteY0" fmla="*/ 284430 h 284430"/>
              <a:gd name="connsiteX1" fmla="*/ 455360 w 1814877"/>
              <a:gd name="connsiteY1" fmla="*/ 73798 h 284430"/>
              <a:gd name="connsiteX2" fmla="*/ 935881 w 1814877"/>
              <a:gd name="connsiteY2" fmla="*/ 6 h 284430"/>
              <a:gd name="connsiteX3" fmla="*/ 1468788 w 1814877"/>
              <a:gd name="connsiteY3" fmla="*/ 76525 h 284430"/>
              <a:gd name="connsiteX4" fmla="*/ 1814877 w 1814877"/>
              <a:gd name="connsiteY4" fmla="*/ 232576 h 284430"/>
              <a:gd name="connsiteX0" fmla="*/ 0 w 1814877"/>
              <a:gd name="connsiteY0" fmla="*/ 284430 h 284430"/>
              <a:gd name="connsiteX1" fmla="*/ 455360 w 1814877"/>
              <a:gd name="connsiteY1" fmla="*/ 73798 h 284430"/>
              <a:gd name="connsiteX2" fmla="*/ 935881 w 1814877"/>
              <a:gd name="connsiteY2" fmla="*/ 6 h 284430"/>
              <a:gd name="connsiteX3" fmla="*/ 1468788 w 1814877"/>
              <a:gd name="connsiteY3" fmla="*/ 76525 h 284430"/>
              <a:gd name="connsiteX4" fmla="*/ 1814877 w 1814877"/>
              <a:gd name="connsiteY4" fmla="*/ 232576 h 284430"/>
              <a:gd name="connsiteX0" fmla="*/ 0 w 1804450"/>
              <a:gd name="connsiteY0" fmla="*/ 285888 h 285888"/>
              <a:gd name="connsiteX1" fmla="*/ 444933 w 1804450"/>
              <a:gd name="connsiteY1" fmla="*/ 73798 h 285888"/>
              <a:gd name="connsiteX2" fmla="*/ 925454 w 1804450"/>
              <a:gd name="connsiteY2" fmla="*/ 6 h 285888"/>
              <a:gd name="connsiteX3" fmla="*/ 1458361 w 1804450"/>
              <a:gd name="connsiteY3" fmla="*/ 76525 h 285888"/>
              <a:gd name="connsiteX4" fmla="*/ 1804450 w 1804450"/>
              <a:gd name="connsiteY4" fmla="*/ 232576 h 285888"/>
              <a:gd name="connsiteX0" fmla="*/ 0 w 1804450"/>
              <a:gd name="connsiteY0" fmla="*/ 285888 h 285888"/>
              <a:gd name="connsiteX1" fmla="*/ 444933 w 1804450"/>
              <a:gd name="connsiteY1" fmla="*/ 73798 h 285888"/>
              <a:gd name="connsiteX2" fmla="*/ 925454 w 1804450"/>
              <a:gd name="connsiteY2" fmla="*/ 6 h 285888"/>
              <a:gd name="connsiteX3" fmla="*/ 1458361 w 1804450"/>
              <a:gd name="connsiteY3" fmla="*/ 76525 h 285888"/>
              <a:gd name="connsiteX4" fmla="*/ 1804450 w 1804450"/>
              <a:gd name="connsiteY4" fmla="*/ 232576 h 285888"/>
              <a:gd name="connsiteX0" fmla="*/ 0 w 1804450"/>
              <a:gd name="connsiteY0" fmla="*/ 286002 h 286002"/>
              <a:gd name="connsiteX1" fmla="*/ 465344 w 1804450"/>
              <a:gd name="connsiteY1" fmla="*/ 65492 h 286002"/>
              <a:gd name="connsiteX2" fmla="*/ 925454 w 1804450"/>
              <a:gd name="connsiteY2" fmla="*/ 120 h 286002"/>
              <a:gd name="connsiteX3" fmla="*/ 1458361 w 1804450"/>
              <a:gd name="connsiteY3" fmla="*/ 76639 h 286002"/>
              <a:gd name="connsiteX4" fmla="*/ 1804450 w 1804450"/>
              <a:gd name="connsiteY4" fmla="*/ 232690 h 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450" h="286002">
                <a:moveTo>
                  <a:pt x="0" y="286002"/>
                </a:moveTo>
                <a:cubicBezTo>
                  <a:pt x="147633" y="200583"/>
                  <a:pt x="311102" y="113139"/>
                  <a:pt x="465344" y="65492"/>
                </a:cubicBezTo>
                <a:cubicBezTo>
                  <a:pt x="619586" y="17845"/>
                  <a:pt x="759951" y="-1738"/>
                  <a:pt x="925454" y="120"/>
                </a:cubicBezTo>
                <a:cubicBezTo>
                  <a:pt x="1090957" y="1978"/>
                  <a:pt x="1310554" y="30932"/>
                  <a:pt x="1458361" y="76639"/>
                </a:cubicBezTo>
                <a:cubicBezTo>
                  <a:pt x="1606168" y="122346"/>
                  <a:pt x="1751898" y="218092"/>
                  <a:pt x="1804450" y="232690"/>
                </a:cubicBezTo>
              </a:path>
            </a:pathLst>
          </a:custGeom>
          <a:ln w="1905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Times</vt:lpstr>
      <vt:lpstr>Arial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Yun</dc:creator>
  <cp:lastModifiedBy>Matei Zaharia</cp:lastModifiedBy>
  <cp:revision>5</cp:revision>
  <dcterms:created xsi:type="dcterms:W3CDTF">2016-04-29T12:08:41Z</dcterms:created>
  <dcterms:modified xsi:type="dcterms:W3CDTF">2016-09-20T06:07:13Z</dcterms:modified>
</cp:coreProperties>
</file>