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63" autoAdjust="0"/>
  </p:normalViewPr>
  <p:slideViewPr>
    <p:cSldViewPr snapToGrid="0" snapToObjects="1">
      <p:cViewPr>
        <p:scale>
          <a:sx n="90" d="100"/>
          <a:sy n="90" d="100"/>
        </p:scale>
        <p:origin x="-2760" y="-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CCBC-1284-4F49-ABE2-B20309792F8F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CEF4-A31C-BA44-A788-E8FB392D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6"/>
          <p:cNvSpPr/>
          <p:nvPr/>
        </p:nvSpPr>
        <p:spPr>
          <a:xfrm>
            <a:off x="1632859" y="1843503"/>
            <a:ext cx="1351641" cy="1173481"/>
          </a:xfrm>
          <a:custGeom>
            <a:avLst/>
            <a:gdLst>
              <a:gd name="connsiteX0" fmla="*/ 0 w 898070"/>
              <a:gd name="connsiteY0" fmla="*/ 591276 h 1182552"/>
              <a:gd name="connsiteX1" fmla="*/ 224518 w 898070"/>
              <a:gd name="connsiteY1" fmla="*/ 0 h 1182552"/>
              <a:gd name="connsiteX2" fmla="*/ 673553 w 898070"/>
              <a:gd name="connsiteY2" fmla="*/ 0 h 1182552"/>
              <a:gd name="connsiteX3" fmla="*/ 898070 w 898070"/>
              <a:gd name="connsiteY3" fmla="*/ 591276 h 1182552"/>
              <a:gd name="connsiteX4" fmla="*/ 673553 w 898070"/>
              <a:gd name="connsiteY4" fmla="*/ 1182552 h 1182552"/>
              <a:gd name="connsiteX5" fmla="*/ 224518 w 898070"/>
              <a:gd name="connsiteY5" fmla="*/ 1182552 h 1182552"/>
              <a:gd name="connsiteX6" fmla="*/ 0 w 898070"/>
              <a:gd name="connsiteY6" fmla="*/ 591276 h 1182552"/>
              <a:gd name="connsiteX0" fmla="*/ 0 w 1133927"/>
              <a:gd name="connsiteY0" fmla="*/ 591276 h 1182552"/>
              <a:gd name="connsiteX1" fmla="*/ 224518 w 1133927"/>
              <a:gd name="connsiteY1" fmla="*/ 0 h 1182552"/>
              <a:gd name="connsiteX2" fmla="*/ 673553 w 1133927"/>
              <a:gd name="connsiteY2" fmla="*/ 0 h 1182552"/>
              <a:gd name="connsiteX3" fmla="*/ 1133927 w 1133927"/>
              <a:gd name="connsiteY3" fmla="*/ 781776 h 1182552"/>
              <a:gd name="connsiteX4" fmla="*/ 673553 w 1133927"/>
              <a:gd name="connsiteY4" fmla="*/ 1182552 h 1182552"/>
              <a:gd name="connsiteX5" fmla="*/ 224518 w 1133927"/>
              <a:gd name="connsiteY5" fmla="*/ 1182552 h 1182552"/>
              <a:gd name="connsiteX6" fmla="*/ 0 w 1133927"/>
              <a:gd name="connsiteY6" fmla="*/ 591276 h 1182552"/>
              <a:gd name="connsiteX0" fmla="*/ 0 w 1133927"/>
              <a:gd name="connsiteY0" fmla="*/ 591276 h 1182552"/>
              <a:gd name="connsiteX1" fmla="*/ 224518 w 1133927"/>
              <a:gd name="connsiteY1" fmla="*/ 0 h 1182552"/>
              <a:gd name="connsiteX2" fmla="*/ 673553 w 1133927"/>
              <a:gd name="connsiteY2" fmla="*/ 0 h 1182552"/>
              <a:gd name="connsiteX3" fmla="*/ 1133927 w 1133927"/>
              <a:gd name="connsiteY3" fmla="*/ 781776 h 1182552"/>
              <a:gd name="connsiteX4" fmla="*/ 927553 w 1133927"/>
              <a:gd name="connsiteY4" fmla="*/ 1173480 h 1182552"/>
              <a:gd name="connsiteX5" fmla="*/ 224518 w 1133927"/>
              <a:gd name="connsiteY5" fmla="*/ 1182552 h 1182552"/>
              <a:gd name="connsiteX6" fmla="*/ 0 w 1133927"/>
              <a:gd name="connsiteY6" fmla="*/ 591276 h 1182552"/>
              <a:gd name="connsiteX0" fmla="*/ 0 w 1351641"/>
              <a:gd name="connsiteY0" fmla="*/ 818062 h 1182552"/>
              <a:gd name="connsiteX1" fmla="*/ 442232 w 1351641"/>
              <a:gd name="connsiteY1" fmla="*/ 0 h 1182552"/>
              <a:gd name="connsiteX2" fmla="*/ 891267 w 1351641"/>
              <a:gd name="connsiteY2" fmla="*/ 0 h 1182552"/>
              <a:gd name="connsiteX3" fmla="*/ 1351641 w 1351641"/>
              <a:gd name="connsiteY3" fmla="*/ 781776 h 1182552"/>
              <a:gd name="connsiteX4" fmla="*/ 1145267 w 1351641"/>
              <a:gd name="connsiteY4" fmla="*/ 1173480 h 1182552"/>
              <a:gd name="connsiteX5" fmla="*/ 442232 w 1351641"/>
              <a:gd name="connsiteY5" fmla="*/ 1182552 h 1182552"/>
              <a:gd name="connsiteX6" fmla="*/ 0 w 1351641"/>
              <a:gd name="connsiteY6" fmla="*/ 818062 h 1182552"/>
              <a:gd name="connsiteX0" fmla="*/ 0 w 1351641"/>
              <a:gd name="connsiteY0" fmla="*/ 818062 h 1182552"/>
              <a:gd name="connsiteX1" fmla="*/ 442232 w 1351641"/>
              <a:gd name="connsiteY1" fmla="*/ 0 h 1182552"/>
              <a:gd name="connsiteX2" fmla="*/ 891267 w 1351641"/>
              <a:gd name="connsiteY2" fmla="*/ 0 h 1182552"/>
              <a:gd name="connsiteX3" fmla="*/ 1351641 w 1351641"/>
              <a:gd name="connsiteY3" fmla="*/ 781776 h 1182552"/>
              <a:gd name="connsiteX4" fmla="*/ 1145267 w 1351641"/>
              <a:gd name="connsiteY4" fmla="*/ 1173480 h 1182552"/>
              <a:gd name="connsiteX5" fmla="*/ 224517 w 1351641"/>
              <a:gd name="connsiteY5" fmla="*/ 1182552 h 1182552"/>
              <a:gd name="connsiteX6" fmla="*/ 0 w 1351641"/>
              <a:gd name="connsiteY6" fmla="*/ 818062 h 1182552"/>
              <a:gd name="connsiteX0" fmla="*/ 0 w 1360712"/>
              <a:gd name="connsiteY0" fmla="*/ 818062 h 1182552"/>
              <a:gd name="connsiteX1" fmla="*/ 442232 w 1360712"/>
              <a:gd name="connsiteY1" fmla="*/ 0 h 1182552"/>
              <a:gd name="connsiteX2" fmla="*/ 891267 w 1360712"/>
              <a:gd name="connsiteY2" fmla="*/ 0 h 1182552"/>
              <a:gd name="connsiteX3" fmla="*/ 1360712 w 1360712"/>
              <a:gd name="connsiteY3" fmla="*/ 772704 h 1182552"/>
              <a:gd name="connsiteX4" fmla="*/ 1145267 w 1360712"/>
              <a:gd name="connsiteY4" fmla="*/ 1173480 h 1182552"/>
              <a:gd name="connsiteX5" fmla="*/ 224517 w 1360712"/>
              <a:gd name="connsiteY5" fmla="*/ 1182552 h 1182552"/>
              <a:gd name="connsiteX6" fmla="*/ 0 w 1360712"/>
              <a:gd name="connsiteY6" fmla="*/ 818062 h 1182552"/>
              <a:gd name="connsiteX0" fmla="*/ 0 w 1360712"/>
              <a:gd name="connsiteY0" fmla="*/ 818062 h 1173481"/>
              <a:gd name="connsiteX1" fmla="*/ 442232 w 1360712"/>
              <a:gd name="connsiteY1" fmla="*/ 0 h 1173481"/>
              <a:gd name="connsiteX2" fmla="*/ 891267 w 1360712"/>
              <a:gd name="connsiteY2" fmla="*/ 0 h 1173481"/>
              <a:gd name="connsiteX3" fmla="*/ 1360712 w 1360712"/>
              <a:gd name="connsiteY3" fmla="*/ 772704 h 1173481"/>
              <a:gd name="connsiteX4" fmla="*/ 1145267 w 1360712"/>
              <a:gd name="connsiteY4" fmla="*/ 1173480 h 1173481"/>
              <a:gd name="connsiteX5" fmla="*/ 215445 w 1360712"/>
              <a:gd name="connsiteY5" fmla="*/ 1173481 h 1173481"/>
              <a:gd name="connsiteX6" fmla="*/ 0 w 1360712"/>
              <a:gd name="connsiteY6" fmla="*/ 818062 h 1173481"/>
              <a:gd name="connsiteX0" fmla="*/ 0 w 1351641"/>
              <a:gd name="connsiteY0" fmla="*/ 799919 h 1173481"/>
              <a:gd name="connsiteX1" fmla="*/ 433161 w 1351641"/>
              <a:gd name="connsiteY1" fmla="*/ 0 h 1173481"/>
              <a:gd name="connsiteX2" fmla="*/ 882196 w 1351641"/>
              <a:gd name="connsiteY2" fmla="*/ 0 h 1173481"/>
              <a:gd name="connsiteX3" fmla="*/ 1351641 w 1351641"/>
              <a:gd name="connsiteY3" fmla="*/ 772704 h 1173481"/>
              <a:gd name="connsiteX4" fmla="*/ 1136196 w 1351641"/>
              <a:gd name="connsiteY4" fmla="*/ 1173480 h 1173481"/>
              <a:gd name="connsiteX5" fmla="*/ 206374 w 1351641"/>
              <a:gd name="connsiteY5" fmla="*/ 1173481 h 1173481"/>
              <a:gd name="connsiteX6" fmla="*/ 0 w 1351641"/>
              <a:gd name="connsiteY6" fmla="*/ 799919 h 117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641" h="1173481">
                <a:moveTo>
                  <a:pt x="0" y="799919"/>
                </a:moveTo>
                <a:lnTo>
                  <a:pt x="433161" y="0"/>
                </a:lnTo>
                <a:lnTo>
                  <a:pt x="882196" y="0"/>
                </a:lnTo>
                <a:lnTo>
                  <a:pt x="1351641" y="772704"/>
                </a:lnTo>
                <a:lnTo>
                  <a:pt x="1136196" y="1173480"/>
                </a:lnTo>
                <a:lnTo>
                  <a:pt x="206374" y="1173481"/>
                </a:lnTo>
                <a:lnTo>
                  <a:pt x="0" y="799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5137" y="2204409"/>
            <a:ext cx="685800" cy="857250"/>
            <a:chOff x="1735137" y="3414711"/>
            <a:chExt cx="685800" cy="85725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189162" y="2201234"/>
            <a:ext cx="685800" cy="857250"/>
            <a:chOff x="1735137" y="3414711"/>
            <a:chExt cx="685800" cy="85725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60562" y="1807534"/>
            <a:ext cx="685800" cy="857250"/>
            <a:chOff x="1735137" y="3414711"/>
            <a:chExt cx="685800" cy="85725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42394" y="2991809"/>
            <a:ext cx="682624" cy="463551"/>
            <a:chOff x="1735137" y="3414711"/>
            <a:chExt cx="682624" cy="463551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062036" y="2608089"/>
            <a:ext cx="685800" cy="850899"/>
            <a:chOff x="1735137" y="3421062"/>
            <a:chExt cx="685800" cy="850899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532289" y="2626006"/>
            <a:ext cx="466725" cy="790575"/>
            <a:chOff x="1844675" y="3448050"/>
            <a:chExt cx="466725" cy="790575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13681" y="1809803"/>
            <a:ext cx="566738" cy="457200"/>
            <a:chOff x="1735137" y="3421062"/>
            <a:chExt cx="566738" cy="45720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33323" y="1422452"/>
            <a:ext cx="682624" cy="857250"/>
            <a:chOff x="1735137" y="3414711"/>
            <a:chExt cx="682624" cy="857250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25400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052966" y="1818874"/>
            <a:ext cx="566738" cy="850899"/>
            <a:chOff x="1735137" y="3421062"/>
            <a:chExt cx="566738" cy="850899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404608" y="1020589"/>
            <a:ext cx="566738" cy="457200"/>
            <a:chOff x="1735137" y="3421062"/>
            <a:chExt cx="566738" cy="4572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52965" y="1023309"/>
            <a:ext cx="682624" cy="857250"/>
            <a:chOff x="1735137" y="3414711"/>
            <a:chExt cx="682624" cy="85725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8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516062" y="2604914"/>
            <a:ext cx="685800" cy="850899"/>
            <a:chOff x="1735137" y="3421062"/>
            <a:chExt cx="685800" cy="850899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506990" y="1809348"/>
            <a:ext cx="682624" cy="857250"/>
            <a:chOff x="1735137" y="3414711"/>
            <a:chExt cx="682624" cy="85725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25400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187348" y="1410205"/>
            <a:ext cx="685800" cy="850901"/>
            <a:chOff x="1735137" y="3414711"/>
            <a:chExt cx="685800" cy="850901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506990" y="1020134"/>
            <a:ext cx="682624" cy="857250"/>
            <a:chOff x="1735137" y="3414711"/>
            <a:chExt cx="682624" cy="857250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196419" y="2988633"/>
            <a:ext cx="682624" cy="463551"/>
            <a:chOff x="1735137" y="3414711"/>
            <a:chExt cx="682624" cy="463551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954315" y="3006777"/>
            <a:ext cx="573086" cy="457200"/>
            <a:chOff x="1844675" y="3414711"/>
            <a:chExt cx="573086" cy="45720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945243" y="2250902"/>
            <a:ext cx="466725" cy="790575"/>
            <a:chOff x="1844675" y="3448050"/>
            <a:chExt cx="466725" cy="790575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36172" y="1461687"/>
            <a:ext cx="466725" cy="790575"/>
            <a:chOff x="1844675" y="3448050"/>
            <a:chExt cx="466725" cy="790575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chemeClr val="accent2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1967819" y="2594934"/>
            <a:ext cx="685800" cy="857250"/>
            <a:chOff x="1735137" y="3414711"/>
            <a:chExt cx="685800" cy="857250"/>
          </a:xfrm>
        </p:grpSpPr>
        <p:cxnSp>
          <p:nvCxnSpPr>
            <p:cNvPr id="95" name="Straight Connector 94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285647" y="2218471"/>
            <a:ext cx="576263" cy="850899"/>
            <a:chOff x="1735137" y="3421062"/>
            <a:chExt cx="576263" cy="850899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276576" y="1422906"/>
            <a:ext cx="682624" cy="857250"/>
            <a:chOff x="1735137" y="3414711"/>
            <a:chExt cx="682624" cy="857250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4400000" flipV="1">
              <a:off x="1511300" y="4041773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25400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956933" y="1023762"/>
            <a:ext cx="685800" cy="850901"/>
            <a:chOff x="1735137" y="3414711"/>
            <a:chExt cx="685800" cy="850901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844675" y="34480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8000000" flipV="1">
              <a:off x="1508125" y="364807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4400000" flipV="1">
              <a:off x="2187574" y="3641723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8000000" flipV="1">
              <a:off x="2190750" y="4035424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854200" y="4235450"/>
              <a:ext cx="457200" cy="3175"/>
            </a:xfrm>
            <a:prstGeom prst="line">
              <a:avLst/>
            </a:prstGeom>
            <a:ln w="9525" cmpd="sng">
              <a:solidFill>
                <a:srgbClr val="00009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 rot="14400000" flipV="1">
            <a:off x="1046839" y="1258028"/>
            <a:ext cx="4572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8000000" flipV="1">
            <a:off x="1060904" y="3231976"/>
            <a:ext cx="4572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6612" y="1067987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43869" y="1846316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34798" y="2635529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154" y="3424743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758154" y="1438102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2749083" y="2227316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758155" y="3025601"/>
            <a:ext cx="228600" cy="3175"/>
          </a:xfrm>
          <a:prstGeom prst="line">
            <a:avLst/>
          </a:prstGeom>
          <a:ln w="9525" cmpd="sng">
            <a:solidFill>
              <a:srgbClr val="00009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8000000" flipV="1">
            <a:off x="2632076" y="1248961"/>
            <a:ext cx="457200" cy="3175"/>
          </a:xfrm>
          <a:prstGeom prst="line">
            <a:avLst/>
          </a:prstGeom>
          <a:ln w="9525" cmpd="sng">
            <a:solidFill>
              <a:schemeClr val="accent2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59659" y="1670961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188572" y="215060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ＭＳ ゴシック"/>
                <a:ea typeface="ＭＳ ゴシック"/>
                <a:cs typeface="ＭＳ ゴシック"/>
              </a:rPr>
              <a:t>×</a:t>
            </a:r>
            <a:endParaRPr lang="en-US" sz="900" dirty="0"/>
          </a:p>
        </p:txBody>
      </p:sp>
      <p:sp>
        <p:nvSpPr>
          <p:cNvPr id="128" name="Rectangle 127"/>
          <p:cNvSpPr/>
          <p:nvPr/>
        </p:nvSpPr>
        <p:spPr>
          <a:xfrm>
            <a:off x="1099324" y="1723361"/>
            <a:ext cx="2760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Wingdings"/>
                <a:ea typeface="Wingdings"/>
                <a:cs typeface="Wingdings"/>
              </a:rPr>
              <a:t>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23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Yun</dc:creator>
  <cp:lastModifiedBy>Frank Wang</cp:lastModifiedBy>
  <cp:revision>2</cp:revision>
  <dcterms:created xsi:type="dcterms:W3CDTF">2016-04-29T12:10:56Z</dcterms:created>
  <dcterms:modified xsi:type="dcterms:W3CDTF">2016-05-07T13:58:16Z</dcterms:modified>
</cp:coreProperties>
</file>