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4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3021-3819-B242-A40A-D4C9006F691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7C16-8D4F-F04D-BEE4-AC346308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0775" y="1299153"/>
            <a:ext cx="2748643" cy="2140857"/>
          </a:xfrm>
          <a:prstGeom prst="rect">
            <a:avLst/>
          </a:prstGeom>
          <a:pattFill prst="pct10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36"/>
          <p:cNvSpPr/>
          <p:nvPr/>
        </p:nvSpPr>
        <p:spPr>
          <a:xfrm>
            <a:off x="1355491" y="1649672"/>
            <a:ext cx="1351641" cy="1173481"/>
          </a:xfrm>
          <a:custGeom>
            <a:avLst/>
            <a:gdLst>
              <a:gd name="connsiteX0" fmla="*/ 0 w 898070"/>
              <a:gd name="connsiteY0" fmla="*/ 591276 h 1182552"/>
              <a:gd name="connsiteX1" fmla="*/ 224518 w 898070"/>
              <a:gd name="connsiteY1" fmla="*/ 0 h 1182552"/>
              <a:gd name="connsiteX2" fmla="*/ 673553 w 898070"/>
              <a:gd name="connsiteY2" fmla="*/ 0 h 1182552"/>
              <a:gd name="connsiteX3" fmla="*/ 898070 w 898070"/>
              <a:gd name="connsiteY3" fmla="*/ 591276 h 1182552"/>
              <a:gd name="connsiteX4" fmla="*/ 673553 w 898070"/>
              <a:gd name="connsiteY4" fmla="*/ 1182552 h 1182552"/>
              <a:gd name="connsiteX5" fmla="*/ 224518 w 898070"/>
              <a:gd name="connsiteY5" fmla="*/ 1182552 h 1182552"/>
              <a:gd name="connsiteX6" fmla="*/ 0 w 898070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673553 w 1133927"/>
              <a:gd name="connsiteY4" fmla="*/ 1182552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927553 w 1133927"/>
              <a:gd name="connsiteY4" fmla="*/ 1173480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442232 w 1351641"/>
              <a:gd name="connsiteY5" fmla="*/ 1182552 h 1182552"/>
              <a:gd name="connsiteX6" fmla="*/ 0 w 1351641"/>
              <a:gd name="connsiteY6" fmla="*/ 818062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224517 w 1351641"/>
              <a:gd name="connsiteY5" fmla="*/ 1182552 h 1182552"/>
              <a:gd name="connsiteX6" fmla="*/ 0 w 1351641"/>
              <a:gd name="connsiteY6" fmla="*/ 818062 h 1182552"/>
              <a:gd name="connsiteX0" fmla="*/ 0 w 1360712"/>
              <a:gd name="connsiteY0" fmla="*/ 818062 h 1182552"/>
              <a:gd name="connsiteX1" fmla="*/ 442232 w 1360712"/>
              <a:gd name="connsiteY1" fmla="*/ 0 h 1182552"/>
              <a:gd name="connsiteX2" fmla="*/ 891267 w 1360712"/>
              <a:gd name="connsiteY2" fmla="*/ 0 h 1182552"/>
              <a:gd name="connsiteX3" fmla="*/ 1360712 w 1360712"/>
              <a:gd name="connsiteY3" fmla="*/ 772704 h 1182552"/>
              <a:gd name="connsiteX4" fmla="*/ 1145267 w 1360712"/>
              <a:gd name="connsiteY4" fmla="*/ 1173480 h 1182552"/>
              <a:gd name="connsiteX5" fmla="*/ 224517 w 1360712"/>
              <a:gd name="connsiteY5" fmla="*/ 1182552 h 1182552"/>
              <a:gd name="connsiteX6" fmla="*/ 0 w 1360712"/>
              <a:gd name="connsiteY6" fmla="*/ 818062 h 1182552"/>
              <a:gd name="connsiteX0" fmla="*/ 0 w 1360712"/>
              <a:gd name="connsiteY0" fmla="*/ 818062 h 1173481"/>
              <a:gd name="connsiteX1" fmla="*/ 442232 w 1360712"/>
              <a:gd name="connsiteY1" fmla="*/ 0 h 1173481"/>
              <a:gd name="connsiteX2" fmla="*/ 891267 w 1360712"/>
              <a:gd name="connsiteY2" fmla="*/ 0 h 1173481"/>
              <a:gd name="connsiteX3" fmla="*/ 1360712 w 1360712"/>
              <a:gd name="connsiteY3" fmla="*/ 772704 h 1173481"/>
              <a:gd name="connsiteX4" fmla="*/ 1145267 w 1360712"/>
              <a:gd name="connsiteY4" fmla="*/ 1173480 h 1173481"/>
              <a:gd name="connsiteX5" fmla="*/ 215445 w 1360712"/>
              <a:gd name="connsiteY5" fmla="*/ 1173481 h 1173481"/>
              <a:gd name="connsiteX6" fmla="*/ 0 w 1360712"/>
              <a:gd name="connsiteY6" fmla="*/ 818062 h 1173481"/>
              <a:gd name="connsiteX0" fmla="*/ 0 w 1351641"/>
              <a:gd name="connsiteY0" fmla="*/ 799919 h 1173481"/>
              <a:gd name="connsiteX1" fmla="*/ 433161 w 1351641"/>
              <a:gd name="connsiteY1" fmla="*/ 0 h 1173481"/>
              <a:gd name="connsiteX2" fmla="*/ 882196 w 1351641"/>
              <a:gd name="connsiteY2" fmla="*/ 0 h 1173481"/>
              <a:gd name="connsiteX3" fmla="*/ 1351641 w 1351641"/>
              <a:gd name="connsiteY3" fmla="*/ 772704 h 1173481"/>
              <a:gd name="connsiteX4" fmla="*/ 1136196 w 1351641"/>
              <a:gd name="connsiteY4" fmla="*/ 1173480 h 1173481"/>
              <a:gd name="connsiteX5" fmla="*/ 206374 w 1351641"/>
              <a:gd name="connsiteY5" fmla="*/ 1173481 h 1173481"/>
              <a:gd name="connsiteX6" fmla="*/ 0 w 1351641"/>
              <a:gd name="connsiteY6" fmla="*/ 799919 h 117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641" h="1173481">
                <a:moveTo>
                  <a:pt x="0" y="799919"/>
                </a:moveTo>
                <a:lnTo>
                  <a:pt x="433161" y="0"/>
                </a:lnTo>
                <a:lnTo>
                  <a:pt x="882196" y="0"/>
                </a:lnTo>
                <a:lnTo>
                  <a:pt x="1351641" y="772704"/>
                </a:lnTo>
                <a:lnTo>
                  <a:pt x="1136196" y="1173480"/>
                </a:lnTo>
                <a:lnTo>
                  <a:pt x="206374" y="1173481"/>
                </a:lnTo>
                <a:lnTo>
                  <a:pt x="0" y="799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57769" y="2010578"/>
            <a:ext cx="685800" cy="857250"/>
            <a:chOff x="1735137" y="3414711"/>
            <a:chExt cx="685800" cy="85725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11794" y="2007403"/>
            <a:ext cx="685800" cy="857250"/>
            <a:chOff x="1735137" y="3414711"/>
            <a:chExt cx="685800" cy="85725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83194" y="1613703"/>
            <a:ext cx="685800" cy="857250"/>
            <a:chOff x="1735137" y="3414711"/>
            <a:chExt cx="685800" cy="85725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Brace 26"/>
          <p:cNvSpPr/>
          <p:nvPr/>
        </p:nvSpPr>
        <p:spPr>
          <a:xfrm>
            <a:off x="2815989" y="2043009"/>
            <a:ext cx="170524" cy="789213"/>
          </a:xfrm>
          <a:prstGeom prst="righ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5400000">
            <a:off x="2171468" y="2532418"/>
            <a:ext cx="164183" cy="907143"/>
          </a:xfrm>
          <a:prstGeom prst="righ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61132" y="2251653"/>
            <a:ext cx="64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9604" y="3029984"/>
            <a:ext cx="60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width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38097" y="203229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Wang</dc:creator>
  <cp:keywords/>
  <dc:description/>
  <cp:lastModifiedBy>Frank Wang</cp:lastModifiedBy>
  <cp:revision>1</cp:revision>
  <dcterms:created xsi:type="dcterms:W3CDTF">2016-05-07T13:57:35Z</dcterms:created>
  <dcterms:modified xsi:type="dcterms:W3CDTF">2016-05-07T13:57:58Z</dcterms:modified>
  <cp:category/>
</cp:coreProperties>
</file>