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9FBC1-FF17-4257-AF05-786D81C38386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76C5-400C-4EC5-8FEE-63232B29DE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57171" y="304776"/>
            <a:ext cx="1828800" cy="267798"/>
            <a:chOff x="2667000" y="990600"/>
            <a:chExt cx="1828800" cy="267798"/>
          </a:xfrm>
        </p:grpSpPr>
        <p:sp>
          <p:nvSpPr>
            <p:cNvPr id="16" name="TextBox 15"/>
            <p:cNvSpPr txBox="1"/>
            <p:nvPr/>
          </p:nvSpPr>
          <p:spPr>
            <a:xfrm>
              <a:off x="2667000" y="990600"/>
              <a:ext cx="1828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Veil-key: &lt;k</a:t>
              </a:r>
              <a:r>
                <a:rPr lang="en-US" sz="900" baseline="-25000" dirty="0"/>
                <a:t>user</a:t>
              </a:r>
              <a:r>
                <a:rPr lang="en-US" sz="800" dirty="0"/>
                <a:t>&gt;</a:t>
              </a:r>
              <a:r>
                <a:rPr lang="en-US" sz="900" baseline="-25000" dirty="0" err="1"/>
                <a:t>PubKey</a:t>
              </a:r>
              <a:endParaRPr lang="en-US" sz="8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8079" y="1089121"/>
              <a:ext cx="6858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/>
                <a:t>BService</a:t>
              </a:r>
              <a:endParaRPr lang="en-US" sz="500" baseline="-25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0"/>
            <a:ext cx="106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Veil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0"/>
            <a:ext cx="1828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Blinding service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8600" y="533400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28600" y="989011"/>
            <a:ext cx="21336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43052" y="60960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 200 OK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543052" y="729436"/>
            <a:ext cx="1045365" cy="247677"/>
            <a:chOff x="1143000" y="1066800"/>
            <a:chExt cx="1045365" cy="247677"/>
          </a:xfrm>
        </p:grpSpPr>
        <p:sp>
          <p:nvSpPr>
            <p:cNvPr id="13" name="TextBox 12"/>
            <p:cNvSpPr txBox="1"/>
            <p:nvPr/>
          </p:nvSpPr>
          <p:spPr>
            <a:xfrm>
              <a:off x="1143000" y="1066800"/>
              <a:ext cx="10239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&lt;</a:t>
              </a:r>
              <a:r>
                <a:rPr lang="en-US" sz="800" dirty="0" err="1"/>
                <a:t>objectData</a:t>
              </a:r>
              <a:r>
                <a:rPr lang="en-US" sz="800" dirty="0"/>
                <a:t>&gt;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7824" y="1114422"/>
              <a:ext cx="4905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</a:t>
              </a:r>
              <a:r>
                <a:rPr lang="en-US" sz="900" baseline="-25000" dirty="0"/>
                <a:t>user</a:t>
              </a:r>
              <a:endParaRPr lang="en-US" sz="700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0" y="171436"/>
            <a:ext cx="1828800" cy="242914"/>
            <a:chOff x="2667000" y="762000"/>
            <a:chExt cx="1828800" cy="242914"/>
          </a:xfrm>
        </p:grpSpPr>
        <p:sp>
          <p:nvSpPr>
            <p:cNvPr id="14" name="TextBox 13"/>
            <p:cNvSpPr txBox="1"/>
            <p:nvPr/>
          </p:nvSpPr>
          <p:spPr>
            <a:xfrm>
              <a:off x="2667000" y="762000"/>
              <a:ext cx="18288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HTTP GET &lt;</a:t>
              </a:r>
              <a:r>
                <a:rPr lang="en-US" sz="800" dirty="0" err="1"/>
                <a:t>objectHash</a:t>
              </a:r>
              <a:r>
                <a:rPr lang="en-US" sz="800" dirty="0"/>
                <a:t>&gt;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657596" y="804859"/>
              <a:ext cx="4905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k</a:t>
              </a:r>
              <a:r>
                <a:rPr lang="en-US" sz="900" baseline="-25000" dirty="0"/>
                <a:t>user</a:t>
              </a:r>
              <a:endParaRPr lang="en-US" sz="700" baseline="-250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mickens</dc:creator>
  <cp:lastModifiedBy>James Mickens</cp:lastModifiedBy>
  <cp:revision>23</cp:revision>
  <dcterms:created xsi:type="dcterms:W3CDTF">2014-09-23T00:20:42Z</dcterms:created>
  <dcterms:modified xsi:type="dcterms:W3CDTF">2017-11-25T18:30:44Z</dcterms:modified>
</cp:coreProperties>
</file>