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A0DD1DC-B120-4098-AA0C-4C4F78B2339C}">
  <a:tblStyle styleId="{0A0DD1DC-B120-4098-AA0C-4C4F78B2339C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5066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Shape 17" descr="RU_SHIELD_SIG_ST_PMS186_100K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00" y="300803"/>
            <a:ext cx="4305300" cy="1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2305050" y="-3238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933950" y="2305050"/>
            <a:ext cx="54483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742950" y="323849"/>
            <a:ext cx="54483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1600" b="1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20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Font typeface="Arial"/>
              <a:buNone/>
              <a:defRPr sz="9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457200" y="62484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Mobile App Engineering</a:t>
            </a:r>
          </a:p>
        </p:txBody>
      </p:sp>
      <p:sp>
        <p:nvSpPr>
          <p:cNvPr id="10" name="Shape 10"/>
          <p:cNvSpPr txBox="1"/>
          <p:nvPr/>
        </p:nvSpPr>
        <p:spPr>
          <a:xfrm>
            <a:off x="4876800" y="98425"/>
            <a:ext cx="4191000" cy="39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397309" y="125413"/>
            <a:ext cx="1326000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MayShow</a:t>
            </a:r>
          </a:p>
        </p:txBody>
      </p:sp>
      <p:cxnSp>
        <p:nvCxnSpPr>
          <p:cNvPr id="12" name="Shape 12"/>
          <p:cNvCxnSpPr/>
          <p:nvPr/>
        </p:nvCxnSpPr>
        <p:spPr>
          <a:xfrm>
            <a:off x="0" y="558800"/>
            <a:ext cx="9144000" cy="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Shape 13" descr="RU_SHIELD_LOGOTYPE_CMYK_K.ep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3068" y="76200"/>
            <a:ext cx="1590000" cy="431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685800" y="1946200"/>
            <a:ext cx="7772400" cy="213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0" b="1">
                <a:solidFill>
                  <a:srgbClr val="666666"/>
                </a:solidFill>
              </a:rPr>
              <a:t>MayShow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>
              <a:solidFill>
                <a:srgbClr val="99999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999999"/>
                </a:solidFill>
              </a:rPr>
              <a:t>Mobile App Engineering Final 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2400">
              <a:solidFill>
                <a:srgbClr val="99999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>
                <a:solidFill>
                  <a:srgbClr val="999999"/>
                </a:solidFill>
              </a:rPr>
              <a:t>Dec 2016</a:t>
            </a:r>
          </a:p>
        </p:txBody>
      </p:sp>
      <p:graphicFrame>
        <p:nvGraphicFramePr>
          <p:cNvPr id="66" name="Shape 66"/>
          <p:cNvGraphicFramePr/>
          <p:nvPr>
            <p:extLst>
              <p:ext uri="{D42A27DB-BD31-4B8C-83A1-F6EECF244321}">
                <p14:modId xmlns:p14="http://schemas.microsoft.com/office/powerpoint/2010/main" val="2505655024"/>
              </p:ext>
            </p:extLst>
          </p:nvPr>
        </p:nvGraphicFramePr>
        <p:xfrm>
          <a:off x="1541650" y="4530958"/>
          <a:ext cx="6060700" cy="1645830"/>
        </p:xfrm>
        <a:graphic>
          <a:graphicData uri="http://schemas.openxmlformats.org/drawingml/2006/table">
            <a:tbl>
              <a:tblPr>
                <a:noFill/>
                <a:tableStyleId>{0A0DD1DC-B120-4098-AA0C-4C4F78B2339C}</a:tableStyleId>
              </a:tblPr>
              <a:tblGrid>
                <a:gridCol w="3036975"/>
                <a:gridCol w="3023725"/>
              </a:tblGrid>
              <a:tr h="38100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>
                          <a:solidFill>
                            <a:srgbClr val="666666"/>
                          </a:solidFill>
                        </a:rPr>
                        <a:t>Mayday Team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Xuewei Li (xl356)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Shi Wang(sw712)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>
                          <a:solidFill>
                            <a:srgbClr val="666666"/>
                          </a:solidFill>
                        </a:rPr>
                        <a:t>Junjie Feng(jf36)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 dirty="0" err="1">
                          <a:solidFill>
                            <a:srgbClr val="666666"/>
                          </a:solidFill>
                        </a:rPr>
                        <a:t>Ruotian</a:t>
                      </a:r>
                      <a:r>
                        <a:rPr lang="en-US" sz="2400" dirty="0">
                          <a:solidFill>
                            <a:srgbClr val="666666"/>
                          </a:solidFill>
                        </a:rPr>
                        <a:t> Zhang(rz88)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Project Description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Create a live videostream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Watch videos from all users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Search by username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Profile viewing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>
              <a:solidFill>
                <a:srgbClr val="434343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API: Kickflip SDK, Vitamio SDK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Database: Firebase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Programming goals and challenges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38600" cy="453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Goals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-Sign in/up by username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-Create a new live stream from a specific user 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-Get all streams from API dynamically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-Display video streams by media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-Search and delete streams by username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434343"/>
              </a:solidFill>
            </a:endParaRP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434343"/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4038600" cy="453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</a:pPr>
            <a:r>
              <a:rPr lang="en-US" sz="2400">
                <a:solidFill>
                  <a:srgbClr val="434343"/>
                </a:solidFill>
              </a:rPr>
              <a:t>Challenges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User info ------------&gt; Firebase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Chatroom -----------&gt; Firebase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434343"/>
                </a:solidFill>
              </a:rPr>
              <a:t>Screen sharing---&gt; Substituting the camera view by screen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How the app works</a:t>
            </a:r>
          </a:p>
        </p:txBody>
      </p:sp>
      <p:pic>
        <p:nvPicPr>
          <p:cNvPr id="85" name="Shape 85" descr="Project Report-4.jpg"/>
          <p:cNvPicPr preferRelativeResize="0"/>
          <p:nvPr/>
        </p:nvPicPr>
        <p:blipFill rotWithShape="1">
          <a:blip r:embed="rId3">
            <a:alphaModFix/>
          </a:blip>
          <a:srcRect b="1922"/>
          <a:stretch/>
        </p:blipFill>
        <p:spPr>
          <a:xfrm>
            <a:off x="1257050" y="1212875"/>
            <a:ext cx="6847599" cy="50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85787" y="3568850"/>
            <a:ext cx="7772400" cy="13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666666"/>
                </a:solidFill>
              </a:rPr>
              <a:t>Thanks for watching!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U_template_SHIELD_ST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RU_template_SHIELD_ST</vt:lpstr>
      <vt:lpstr>MayShow  Mobile App Engineering Final Project  Dec 2016</vt:lpstr>
      <vt:lpstr>Project Description</vt:lpstr>
      <vt:lpstr>Programming goals and challenges</vt:lpstr>
      <vt:lpstr>How the app works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MayShow  Mobile App Engineering Final Project  Dec 2016</dc:title>
  <cp:lastModifiedBy>xuewei li</cp:lastModifiedBy>
  <cp:revision>1</cp:revision>
  <dcterms:modified xsi:type="dcterms:W3CDTF">2016-12-09T03:09:18Z</dcterms:modified>
</cp:coreProperties>
</file>