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87" r:id="rId2"/>
    <p:sldId id="489" r:id="rId3"/>
    <p:sldId id="488" r:id="rId4"/>
    <p:sldId id="486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1" autoAdjust="0"/>
    <p:restoredTop sz="94646"/>
  </p:normalViewPr>
  <p:slideViewPr>
    <p:cSldViewPr snapToGrid="0">
      <p:cViewPr varScale="1">
        <p:scale>
          <a:sx n="108" d="100"/>
          <a:sy n="108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88527B-61D1-2842-A274-F1F2B07FFB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5BAD2-E67A-FC43-AE8A-E2F282669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10248304-FB14-4644-A302-0FFCAB2D454E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03BF-73FD-3E4E-AA2C-885450EAD6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776ED-09F1-CE49-A566-55B4DD0C6A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61889181-ABE3-4942-BD00-367264368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2D1651-21B4-D04C-9E1D-A14E16F4E5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2D9BF-DC0B-B649-836B-F2F608B155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769BF721-62FA-4340-B124-50DCF45291EC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E7D0941-CAA7-6D47-BD7D-249DBE210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B0EF9C7-0C5A-514B-8B0B-45FAF6A5B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1DB8B-14DB-8F44-8FF2-37852B37B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A5B21-9C24-6740-9918-B51EAE2E8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D32E086-167F-834E-85DF-3A0B88FE6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77DA-E46D-A74C-B770-C5592578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344F9-8D02-9647-A508-5934034F6063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E011-C048-1A4F-91B0-6F4AEC77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67D5-9892-D847-963C-D5166C36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D495-AD39-4444-833E-07B523232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6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14C8-4F35-C94F-A3D3-4D6AD1CD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D107-E5B2-764C-8368-0FF534E852B7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CB74-68DC-7C46-86BB-D76CB8D9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432C-7C88-9949-873C-0D070AD4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63786-048D-B24A-9CD5-CA2306F49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C2E5-A0C0-1245-BBDD-F40ADD12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B348B-6DF4-F447-A3B2-2AC8E2DAE626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DF1B6-8EF6-A54B-A3CE-FF15A72B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5E8C3-4D17-2F47-A4AE-75490B2A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FD175-10F2-9749-8DA3-88514FCF0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B724-B6CA-2943-8D11-A4F656A1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883CD-633D-5341-BA1B-3B3735D323F4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2F4D4-1CBF-3A4C-9C93-2FFBAF6C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6774-27C5-3A49-8C1B-6B1839EE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27103-495B-6F4E-ABB8-8570E9833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1E31-F704-024A-99A9-6B639298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3DEB4-70E0-9F42-9697-1BA13056EBAA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48BE-EBDA-EF4A-A00F-36089C71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46C7-1203-C94B-B0E9-A00FD22E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91309-D8AE-9240-AE08-6B84239D2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AD6C58-6CE7-644E-81DE-DE436363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0D978-DD07-8A4E-86BC-9327185B37A5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E249C7-A6AF-8F48-9C29-0E698191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D5522C-CC8C-9443-A36E-293DC131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6B24A-8059-4346-B200-126D7D3FF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9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F02085-08D8-2E41-B979-BF0CEFE8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2F019-64B0-234D-A566-37D561907B96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41CCF2-4A2D-B047-85ED-B280E06F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E4EDA48-E086-4842-8BBD-9FDE0D4A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3A218-7AAD-7848-B08E-26B3527A1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4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C08B7F6-EF5A-D045-B713-D6785115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E0DA8-C2E6-384A-8FF8-19B68CA76EF6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AA682AD-EC92-EA47-B7EB-E82AC76F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84B8AE7-FCA6-E94F-8790-98D09078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E5391-EBEA-C144-9D4C-BF5A2D814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D77F93B-125B-224C-B9EC-2D88158A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F53E7-0C59-3E45-9336-C45628580B87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6BDF969-0E93-6D45-A20F-8EC55FD0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E3C895-76B0-264F-9F36-ED100A7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3292B-9A66-FB46-A815-4E3663ACF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5EFD2C-24AE-504B-97C7-9224686A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48C4-621A-9C44-8081-5BE86B67FE07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52E3E9-FF2B-9040-87E5-771E73B1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A815ED-DBFF-F241-B175-5535BFB2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5E148-3873-CC4A-BD62-BC9098F1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2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53263E-F034-E94D-B817-DF070E6E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99AAC-03BB-C544-A71B-E4261A38D3C4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231DF4-A8B7-1547-96DE-E0095BA7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7CBE0-05B2-BB43-A9E6-5FA635A0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1FDC-49B3-114E-913D-62A30A9D5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C4EDF3C-3DA0-C840-8D06-0198AEF0F74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C352EA2-24A2-B44A-94C9-90C012751E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525C-28F7-794E-9D01-61A373704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76D72B8-E8D3-0847-AF6F-BE57D26729B1}" type="datetimeFigureOut">
              <a:rPr lang="en-US"/>
              <a:pPr>
                <a:defRPr/>
              </a:pPr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B617-C09C-5B4A-B73B-9BE52D3DD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159D-5471-3342-A05F-B2D2838D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7C2C34-D1F8-074D-A905-3F62E58F1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73" r:id="rId1"/>
    <p:sldLayoutId id="2147488674" r:id="rId2"/>
    <p:sldLayoutId id="2147488675" r:id="rId3"/>
    <p:sldLayoutId id="2147488676" r:id="rId4"/>
    <p:sldLayoutId id="2147488677" r:id="rId5"/>
    <p:sldLayoutId id="2147488678" r:id="rId6"/>
    <p:sldLayoutId id="2147488679" r:id="rId7"/>
    <p:sldLayoutId id="2147488680" r:id="rId8"/>
    <p:sldLayoutId id="2147488681" r:id="rId9"/>
    <p:sldLayoutId id="2147488682" r:id="rId10"/>
    <p:sldLayoutId id="2147488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541D-7BE4-5D4B-952C-3DA097F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Snapshot of repeat alerts before hypo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8AC6-2BA4-FC40-A9E6-08FABD3C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413"/>
            <a:ext cx="10515600" cy="510346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14393219,50778311,99,2018-12-31-11.45.51.000000,-25200,0,2018-12-31-11.46.47.285768,2018-12-31-11.46.47.285768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14393439,50778311,98,2018-12-31-11.50.51.000000,-25200,0,2018-12-31-11.51.19.549980,2018-12-31-11.51.19.549980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14393804,50778311,97,2018-12-31-11.55.51.000000,-25200,0,2018-12-31-11.57.23.633607,2018-12-31-11.57.23.633607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14394010,50778311,96,2018-12-31-12.00.51.000000,-25200,0,2018-12-31-12.01.54.781675,2018-12-31-12.01.54.781675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14394315,50778311,94,2018-12-31-12.05.51.000000,-25200,0,2018-12-31-12.06.26.771069,2018-12-31-12.06.26.771069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14394763,50778311,93,2018-12-31-12.10.51.000000,-25200,0,2018-12-31-12.12.33.333581,2018-12-31-12.12.33.333581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14394960,50778311,91,2018-12-31-12.15.51.000000,-25200,0,2018-12-31-12.17.08.068141,2018-12-31-12.17.08.068141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14395628,50778311,90,2018-12-31-12.20.51.000000,-25200,0,2018-12-31-12.26.11.186256,2018-12-31-12.26.11.186256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14395629,50778311,89,2018-12-31-12.25.51.000000,-25200,0,2018-12-31-12.26.11.186372,2018-12-31-12.26.11.186372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85375,50778311,{"type": "hypo.1","data": {"AlertStart":"2018-12-31T12:25:51Z","AlertEnd":"2018-12-31T16:25:51Z"}},,2018-12-31-12.26.11.623376,0,2018-12-31-12.26.11.623376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14395918,50778311,89,2018-12-31-12.30.52.000000,-25200,0,2018-12-31-12.32.13.233976,2018-12-31-12.32.13.233976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14396156,50778311,90,2018-12-31-12.35.52.000000,-25200,0,2018-12-31-12.36.45.485868,2018-12-31-12.36.45.485868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14396486,50778311,90,2018-12-31-12.40.52.000000,-25200,0,2018-12-31-12.41.19.237379,2018-12-31-12.41.19.237379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14396763,50778311,91,2018-12-31-12.45.51.000000,-25200,0,2018-12-31-12.47.22.474595,2018-12-31-12.47.22.474595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14397324,50778311,90,2018-12-31-12.50.52.000000,-25200,0,2018-12-31-12.56.30.419700,2018-12-31-12.56.30.419700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14397325,50778311,88,2018-12-31-12.55.52.000000,-25200,0,2018-12-31-12.56.30.419810,2018-12-31-12.56.30.419810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14397651,50778311,86,2018-12-31-13.00.52.000000,-25200,0,2018-12-31-13.02.37.631564,2018-12-31-13.02.37.631564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14397831,50778311,83,2018-12-31-13.05.52.000000,-25200,0,2018-12-31-13.07.08.934104,2018-12-31-13.07.08.934104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14398208,50778311,82,2018-12-31-13.10.52.000000,-25200,0,2018-12-31-13.11.43.393535,2018-12-31-13.11.43.393535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14398536,50778311,81,2018-12-31-13.15.52.000000,-25200,0,2018-12-31-13.16.18.749518,2018-12-31-13.16.18.749518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14398816,50778311,82,2018-12-31-13.20.52.000000,-25200,0,2018-12-31-13.22.19.004295,2018-12-31-13.22.19.004295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85431,50778311,{"type": "hypo.1","data": {"AlertStart":"2018-12-31T13:20:52Z","AlertEnd":"2018-12-31T17:20:52Z"}},,2018-12-31-13.22.19.300848,0,2018-12-31-13.22.19.300848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14399039,50778311,81,2018-12-31-13.25.52.000000,-25200,0,2018-12-31-13.26.54.703444,2018-12-31-13.26.54.703444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14399499,50778311,78,2018-12-31-13.30.52.000000,-25200,0,2018-12-31-13.31.29.078646,2018-12-31-13.31.29.078646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14399801,50778311,76,2018-12-31-13.35.52.000000,-25200,0,2018-12-31-13.37.32.076960,2018-12-31-13.37.32.076960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14400011,50778311,75,2018-12-31-13.40.52.000000,-25200,0,2018-12-31-13.42.05.498665,2018-12-31-13.42.05.498665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14400258,50778311,73,2018-12-31-13.45.52.000000,-25200,0,2018-12-31-13.46.36.051749,2018-12-31-13.46.36.051749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14400625,50778311,72,2018-12-31-13.50.52.000000,-25200,0,2018-12-31-13.51.14.658593,2018-12-31-13.51.14.658593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14400913,50778311,73,2018-12-31-13.55.52.000000,-25200,0,2018-12-31-13.57.12.625189,2018-12-31-13.57.12.625189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14401184,50778311,72,2018-12-31-14.00.52.000000,-25200,0,2018-12-31-14.01.48.740244,2018-12-31-14.01.48.740244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14401562,50778311,72,2018-12-31-14.05.52.000000,-25200,0,2018-12-31-14.07.51.460523,2018-12-31-14.07.51.460523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14401885,50778311,72,2018-12-31-14.10.52.000000,-25200,0,2018-12-31-14.12.27.557811,2018-12-31-14.12.27.557811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14402068,50778311,71,2018-12-31-14.15.52.000000,-25200,0,2018-12-31-14.16.57.494009,2018-12-31-14.16.57.494009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14402376,50778311,70,2018-12-31-14.20.52.000000,-25200,0,2018-12-31-14.21.32.084728,2018-12-31-14.21.32.084728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14402742,50778311,</a:t>
            </a:r>
            <a:r>
              <a:rPr lang="en-US" sz="1400" dirty="0">
                <a:solidFill>
                  <a:srgbClr val="FF0000"/>
                </a:solidFill>
              </a:rPr>
              <a:t>66</a:t>
            </a:r>
            <a:r>
              <a:rPr lang="en-US" sz="1400" dirty="0"/>
              <a:t>,2018-12-31-14.25.52.000000,-25200,0,2018-12-31-14.27.35.043731,2018-12-31-14.27.35.043731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14402994,50778311,</a:t>
            </a:r>
            <a:r>
              <a:rPr lang="en-US" sz="1400" dirty="0">
                <a:solidFill>
                  <a:srgbClr val="FF0000"/>
                </a:solidFill>
              </a:rPr>
              <a:t>68</a:t>
            </a:r>
            <a:r>
              <a:rPr lang="en-US" sz="1400" dirty="0"/>
              <a:t>,2018-12-31-14.30.52.000000,-25200,0,2018-12-31-14.32.11.667994,2018-12-31-14.32.11.667994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14403249,50778311,74,2018-12-31-14.35.52.000000,-25200,0,2018-12-31-14.36.47.154802,2018-12-31-14.36.47.154802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14403502,50778311,96,2018-12-31-14.40.52.000000,-25200,0,2018-12-31-14.41.16.866677,2018-12-31-14.41.16.866677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14403880,50778311,109,2018-12-31-14.45.52.000000,-25200,0,2018-12-31-14.47.21.402854,2018-12-31-14.47.21.402854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14404200,50778311,110,2018-12-31-14.50.52.000000,-25200,0,2018-12-31-14.51.56.585361,2018-12-31-14.51.56.585361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14404504,50778311,111,2018-12-31-14.55.52.000000,-25200,0,2018-12-31-14.56.29.331040,2018-12-31-14.56.29.331040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14404839,50778311,112,2018-12-31-15.00.52.000000,-25200,0,2018-12-31-15.02.35.864161,2018-12-31-15.02.35.864161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14405036,50778311,127,2018-12-31-15.05.52.000000,-25200,0,2018-12-31-15.07.03.661921,2018-12-31-15.07.03.661921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14405375,50778311,147,2018-12-31-15.10.53.000000,-25200,0,2018-12-31-15.11.38.573212,2018-12-31-15.11.38.573212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14405583,50778311,166,2018-12-31-15.15.52.000000,-25200,0,2018-12-31-15.16.09.179591,2018-12-31-15.16.09.179591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14405977,50778311,186,2018-12-31-15.20.52.000000,-25200,0,2018-12-31-15.22.15.480580,2018-12-31-15.22.15.480580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14406227,50778311,189,2018-12-31-15.25.52.000000,-25200,0,2018-12-31-15.26.48.207452,2018-12-31-15.26.48.207452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14406523,50778311,197,2018-12-31-15.30.52.000000,-25200,0,2018-12-31-15.31.21.790066,2018-12-31-15.31.21.790066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14407075,50778311,207,2018-12-31-15.35.52.000000,-25200,0,2018-12-31-15.37.27.891145,2018-12-31-15.37.27.891145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14407338,50778311,224,2018-12-31-15.40.52.000000,-25200,0,2018-12-31-15.41.55.911947,2018-12-31-15.41.55.911947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14407640,50778311,239,2018-12-31-15.45.52.000000,-25200,0,2018-12-31-15.46.34.361678,2018-12-31-15.46.34.361678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14407991,50778311,258,2018-12-31-15.50.52.000000,-25200,0,2018-12-31-15.52.33.935511,2018-12-31-15.52.33.935511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14408215,50778311,287,2018-12-31-15.55.52.000000,-25200,0,2018-12-31-15.57.05.935914,2018-12-31-15.57.05.935914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14408525,50778311,310,2018-12-31-16.00.52.000000,-25200,0,2018-12-31-16.01.40.755368,2018-12-31-16.01.40.755368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14408948,50778311,327,2018-12-31-16.05.52.000000,-25200,0,2018-12-31-16.06.14.435781,2018-12-31-16.06.14.435781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14409345,50778311,344,2018-12-31-16.10.52.000000,-25200,0,2018-12-31-16.12.19.798604,2018-12-31-16.12.19.798604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14409610,50778311,355,2018-12-31-16.15.52.000000,-25200,0,2018-12-31-16.16.50.972089,2018-12-31-16.16.50.972089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14409835,50778311,363,2018-12-31-16.20.52.000000,-25200,0,2018-12-31-16.21.23.563680,2018-12-31-16.21.23.563680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14410262,50778311,369,2018-12-31-16.25.52.000000,-25200,0,2018-12-31-16.27.28.913163,2018-12-31-16.27.28.913163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583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541D-7BE4-5D4B-952C-3DA097F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Snapshot of legit very short lead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8AC6-2BA4-FC40-A9E6-08FABD3C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413"/>
            <a:ext cx="10515600" cy="510346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14601241,50793195,217,2019-01-02-15.47.19.000000,-18000,0,2019-01-02-15.48.06.740129,2019-01-02-15.48.06.740129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14601542,50793195,201,2019-01-02-15.52.19.000000,-18000,0,2019-01-02-15.52.35.103931,2019-01-02-15.52.35.103931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14602020,50793195,183,2019-01-02-15.57.20.000000,-18000,0,2019-01-02-15.58.38.148263,2019-01-02-15.58.38.148263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14602338,50793195,161,2019-01-02-16.02.19.000000,-18000,0,2019-01-02-16.03.09.210380,2019-01-02-16.03.09.210380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14602586,50793195,132,2019-01-02-16.07.19.000000,-18000,0,2019-01-02-16.07.34.984538,2019-01-02-16.07.34.984538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14603003,50793195,113,2019-01-02-16.12.19.000000,-18000,0,2019-01-02-16.13.37.349950,2019-01-02-16.13.37.349950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90099,50793195,{"type": "hypo.1","data": {"AlertStart":"2019-01-02T16:12:19Z","AlertEnd":"2019-01-02T20:12:19Z"}},,2019-01-02-16.13.37.579525,0,2019-01-02-16.13.37.579525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14603244,50793195,101,2019-01-02-16.17.19.000000,-18000,0,2019-01-02-16.18.05.775581,2019-01-02-16.18.05.775581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14603525,50793195,87,2019-01-02-16.22.20.000000,-18000,0,2019-01-02-16.22.37.497762,2019-01-02-16.22.37.497762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14603916,50793195,76,2019-01-02-16.27.19.000000,-18000,0,2019-01-02-16.28.37.750369,2019-01-02-16.28.37.750369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14604242,50793195,</a:t>
            </a:r>
            <a:r>
              <a:rPr lang="en-US" sz="1400" dirty="0">
                <a:solidFill>
                  <a:srgbClr val="FF0000"/>
                </a:solidFill>
              </a:rPr>
              <a:t>66,</a:t>
            </a:r>
            <a:r>
              <a:rPr lang="en-US" sz="1400" dirty="0"/>
              <a:t>2019-01-02-16.32.19.000000,-18000,0,2019-01-02-16.33.04.572998,2019-01-02-16.33.04.572998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14604477,50793195,</a:t>
            </a:r>
            <a:r>
              <a:rPr lang="en-US" sz="1400" dirty="0">
                <a:solidFill>
                  <a:srgbClr val="FF0000"/>
                </a:solidFill>
              </a:rPr>
              <a:t>60,</a:t>
            </a:r>
            <a:r>
              <a:rPr lang="en-US" sz="1400" dirty="0"/>
              <a:t>2019-01-02-16.37.19.000000,-18000,0,2019-01-02-16.37.40.311427,2019-01-02-16.37.40.311427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14604903,50793195,</a:t>
            </a:r>
            <a:r>
              <a:rPr lang="en-US" sz="1400" dirty="0">
                <a:solidFill>
                  <a:srgbClr val="FF0000"/>
                </a:solidFill>
              </a:rPr>
              <a:t>56,</a:t>
            </a:r>
            <a:r>
              <a:rPr lang="en-US" sz="1400" dirty="0"/>
              <a:t>2019-01-02-16.42.19.000000,-18000,0,2019-01-02-16.43.38.891372,2019-01-02-16.43.38.891372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14605168,50793195,</a:t>
            </a:r>
            <a:r>
              <a:rPr lang="en-US" sz="1400" dirty="0">
                <a:solidFill>
                  <a:srgbClr val="FF0000"/>
                </a:solidFill>
              </a:rPr>
              <a:t>55,</a:t>
            </a:r>
            <a:r>
              <a:rPr lang="en-US" sz="1400" dirty="0"/>
              <a:t>2019-01-02-16.47.20.000000,-18000,0,2019-01-02-16.48.05.578113,2019-01-02-16.48.05.578113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14605484,50793195,</a:t>
            </a:r>
            <a:r>
              <a:rPr lang="en-US" sz="1400" dirty="0">
                <a:solidFill>
                  <a:srgbClr val="FF0000"/>
                </a:solidFill>
              </a:rPr>
              <a:t>57,</a:t>
            </a:r>
            <a:r>
              <a:rPr lang="en-US" sz="1400" dirty="0"/>
              <a:t>2019-01-02-16.52.20.000000,-18000,0,2019-01-02-16.52.37.191976,2019-01-02-16.52.37.191976</a:t>
            </a:r>
          </a:p>
        </p:txBody>
      </p:sp>
    </p:spTree>
    <p:extLst>
      <p:ext uri="{BB962C8B-B14F-4D97-AF65-F5344CB8AC3E}">
        <p14:creationId xmlns:p14="http://schemas.microsoft.com/office/powerpoint/2010/main" val="59557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541D-7BE4-5D4B-952C-3DA097F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Snapshot of short lead time due to 4-hour silent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8AC6-2BA4-FC40-A9E6-08FABD3C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413"/>
            <a:ext cx="10515600" cy="510346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14174443,50728756,120,2018-12-29-05.34.45.000000,-21600,0,2018-12-29-05.37.04.113370,2018-12-29-05.37.04.113370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14321340,50728756,91,2018-12-30-17.29.48.000000,-21600,0,2018-12-30-17.30.55.053507,2018-12-30-17.30.55.053507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14321752,50728756,91,2018-12-30-17.34.48.000000,-21600,0,2018-12-30-17.38.28.709561,2018-12-30-17.38.28.709561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14321909,50728756,92,2018-12-30-17.39.47.000000,-21600,0,2018-12-30-17.41.31.336119,2018-12-30-17.41.31.336119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14322211,50728756,92,2018-12-30-17.44.48.000000,-21600,0,2018-12-30-17.46.07.952532,2018-12-30-17.46.07.952532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14322473,50728756,95,2018-12-30-17.49.48.000000,-21600,0,2018-12-30-17.50.40.733774,2018-12-30-17.50.40.733774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14322720,50728756,95,2018-12-30-17.54.47.000000,-21600,0,2018-12-30-17.55.14.278483,2018-12-30-17.55.14.278483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14323067,50728756,93,2018-12-30-17.59.47.000000,-21600,0,2018-12-30-18.01.19.256150,2018-12-30-18.01.19.256150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14323383,50728756,90,2018-12-30-18.04.47.000000,-21600,0,2018-12-30-18.05.51.753757,2018-12-30-18.05.51.753757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14323666,50728756,88,2018-12-30-18.09.47.000000,-21600,0,2018-12-30-18.10.22.743739,2018-12-30-18.10.22.743739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14324018,50728756,87,2018-12-30-18.14.47.000000,-21600,0,2018-12-30-18.16.22.328348,2018-12-30-18.16.22.328348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14324313,50728756,87,2018-12-30-18.19.47.000000,-21600,0,2018-12-30-18.20.59.709895,2018-12-30-18.20.59.709895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14324726,50728756,87,2018-12-30-18.24.47.000000,-21600,0,2018-12-30-18.25.31.718362,2018-12-30-18.25.31.718362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14325012,50728756,87,2018-12-30-18.29.48.000000,-21600,0,2018-12-30-18.30.06.174797,2018-12-30-18.30.06.174797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14325366,50728756,88,2018-12-30-18.34.48.000000,-21600,0,2018-12-30-18.36.08.661534,2018-12-30-18.36.08.661534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14325647,50728756,88,2018-12-30-18.39.48.000000,-21600,0,2018-12-30-18.40.38.699417,2018-12-30-18.40.38.699417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14325944,50728756,89,2018-12-30-18.44.47.000000,-21600,0,2018-12-30-18.45.16.117449,2018-12-30-18.45.16.117449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14326368,50728756,89,2018-12-30-18.49.47.000000,-21600,0,2018-12-30-18.51.14.912087,2018-12-30-18.51.14.912087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14326638,50728756,89,2018-12-30-18.54.48.000000,-21600,0,2018-12-30-18.55.49.231114,2018-12-30-18.55.49.231114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14326912,50728756,89,2018-12-30-18.59.48.000000,-21600,0,2018-12-30-19.00.24.000378,2018-12-30-19.00.24.000378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14327298,50728756,93,2018-12-30-19.04.48.000000,-21600,0,2018-12-30-19.06.23.426067,2018-12-30-19.06.23.426067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14327600,50728756,104,2018-12-30-19.09.47.000000,-21600,0,2018-12-30-19.10.58.258172,2018-12-30-19.10.58.258172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14327880,50728756,112,2018-12-30-19.14.47.000000,-21600,0,2018-12-30-19.15.29.136349,2018-12-30-19.15.29.136349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14328288,50728756,118,2018-12-30-19.19.48.000000,-21600,0,2018-12-30-19.21.34.641184,2018-12-30-19.21.34.641184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14328555,50728756,121,2018-12-30-19.24.48.000000,-21600,0,2018-12-30-19.26.10.346597,2018-12-30-19.26.10.346597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14328876,50728756,123,2018-12-30-19.29.47.000000,-21600,0,2018-12-30-19.30.42.961313,2018-12-30-19.30.42.961313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14329217,50728756,119,2018-12-30-19.34.47.000000,-21600,0,2018-12-30-19.35.17.483388,2018-12-30-19.35.17.483388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14329644,50728756,116,2018-12-30-19.39.48.000000,-21600,0,2018-12-30-19.41.19.044294,2018-12-30-19.41.19.044294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14329943,50728756,114,2018-12-30-19.44.48.000000,-21600,0,2018-12-30-19.45.54.634448,2018-12-30-19.45.54.634448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14330516,50728756,115,2018-12-30-19.49.48.000000,-21600,0,2018-12-30-19.50.27.120986,2018-12-30-19.50.27.120986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14330879,50728756,116,2018-12-30-19.54.48.000000,-21600,0,2018-12-30-19.56.29.412514,2018-12-30-19.56.29.412514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14331180,50728756,116,2018-12-30-19.59.47.000000,-21600,0,2018-12-30-20.01.06.713880,2018-12-30-20.01.06.713880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14331481,50728756,118,2018-12-30-20.04.48.000000,-21600,0,2018-12-30-20.05.42.062182,2018-12-30-20.05.42.062182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14331762,50728756,117,2018-12-30-20.09.48.000000,-21600,0,2018-12-30-20.10.10.163435,2018-12-30-20.10.10.163435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14332108,50728756,116,2018-12-30-20.14.48.000000,-21600,0,2018-12-30-20.16.12.920194,2018-12-30-20.16.12.920194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14332432,50728756,113,2018-12-30-20.19.48.000000,-21600,0,2018-12-30-20.20.46.313479,2018-12-30-20.20.46.313479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14332766,50728756,109,2018-12-30-20.24.47.000000,-21600,0,2018-12-30-20.25.20.835485,2018-12-30-20.25.20.835485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14333127,50728756,103,2018-12-30-20.29.48.000000,-21600,0,2018-12-30-20.31.24.815600,2018-12-30-20.31.24.815600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14333471,50728756,97,2018-12-30-20.34.48.000000,-21600,0,2018-12-30-20.35.58.228547,2018-12-30-20.35.58.228547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14333810,50728756,91,2018-12-30-20.39.48.000000,-21600,0,2018-12-30-20.40.33.312370,2018-12-30-20.40.33.312370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14334090,50728756,89,2018-12-30-20.44.48.000000,-21600,0,2018-12-30-20.45.02.451730,2018-12-30-20.45.02.451730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14334428,50728756,87,2018-12-30-20.49.48.000000,-21600,0,2018-12-30-20.51.06.220293,2018-12-30-20.51.06.220293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14334733,50728756,83,2018-12-30-20.54.48.000000,-21600,0,2018-12-30-20.55.35.824122,2018-12-30-20.55.35.824122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14335142,50728756,79,2018-12-30-20.59.47.000000,-21600,0,2018-12-30-21.01.43.545739,2018-12-30-21.01.43.545739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14335476,50728756,75,2018-12-30-21.04.47.000000,-21600,0,2018-12-30-21.06.18.762441,2018-12-30-21.06.18.762441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14335742,50728756,70,2018-12-30-21.09.48.000000,-21600,0,2018-12-30-21.10.49.936021,2018-12-30-21.10.49.936021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83692,50728756,{"type": "hypo.1","data": {"AlertStart":"2018-12-30T21:09:48Z","AlertEnd":"2018-12-31T01:09:48Z"}},,2018-12-30-21.10.50.211143,0,2018-12-30-21.10.50.211143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14336044,50728756,67,2018-12-30-21.14.48.000000,-21600,0,2018-12-30-21.15.25.353340,2018-12-30-21.15.25.353340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14336445,50728756,64,2018-12-30-21.19.48.000000,-21600,0,2018-12-30-21.21.29.105524,2018-12-30-21.21.29.105524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528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541D-7BE4-5D4B-952C-3DA097F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Snapshot of alert feedback issued in spite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8AC6-2BA4-FC40-A9E6-08FABD3C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413"/>
            <a:ext cx="10515600" cy="510346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14720591,50793195,122,2019-01-03-19.52.21.000000,-18000,0,2019-01-03-19.52.50.648424,2019-01-03-19.52.50.648424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92406,50793195,{"type": "hypo.1","data": {"AlertStart":"2019-01-03T19:52:21Z","AlertEnd":"2019-01-03T23:52:21Z"}},,2019-01-03-19.52.51.066133,0,2019-01-03-19.52.51.066133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14720953,50793195,110,2019-01-03-19.57.21.000000,-18000,0,2019-01-03-19.58.51.396700,2019-01-03-19.58.51.396700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14721240,50793195,112,2019-01-03-20.02.21.000000,-18000,0,2019-01-03-20.03.20.221275,2019-01-03-20.03.20.221275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14721581,50793195,119,2019-01-03-20.07.22.000000,-18000,0,2019-01-03-20.07.51.090056,2019-01-03-20.07.51.090056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14721992,50793195,131,2019-01-03-20.12.22.000000,-18000,0,2019-01-03-20.13.50.187831,2019-01-03-20.13.50.187831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14722289,50793195,137,2019-01-03-20.17.22.000000,-18000,0,2019-01-03-20.18.23.952021,2019-01-03-20.18.23.952021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14722623,50793195,140,2019-01-03-20.22.21.000000,-18000,0,2019-01-03-20.22.51.105191,2019-01-03-20.22.51.105191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14722983,50793195,142,2019-01-03-20.27.21.000000,-18000,0,2019-01-03-20.28.50.389782,2019-01-03-20.28.50.389782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14734045,50793195,322,2019-01-03-22.58.33.000000,-18000,0,2019-01-03-22.59.49.458789,2019-01-03-22.59.49.458789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14734338,50793195,323,2019-01-03-23.03.33.000000,-18000,0,2019-01-03-23.04.20.822942,2019-01-03-23.04.20.822942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14734868,50793195,334,2019-01-03-23.08.33.000000,-18000,0,2019-01-03-23.08.53.144128,2019-01-03-23.08.53.144128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14735205,50793195,341,2019-01-03-23.13.32.000000,-18000,0,2019-01-03-23.14.49.154574,2019-01-03-23.14.49.154574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14735497,50793195,345,2019-01-03-23.18.32.000000,-18000,0,2019-01-03-23.19.23.432095,2019-01-03-23.19.23.432095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14735828,50793195,339,2019-01-03-23.23.33.000000,-18000,0,2019-01-03-23.23.54.446543,2019-01-03-23.23.54.446543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14736199,50793195,329,2019-01-03-23.28.32.000000,-18000,0,2019-01-03-23.29.53.406548,2019-01-03-23.29.53.406548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14736509,50793195,319,2019-01-03-23.33.33.000000,-18000,0,2019-01-03-23.34.19.581601,2019-01-03-23.34.19.581601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14736788,50793195,316,2019-01-03-23.38.32.000000,-18000,0,2019-01-03-23.38.53.158062,2019-01-03-23.38.53.158062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14737191,50793195,319,2019-01-03-23.43.32.000000,-18000,0,2019-01-03-23.44.52.592803,2019-01-03-23.44.52.592803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14737477,50793195,322,2019-01-03-23.48.32.000000,-18000,0,2019-01-03-23.49.21.798059,2019-01-03-23.49.21.798059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14737843,50793195,327,2019-01-03-23.53.32.000000,-18000,0,2019-01-03-23.53.53.205186,2019-01-03-23.53.53.205186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92989,50793195,{"type": "hypo_feedback_notice.1"},,2019-01-03-23.53.53.564141,0,2019-01-03-23.53.53.564141</a:t>
            </a:r>
          </a:p>
        </p:txBody>
      </p:sp>
    </p:spTree>
    <p:extLst>
      <p:ext uri="{BB962C8B-B14F-4D97-AF65-F5344CB8AC3E}">
        <p14:creationId xmlns:p14="http://schemas.microsoft.com/office/powerpoint/2010/main" val="264637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26232</TotalTime>
  <Words>569</Words>
  <Application>Microsoft Macintosh PowerPoint</Application>
  <PresentationFormat>Widescreen</PresentationFormat>
  <Paragraphs>149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Snapshot of repeat alerts before hypo</vt:lpstr>
      <vt:lpstr>Snapshot of legit very short lead time</vt:lpstr>
      <vt:lpstr>Snapshot of short lead time due to 4-hour silent period</vt:lpstr>
      <vt:lpstr>Snapshot of alert feedback issued in spite of missing data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 Barnes</dc:creator>
  <cp:keywords>Medtronic Controlled</cp:keywords>
  <cp:lastModifiedBy>Microsoft Office User</cp:lastModifiedBy>
  <cp:revision>954</cp:revision>
  <dcterms:created xsi:type="dcterms:W3CDTF">2017-05-18T18:03:58Z</dcterms:created>
  <dcterms:modified xsi:type="dcterms:W3CDTF">2019-01-09T20:37:20Z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27133112-0ce3-4fee-ae0d-073cdae0c6e6</vt:lpwstr>
  </property>
  <property fmtid="{D5CDD505-2E9C-101B-9397-08002B2CF9AE}" pid="3" name="Classification">
    <vt:lpwstr>MedtronicControlled</vt:lpwstr>
  </property>
</Properties>
</file>