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15" r:id="rId2"/>
    <p:sldId id="516" r:id="rId3"/>
    <p:sldId id="517" r:id="rId4"/>
    <p:sldId id="518" r:id="rId5"/>
    <p:sldId id="519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60" autoAdjust="0"/>
    <p:restoredTop sz="96208"/>
  </p:normalViewPr>
  <p:slideViewPr>
    <p:cSldViewPr snapToGrid="0">
      <p:cViewPr varScale="1">
        <p:scale>
          <a:sx n="106" d="100"/>
          <a:sy n="10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88527B-61D1-2842-A274-F1F2B07FFB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5BAD2-E67A-FC43-AE8A-E2F282669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0248304-FB14-4644-A302-0FFCAB2D454E}" type="datetimeFigureOut">
              <a:rPr lang="en-US"/>
              <a:pPr>
                <a:defRPr/>
              </a:pPr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03BF-73FD-3E4E-AA2C-885450EAD6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776ED-09F1-CE49-A566-55B4DD0C6A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61889181-ABE3-4942-BD00-367264368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2D1651-21B4-D04C-9E1D-A14E16F4E5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2D9BF-DC0B-B649-836B-F2F608B155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769BF721-62FA-4340-B124-50DCF45291EC}" type="datetimeFigureOut">
              <a:rPr lang="en-US"/>
              <a:pPr>
                <a:defRPr/>
              </a:pPr>
              <a:t>2/14/19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E7D0941-CAA7-6D47-BD7D-249DBE210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B0EF9C7-0C5A-514B-8B0B-45FAF6A5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1DB8B-14DB-8F44-8FF2-37852B37B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A5B21-9C24-6740-9918-B51EAE2E8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D32E086-167F-834E-85DF-3A0B88FE6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77DA-E46D-A74C-B770-C5592578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0D14B-9CF0-B44E-9E8D-9C6704CCF6D2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E011-C048-1A4F-91B0-6F4AEC77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67D5-9892-D847-963C-D5166C36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D495-AD39-4444-833E-07B523232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14C8-4F35-C94F-A3D3-4D6AD1CD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4B5CD-578D-4244-B886-378C99C2A060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CB74-68DC-7C46-86BB-D76CB8D9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432C-7C88-9949-873C-0D070AD4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63786-048D-B24A-9CD5-CA2306F49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C2E5-A0C0-1245-BBDD-F40ADD12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A6738-62DC-6E4D-9183-1D27BA004BDE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F1B6-8EF6-A54B-A3CE-FF15A72B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5E8C3-4D17-2F47-A4AE-75490B2A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FD175-10F2-9749-8DA3-88514FCF0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B724-B6CA-2943-8D11-A4F656A1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5BCCB-11A8-2448-A615-865862494D43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2F4D4-1CBF-3A4C-9C93-2FFBAF6C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6774-27C5-3A49-8C1B-6B1839EE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27103-495B-6F4E-ABB8-8570E9833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1E31-F704-024A-99A9-6B639298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E37E-B63E-F940-AE40-22187E6E470A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48BE-EBDA-EF4A-A00F-36089C71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46C7-1203-C94B-B0E9-A00FD22E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91309-D8AE-9240-AE08-6B84239D2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AD6C58-6CE7-644E-81DE-DE436363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A2E92-E2AA-BE43-8B4B-E750338A7A33}" type="datetime1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E249C7-A6AF-8F48-9C29-0E698191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D5522C-CC8C-9443-A36E-293DC131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6B24A-8059-4346-B200-126D7D3FF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9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F02085-08D8-2E41-B979-BF0CEFE8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F896-9289-3C4A-A89E-60D2F9AD4637}" type="datetime1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41CCF2-4A2D-B047-85ED-B280E06F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E4EDA48-E086-4842-8BBD-9FDE0D4A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3A218-7AAD-7848-B08E-26B3527A1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4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C08B7F6-EF5A-D045-B713-D6785115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C6416-610E-FB40-8FA3-4B955A4B196B}" type="datetime1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AA682AD-EC92-EA47-B7EB-E82AC76F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84B8AE7-FCA6-E94F-8790-98D09078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E5391-EBEA-C144-9D4C-BF5A2D814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D77F93B-125B-224C-B9EC-2D88158A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CCB8E-0B21-0A48-B006-7FA9D463FACF}" type="datetime1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6BDF969-0E93-6D45-A20F-8EC55FD0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E3C895-76B0-264F-9F36-ED100A7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3292B-9A66-FB46-A815-4E3663ACF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5EFD2C-24AE-504B-97C7-9224686A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C6FC5-8184-D343-970D-38A78A87BB34}" type="datetime1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52E3E9-FF2B-9040-87E5-771E73B1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A815ED-DBFF-F241-B175-5535BFB2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E148-3873-CC4A-BD62-BC9098F1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2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53263E-F034-E94D-B817-DF070E6E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CFD57-8010-DA41-A542-93DE83DF7007}" type="datetime1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231DF4-A8B7-1547-96DE-E0095BA7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7CBE0-05B2-BB43-A9E6-5FA635A0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1FDC-49B3-114E-913D-62A30A9D5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C4EDF3C-3DA0-C840-8D06-0198AEF0F74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C352EA2-24A2-B44A-94C9-90C012751E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525C-28F7-794E-9D01-61A373704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017D92F-4587-E248-9FE2-AB44796620C1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B617-C09C-5B4A-B73B-9BE52D3DD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159D-5471-3342-A05F-B2D2838D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7C2C34-D1F8-074D-A905-3F62E58F1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73" r:id="rId1"/>
    <p:sldLayoutId id="2147488674" r:id="rId2"/>
    <p:sldLayoutId id="2147488675" r:id="rId3"/>
    <p:sldLayoutId id="2147488676" r:id="rId4"/>
    <p:sldLayoutId id="2147488677" r:id="rId5"/>
    <p:sldLayoutId id="2147488678" r:id="rId6"/>
    <p:sldLayoutId id="2147488679" r:id="rId7"/>
    <p:sldLayoutId id="2147488680" r:id="rId8"/>
    <p:sldLayoutId id="2147488681" r:id="rId9"/>
    <p:sldLayoutId id="2147488682" r:id="rId10"/>
    <p:sldLayoutId id="21474886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3887-B590-1A48-9490-526D94BC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repeat alert lead time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DEFD6-4986-EC46-B44B-9D2E7A64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27103-495B-6F4E-ABB8-8570E98338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974C62-2E74-704D-AF4E-0FA1FEACC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timestamp of alert </a:t>
                </a:r>
                <a:r>
                  <a:rPr lang="en-US" sz="24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timestamp of hypo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timestamp of lead time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k,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may be equal to </a:t>
                </a:r>
                <a:r>
                  <a:rPr lang="en-US" sz="24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h𝑜𝑢𝑟𝑠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h𝑜𝑢𝑟𝑠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avg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h𝑜𝑢𝑟𝑠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avg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h𝑜𝑢𝑟𝑠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974C62-2E74-704D-AF4E-0FA1FEACC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47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94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3887-B590-1A48-9490-526D94BC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lead time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DEFD6-4986-EC46-B44B-9D2E7A64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27103-495B-6F4E-ABB8-8570E98338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974C62-2E74-704D-AF4E-0FA1FEACC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h𝑜𝑢𝑟𝑠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974C62-2E74-704D-AF4E-0FA1FEACC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884B145-D899-B846-A822-A21FEEEA9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061" y="2444750"/>
            <a:ext cx="43561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0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3887-B590-1A48-9490-526D94BC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lead time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DEFD6-4986-EC46-B44B-9D2E7A64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27103-495B-6F4E-ABB8-8570E98338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974C62-2E74-704D-AF4E-0FA1FEACC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h𝑜𝑢𝑟𝑠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974C62-2E74-704D-AF4E-0FA1FEACC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84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3887-B590-1A48-9490-526D94BC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lead time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DEFD6-4986-EC46-B44B-9D2E7A64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27103-495B-6F4E-ABB8-8570E98338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974C62-2E74-704D-AF4E-0FA1FEACC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avg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h𝑜𝑢𝑟𝑠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974C62-2E74-704D-AF4E-0FA1FEACC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67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3887-B590-1A48-9490-526D94BC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lead time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DEFD6-4986-EC46-B44B-9D2E7A64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27103-495B-6F4E-ABB8-8570E98338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974C62-2E74-704D-AF4E-0FA1FEACC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avg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h𝑜𝑢𝑟𝑠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974C62-2E74-704D-AF4E-0FA1FEACC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44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27231</TotalTime>
  <Words>108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First and repeat alert lead time definitions</vt:lpstr>
      <vt:lpstr>Alert lead time distribution</vt:lpstr>
      <vt:lpstr>Alert lead time distribution</vt:lpstr>
      <vt:lpstr>Alert lead time distribution</vt:lpstr>
      <vt:lpstr>Alert lead time distribution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 Barnes</dc:creator>
  <cp:keywords>Medtronic Controlled</cp:keywords>
  <cp:lastModifiedBy>Microsoft Office User</cp:lastModifiedBy>
  <cp:revision>1162</cp:revision>
  <dcterms:created xsi:type="dcterms:W3CDTF">2017-05-18T18:03:58Z</dcterms:created>
  <dcterms:modified xsi:type="dcterms:W3CDTF">2019-02-14T15:51:41Z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27133112-0ce3-4fee-ae0d-073cdae0c6e6</vt:lpwstr>
  </property>
  <property fmtid="{D5CDD505-2E9C-101B-9397-08002B2CF9AE}" pid="3" name="Classification">
    <vt:lpwstr>MedtronicControlled</vt:lpwstr>
  </property>
</Properties>
</file>