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6" r:id="rId2"/>
    <p:sldId id="52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721"/>
  </p:normalViewPr>
  <p:slideViewPr>
    <p:cSldViewPr snapToGrid="0" snapToObjects="1">
      <p:cViewPr varScale="1">
        <p:scale>
          <a:sx n="115" d="100"/>
          <a:sy n="11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1E12-5D36-1C4F-8053-1AE3F4BB5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CBEFA-3732-D640-BD32-0CE0C28CF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3C624-EDC5-DB4F-B4F7-74DB9E01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3326-6210-154A-B270-FE1BCEE1C4F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7CB25-9326-D147-87EA-8A289AA0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05FD9-C2ED-7045-AAB3-DE0F68F8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898D-B2C8-F841-B943-413AB7FA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3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7B49-C39C-1545-A625-04A41966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9496B-A4C4-0146-BDBA-4DDF19DE8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23B93-F39B-794A-B681-3D556218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3326-6210-154A-B270-FE1BCEE1C4F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D9A06-2AB3-D444-AAA3-8FF9A1D1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BAD33-F8D0-9E4F-9D24-FFC114BC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898D-B2C8-F841-B943-413AB7FA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7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C6EA5-6501-CD46-B647-CF6B4BDC1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64DF8-3849-7F49-A63A-3CBC78A82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844A-BC04-EE41-A34F-7410409F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3326-6210-154A-B270-FE1BCEE1C4F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F5C0-DA77-F645-83CE-4D85CC36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35952-C6B2-7D47-9E62-3EA07538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898D-B2C8-F841-B943-413AB7FA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4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EAAD-9867-7842-B41E-9041C32C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AFDB-69FF-BB4A-BDC6-E1A2B4C9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28F79-22FB-D645-98A1-80F7DECC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3326-6210-154A-B270-FE1BCEE1C4F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C439-5C1F-7B4B-B8B8-BAAE12F3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DB7D3-38D6-1B4F-B9FF-6B3CC937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898D-B2C8-F841-B943-413AB7FA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377C-1C67-334E-8DDD-9984EADD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7C4E2-66AD-CC47-BA69-68BA72A17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519C-5B98-6848-989F-39FC7DB5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3326-6210-154A-B270-FE1BCEE1C4F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7244D-FA8E-6442-8ED4-306F63D0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90595-8DEA-F84E-89C8-824EBB9A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898D-B2C8-F841-B943-413AB7FA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1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5AF5-52DE-D741-9036-AF2C4E1D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CE1B8-18BB-4E4D-8DDC-B4A654401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4EAE1-7685-A145-A261-918579A28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36E67-E465-124B-886B-17559637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3326-6210-154A-B270-FE1BCEE1C4F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72585-DA75-854E-B17B-6387E409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9B1F8-1AB2-9848-AE92-D4FF2C6A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898D-B2C8-F841-B943-413AB7FA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0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1BBF-F9A9-014C-906D-869700F7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D81FF-352E-734C-A95F-499D8B1D4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59887-50E8-8640-B808-EB01565D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00E9A-BD38-3347-8052-D7508EF11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EEE56-99EA-4C4D-BF2F-BBE98EC98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11EB3-0C30-2B42-B249-A0CFD015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3326-6210-154A-B270-FE1BCEE1C4F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864E9-2169-F048-ACD8-42BF1CAB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E7A18-71B4-7F47-8BAE-AD2BF782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898D-B2C8-F841-B943-413AB7FA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1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0C6D-386D-E84C-8FB9-64E668FA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09F55-65E7-A740-846B-F8CEA9B0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3326-6210-154A-B270-FE1BCEE1C4F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190D8-C5CB-2649-9E34-8411CCAE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DB77E-E70D-B145-B50E-F5C201DC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898D-B2C8-F841-B943-413AB7FA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4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A094B-CE5B-A34A-A3C0-98BA2C0E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3326-6210-154A-B270-FE1BCEE1C4F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E052A-FE66-6549-B5D8-94B18BAB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F040C-F1BB-024E-B2A4-9EE457F9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898D-B2C8-F841-B943-413AB7FA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7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440C-C5CC-B64A-82D7-647F15C5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DDFBE-9BFE-634D-80BD-CFBC49B2E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73744-95FF-174F-9848-BFFCC8457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676D0-AFE7-384D-902E-C67E4118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3326-6210-154A-B270-FE1BCEE1C4F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522A3-7F70-5E45-B1EA-F6A5F393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444A6-56D7-2D45-825C-6F41467D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898D-B2C8-F841-B943-413AB7FA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9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E15F-EFB7-624C-A330-D4190653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A4377-2F88-8549-A1BB-018864045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CEBB3-5403-8147-8EB8-CEB717FB3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1010E-41A9-714A-AA28-F2444A82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3326-6210-154A-B270-FE1BCEE1C4F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039A8-82E7-9147-B6EE-9AC1796B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5A977-A9AE-DD47-A146-D1107563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898D-B2C8-F841-B943-413AB7FA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4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A41FC-2FB5-0D42-8993-5F1A22EF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699CB-97B3-7C46-9F72-3C426746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53E1-5408-F245-9FB5-F0DE3741D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83326-6210-154A-B270-FE1BCEE1C4F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C4D16-9FC5-A343-A6B7-AEEFFF8BE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3BAE-D576-3142-A63E-2C26989BB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898D-B2C8-F841-B943-413AB7FA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8183" y="225910"/>
            <a:ext cx="11639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SG History and array of indices for SG feature calculation (#159 in Analytics Design Documentation) </a:t>
            </a:r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7D78A9-34A8-4FCE-8C46-60030DC2D6FF}"/>
              </a:ext>
            </a:extLst>
          </p:cNvPr>
          <p:cNvGrpSpPr/>
          <p:nvPr/>
        </p:nvGrpSpPr>
        <p:grpSpPr>
          <a:xfrm>
            <a:off x="5191124" y="1647844"/>
            <a:ext cx="6706833" cy="3099661"/>
            <a:chOff x="5191124" y="1647844"/>
            <a:chExt cx="6706833" cy="309966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4F93CC4-1293-4A57-BE28-6D769AC3D789}"/>
                </a:ext>
              </a:extLst>
            </p:cNvPr>
            <p:cNvSpPr/>
            <p:nvPr/>
          </p:nvSpPr>
          <p:spPr>
            <a:xfrm>
              <a:off x="5191124" y="1647844"/>
              <a:ext cx="6706833" cy="3099661"/>
            </a:xfrm>
            <a:prstGeom prst="roundRect">
              <a:avLst>
                <a:gd name="adj" fmla="val 8917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C016CA-180B-4397-B379-F059D8B33355}"/>
                </a:ext>
              </a:extLst>
            </p:cNvPr>
            <p:cNvSpPr txBox="1"/>
            <p:nvPr/>
          </p:nvSpPr>
          <p:spPr>
            <a:xfrm>
              <a:off x="5317745" y="1873962"/>
              <a:ext cx="158646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SGBuffer</a:t>
              </a:r>
              <a:endParaRPr lang="en-US" sz="1400" dirty="0"/>
            </a:p>
            <a:p>
              <a:r>
                <a:rPr lang="en-US" sz="1200" dirty="0"/>
                <a:t>SG historical data in descending order of time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24FA18-7C02-42E2-85BB-5A1FEDB47AB7}"/>
                </a:ext>
              </a:extLst>
            </p:cNvPr>
            <p:cNvSpPr txBox="1"/>
            <p:nvPr/>
          </p:nvSpPr>
          <p:spPr>
            <a:xfrm>
              <a:off x="5317585" y="3444188"/>
              <a:ext cx="173423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SGBufferIndices</a:t>
              </a:r>
              <a:endParaRPr lang="en-US" sz="1400" dirty="0"/>
            </a:p>
            <a:p>
              <a:r>
                <a:rPr lang="en-US" sz="1200" dirty="0"/>
                <a:t>SG historical data indices in the predefined places</a:t>
              </a:r>
            </a:p>
          </p:txBody>
        </p: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5FB778A3-7AFD-4660-BB9D-B20AB01A3786}"/>
                </a:ext>
              </a:extLst>
            </p:cNvPr>
            <p:cNvCxnSpPr>
              <a:cxnSpLocks/>
              <a:stCxn id="22" idx="0"/>
              <a:endCxn id="16" idx="2"/>
            </p:cNvCxnSpPr>
            <p:nvPr/>
          </p:nvCxnSpPr>
          <p:spPr>
            <a:xfrm rot="5400000" flipH="1" flipV="1">
              <a:off x="7314583" y="2773295"/>
              <a:ext cx="731167" cy="610620"/>
            </a:xfrm>
            <a:prstGeom prst="curved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ABCEB0CD-B6A4-4E10-92C7-9863E9678C8C}"/>
                </a:ext>
              </a:extLst>
            </p:cNvPr>
            <p:cNvCxnSpPr>
              <a:cxnSpLocks/>
              <a:stCxn id="24" idx="0"/>
              <a:endCxn id="17" idx="2"/>
            </p:cNvCxnSpPr>
            <p:nvPr/>
          </p:nvCxnSpPr>
          <p:spPr>
            <a:xfrm rot="5400000" flipH="1" flipV="1">
              <a:off x="8223147" y="3073317"/>
              <a:ext cx="731167" cy="10576"/>
            </a:xfrm>
            <a:prstGeom prst="curved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F4EBFA0A-2E5C-4219-A39B-E6F0D347A9D5}"/>
                </a:ext>
              </a:extLst>
            </p:cNvPr>
            <p:cNvCxnSpPr>
              <a:cxnSpLocks/>
              <a:stCxn id="26" idx="0"/>
              <a:endCxn id="19" idx="2"/>
            </p:cNvCxnSpPr>
            <p:nvPr/>
          </p:nvCxnSpPr>
          <p:spPr>
            <a:xfrm rot="5400000" flipH="1" flipV="1">
              <a:off x="10815933" y="3078605"/>
              <a:ext cx="731168" cy="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213A76-0A67-4BC2-A7A3-4B706AF9F67C}"/>
                </a:ext>
              </a:extLst>
            </p:cNvPr>
            <p:cNvGrpSpPr/>
            <p:nvPr/>
          </p:nvGrpSpPr>
          <p:grpSpPr>
            <a:xfrm>
              <a:off x="7072664" y="1873962"/>
              <a:ext cx="4603138" cy="839059"/>
              <a:chOff x="2456327" y="4537180"/>
              <a:chExt cx="3048279" cy="33337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6B96761-87FE-4673-8013-5EA8DA734171}"/>
                  </a:ext>
                </a:extLst>
              </p:cNvPr>
              <p:cNvGrpSpPr/>
              <p:nvPr/>
            </p:nvGrpSpPr>
            <p:grpSpPr>
              <a:xfrm>
                <a:off x="2456327" y="4537180"/>
                <a:ext cx="3048279" cy="333375"/>
                <a:chOff x="1222781" y="4419390"/>
                <a:chExt cx="2572408" cy="33337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B62FAAF-B265-4123-9CBC-330D97FA7CCD}"/>
                    </a:ext>
                  </a:extLst>
                </p:cNvPr>
                <p:cNvSpPr/>
                <p:nvPr/>
              </p:nvSpPr>
              <p:spPr>
                <a:xfrm>
                  <a:off x="1222781" y="4419390"/>
                  <a:ext cx="340076" cy="33337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SG</a:t>
                  </a:r>
                  <a:r>
                    <a:rPr lang="en-US" sz="1100" baseline="-25000" dirty="0">
                      <a:solidFill>
                        <a:schemeClr val="tx1"/>
                      </a:solidFill>
                    </a:rPr>
                    <a:t>1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>=95</a:t>
                  </a:r>
                  <a:r>
                    <a:rPr lang="en-US" sz="1100" baseline="-25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at time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T</a:t>
                  </a:r>
                  <a:endParaRPr lang="en-US" sz="11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BE5B034-C767-4BE9-83A0-72264096B5CC}"/>
                    </a:ext>
                  </a:extLst>
                </p:cNvPr>
                <p:cNvSpPr/>
                <p:nvPr/>
              </p:nvSpPr>
              <p:spPr>
                <a:xfrm>
                  <a:off x="1562857" y="4419390"/>
                  <a:ext cx="340076" cy="33337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SG</a:t>
                  </a:r>
                  <a:r>
                    <a:rPr lang="en-US" sz="1100" baseline="-25000" dirty="0">
                      <a:solidFill>
                        <a:schemeClr val="tx1"/>
                      </a:solidFill>
                    </a:rPr>
                    <a:t>2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>=88</a:t>
                  </a:r>
                  <a:r>
                    <a:rPr lang="en-US" sz="1100" baseline="-25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at time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T-5 min </a:t>
                  </a:r>
                  <a:r>
                    <a:rPr lang="en-US" sz="1100" baseline="-250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AC02043-772B-4730-8D44-60D7C907FB9F}"/>
                    </a:ext>
                  </a:extLst>
                </p:cNvPr>
                <p:cNvSpPr/>
                <p:nvPr/>
              </p:nvSpPr>
              <p:spPr>
                <a:xfrm>
                  <a:off x="1902933" y="4419390"/>
                  <a:ext cx="340076" cy="33337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SG</a:t>
                  </a:r>
                  <a:r>
                    <a:rPr lang="en-US" sz="1100" baseline="-25000" dirty="0">
                      <a:solidFill>
                        <a:schemeClr val="tx1"/>
                      </a:solidFill>
                    </a:rPr>
                    <a:t>3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> =92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at time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T-10 min </a:t>
                  </a:r>
                  <a:endParaRPr lang="en-US" sz="11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A4B6B50-0971-4DAA-9F91-F60E950CB979}"/>
                    </a:ext>
                  </a:extLst>
                </p:cNvPr>
                <p:cNvSpPr/>
                <p:nvPr/>
              </p:nvSpPr>
              <p:spPr>
                <a:xfrm>
                  <a:off x="2571498" y="4419390"/>
                  <a:ext cx="677011" cy="33337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CCB40DF-84FE-4AAC-B551-B3F82758C7C5}"/>
                    </a:ext>
                  </a:extLst>
                </p:cNvPr>
                <p:cNvSpPr/>
                <p:nvPr/>
              </p:nvSpPr>
              <p:spPr>
                <a:xfrm>
                  <a:off x="3242739" y="4419390"/>
                  <a:ext cx="552450" cy="33337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SG</a:t>
                  </a:r>
                  <a:r>
                    <a:rPr lang="en-US" sz="1100" baseline="-25000" dirty="0">
                      <a:solidFill>
                        <a:schemeClr val="tx1"/>
                      </a:solidFill>
                    </a:rPr>
                    <a:t>48 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>=104</a:t>
                  </a:r>
                  <a:endParaRPr lang="en-US" sz="1100" baseline="-25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at time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T- 4hr 15 min </a:t>
                  </a:r>
                  <a:endParaRPr lang="en-US" sz="1100" baseline="-25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984EF02-3EB3-4B23-89A1-5492D507D690}"/>
                  </a:ext>
                </a:extLst>
              </p:cNvPr>
              <p:cNvSpPr/>
              <p:nvPr/>
            </p:nvSpPr>
            <p:spPr>
              <a:xfrm>
                <a:off x="3662498" y="4537180"/>
                <a:ext cx="402987" cy="3333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SG</a:t>
                </a:r>
                <a:r>
                  <a:rPr lang="en-US" sz="1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sz="1100" dirty="0">
                    <a:solidFill>
                      <a:schemeClr val="tx1"/>
                    </a:solidFill>
                  </a:rPr>
                  <a:t>=96 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at time 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T-25 min </a:t>
                </a:r>
                <a:endParaRPr lang="en-US" sz="1100" baseline="-25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88963059-6C4E-4E84-AB27-68B4EE48FF14}"/>
                </a:ext>
              </a:extLst>
            </p:cNvPr>
            <p:cNvCxnSpPr>
              <a:cxnSpLocks/>
              <a:stCxn id="23" idx="0"/>
              <a:endCxn id="17" idx="2"/>
            </p:cNvCxnSpPr>
            <p:nvPr/>
          </p:nvCxnSpPr>
          <p:spPr>
            <a:xfrm rot="5400000" flipH="1" flipV="1">
              <a:off x="7921598" y="2771770"/>
              <a:ext cx="731168" cy="613671"/>
            </a:xfrm>
            <a:prstGeom prst="curved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E08EA8-21B1-4C23-8322-0F6DB7B9C439}"/>
                </a:ext>
              </a:extLst>
            </p:cNvPr>
            <p:cNvGrpSpPr/>
            <p:nvPr/>
          </p:nvGrpSpPr>
          <p:grpSpPr>
            <a:xfrm>
              <a:off x="7068505" y="3444188"/>
              <a:ext cx="4607297" cy="828167"/>
              <a:chOff x="2456327" y="5599786"/>
              <a:chExt cx="3177174" cy="30722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35DDD75-DAC7-4A4E-A0E5-4FF74F5B3D8F}"/>
                  </a:ext>
                </a:extLst>
              </p:cNvPr>
              <p:cNvGrpSpPr/>
              <p:nvPr/>
            </p:nvGrpSpPr>
            <p:grpSpPr>
              <a:xfrm>
                <a:off x="2456327" y="5599786"/>
                <a:ext cx="3177174" cy="307229"/>
                <a:chOff x="1222781" y="4444110"/>
                <a:chExt cx="2452715" cy="307229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5019169-A3DB-4F3C-9714-84AC171FEBA9}"/>
                    </a:ext>
                  </a:extLst>
                </p:cNvPr>
                <p:cNvSpPr/>
                <p:nvPr/>
              </p:nvSpPr>
              <p:spPr>
                <a:xfrm>
                  <a:off x="1222781" y="4444110"/>
                  <a:ext cx="326174" cy="3072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Earliest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 SG in previous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5 min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6C4A753-E04C-4F71-BBD5-C81F70C095EC}"/>
                    </a:ext>
                  </a:extLst>
                </p:cNvPr>
                <p:cNvSpPr/>
                <p:nvPr/>
              </p:nvSpPr>
              <p:spPr>
                <a:xfrm>
                  <a:off x="1547247" y="4444110"/>
                  <a:ext cx="321915" cy="3072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Earliest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 SG in previous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 10 min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FFCF77A-9139-4F4F-A049-7C9500E45575}"/>
                    </a:ext>
                  </a:extLst>
                </p:cNvPr>
                <p:cNvSpPr/>
                <p:nvPr/>
              </p:nvSpPr>
              <p:spPr>
                <a:xfrm>
                  <a:off x="1868959" y="4444110"/>
                  <a:ext cx="320610" cy="3072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Earliest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 SG in previous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 15 min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D7FB430-C8CA-4087-A3CC-571333BD177E}"/>
                    </a:ext>
                  </a:extLst>
                </p:cNvPr>
                <p:cNvSpPr/>
                <p:nvPr/>
              </p:nvSpPr>
              <p:spPr>
                <a:xfrm>
                  <a:off x="2498492" y="4444110"/>
                  <a:ext cx="650735" cy="3072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E7A585A-B8EC-43A0-873B-4B65ED10E328}"/>
                    </a:ext>
                  </a:extLst>
                </p:cNvPr>
                <p:cNvSpPr/>
                <p:nvPr/>
              </p:nvSpPr>
              <p:spPr>
                <a:xfrm>
                  <a:off x="3149226" y="4444110"/>
                  <a:ext cx="526270" cy="3072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Earliest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 SG in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previous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 4 </a:t>
                  </a:r>
                  <a:r>
                    <a:rPr lang="en-US" sz="1100" dirty="0" err="1">
                      <a:solidFill>
                        <a:schemeClr val="tx1"/>
                      </a:solidFill>
                    </a:rPr>
                    <a:t>hr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> 30 min</a:t>
                  </a:r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E8BF3A3-CFBF-4BA5-9DE2-B8C3BC2B07E4}"/>
                  </a:ext>
                </a:extLst>
              </p:cNvPr>
              <p:cNvSpPr/>
              <p:nvPr/>
            </p:nvSpPr>
            <p:spPr>
              <a:xfrm>
                <a:off x="3706589" y="5599786"/>
                <a:ext cx="419961" cy="30722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Earliest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 SG in previous 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 20 min</a:t>
                </a:r>
              </a:p>
            </p:txBody>
          </p:sp>
        </p:grp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1DF928D9-C751-4F0B-BB53-462D666DEC7E}"/>
                </a:ext>
              </a:extLst>
            </p:cNvPr>
            <p:cNvCxnSpPr>
              <a:cxnSpLocks/>
              <a:stCxn id="37" idx="0"/>
              <a:endCxn id="17" idx="2"/>
            </p:cNvCxnSpPr>
            <p:nvPr/>
          </p:nvCxnSpPr>
          <p:spPr>
            <a:xfrm rot="16200000" flipV="1">
              <a:off x="8524444" y="2782595"/>
              <a:ext cx="731168" cy="592020"/>
            </a:xfrm>
            <a:prstGeom prst="curved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C5E77F4-BB2F-4C58-8FEB-812BA2891EDD}"/>
                </a:ext>
              </a:extLst>
            </p:cNvPr>
            <p:cNvSpPr txBox="1"/>
            <p:nvPr/>
          </p:nvSpPr>
          <p:spPr>
            <a:xfrm>
              <a:off x="7067942" y="4272356"/>
              <a:ext cx="610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  <a:endParaRPr 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DF872DA-32A3-4282-AFB4-C205EED7D7D3}"/>
                </a:ext>
              </a:extLst>
            </p:cNvPr>
            <p:cNvSpPr txBox="1"/>
            <p:nvPr/>
          </p:nvSpPr>
          <p:spPr>
            <a:xfrm>
              <a:off x="7679691" y="4283249"/>
              <a:ext cx="610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  <a:endParaRPr 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AD9966D-19C2-40B3-9EFA-20C6F4C91BD1}"/>
                </a:ext>
              </a:extLst>
            </p:cNvPr>
            <p:cNvSpPr txBox="1"/>
            <p:nvPr/>
          </p:nvSpPr>
          <p:spPr>
            <a:xfrm>
              <a:off x="8287943" y="4283248"/>
              <a:ext cx="610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  <a:endParaRPr lang="en-US" sz="12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D330EC-E70D-45E0-936D-D1CF6B06B372}"/>
                </a:ext>
              </a:extLst>
            </p:cNvPr>
            <p:cNvSpPr txBox="1"/>
            <p:nvPr/>
          </p:nvSpPr>
          <p:spPr>
            <a:xfrm>
              <a:off x="8877586" y="4283247"/>
              <a:ext cx="610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  <a:endParaRPr lang="en-US" sz="12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EDB8E9D-0BC8-40EA-82A7-057EAE4CB75C}"/>
                </a:ext>
              </a:extLst>
            </p:cNvPr>
            <p:cNvSpPr txBox="1"/>
            <p:nvPr/>
          </p:nvSpPr>
          <p:spPr>
            <a:xfrm>
              <a:off x="10697557" y="4272356"/>
              <a:ext cx="978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53</a:t>
              </a:r>
              <a:endParaRPr lang="en-US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FED226-EFC4-4862-BB72-9F1889E40EB9}"/>
              </a:ext>
            </a:extLst>
          </p:cNvPr>
          <p:cNvGrpSpPr/>
          <p:nvPr/>
        </p:nvGrpSpPr>
        <p:grpSpPr>
          <a:xfrm>
            <a:off x="651726" y="1055182"/>
            <a:ext cx="3078878" cy="4284984"/>
            <a:chOff x="346896" y="899694"/>
            <a:chExt cx="3078878" cy="428498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2C4110-C293-4BD0-BE35-3AD623D0F886}"/>
                </a:ext>
              </a:extLst>
            </p:cNvPr>
            <p:cNvSpPr/>
            <p:nvPr/>
          </p:nvSpPr>
          <p:spPr>
            <a:xfrm>
              <a:off x="346896" y="4635802"/>
              <a:ext cx="3078775" cy="54887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Tuple at time T- 4hr 15 min :</a:t>
              </a:r>
              <a:endParaRPr lang="en-US" sz="1200" b="1" baseline="-250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"dateTime":"2018-01-01T00:00:00+00:00"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"sg":104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0EDD05C-53E2-4718-BBE2-EEF7F76B99CD}"/>
                </a:ext>
              </a:extLst>
            </p:cNvPr>
            <p:cNvSpPr/>
            <p:nvPr/>
          </p:nvSpPr>
          <p:spPr>
            <a:xfrm>
              <a:off x="346999" y="3997917"/>
              <a:ext cx="3078775" cy="54887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Tuple at time T- 4hr 10 min :</a:t>
              </a:r>
              <a:endParaRPr lang="en-US" sz="1200" b="1" baseline="-250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"dateTime":"2018-01-01T00:05:00+00:00"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"sg":100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5BBA0F1-4AF1-44CB-82F0-D13E6951D4F6}"/>
                </a:ext>
              </a:extLst>
            </p:cNvPr>
            <p:cNvSpPr/>
            <p:nvPr/>
          </p:nvSpPr>
          <p:spPr>
            <a:xfrm>
              <a:off x="346898" y="1540529"/>
              <a:ext cx="3078775" cy="54887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Tuple at time T- 5min :</a:t>
              </a:r>
              <a:endParaRPr lang="en-US" sz="1200" b="1" baseline="-250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"dateTime":"2018-01-01T04:10:00+00:00"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"sg":88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A07AC18-3C72-481F-A2FF-4C4BF702911F}"/>
                </a:ext>
              </a:extLst>
            </p:cNvPr>
            <p:cNvSpPr/>
            <p:nvPr/>
          </p:nvSpPr>
          <p:spPr>
            <a:xfrm>
              <a:off x="346899" y="899694"/>
              <a:ext cx="3078775" cy="54887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Tuple at time T :</a:t>
              </a:r>
              <a:endParaRPr lang="en-US" sz="1200" b="1" baseline="-250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"dateTime":"2018-01-01T04:15:00+00:00"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"sg":95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49D9B07-F6FF-4B0D-99C0-CA31C512B2E5}"/>
                </a:ext>
              </a:extLst>
            </p:cNvPr>
            <p:cNvSpPr/>
            <p:nvPr/>
          </p:nvSpPr>
          <p:spPr>
            <a:xfrm>
              <a:off x="346897" y="2185128"/>
              <a:ext cx="3078775" cy="54887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Tuple at time T- 10min :</a:t>
              </a:r>
              <a:endParaRPr lang="en-US" sz="1200" b="1" baseline="-250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"dateTime":"2018-01-01T04:05:00+00:00"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"sg":92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21547EF-BD3B-48F1-BC81-46C2DAAD94BD}"/>
                </a:ext>
              </a:extLst>
            </p:cNvPr>
            <p:cNvSpPr/>
            <p:nvPr/>
          </p:nvSpPr>
          <p:spPr>
            <a:xfrm>
              <a:off x="346897" y="2823424"/>
              <a:ext cx="3078775" cy="54887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Tuple at time T- 25min :</a:t>
              </a:r>
              <a:endParaRPr lang="en-US" sz="1200" b="1" baseline="-250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"dateTime":"2018-01-01T03:50:00+00:00"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"sg":96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3B8394-65D7-453F-B5C5-DC8EC3931200}"/>
              </a:ext>
            </a:extLst>
          </p:cNvPr>
          <p:cNvCxnSpPr>
            <a:stCxn id="41" idx="2"/>
            <a:endCxn id="40" idx="0"/>
          </p:cNvCxnSpPr>
          <p:nvPr/>
        </p:nvCxnSpPr>
        <p:spPr>
          <a:xfrm flipH="1">
            <a:off x="2191116" y="1604058"/>
            <a:ext cx="1" cy="91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C4F0AB-1611-4497-80D0-117A93C1EC87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flipH="1">
            <a:off x="2191115" y="2244893"/>
            <a:ext cx="1" cy="95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9389F6-4F7C-4A25-B66E-E9D8002E6138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2191115" y="2889492"/>
            <a:ext cx="0" cy="8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40CE2F-9420-4C1C-BFAB-FC0959A39638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>
            <a:off x="2191115" y="3527788"/>
            <a:ext cx="102" cy="625617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49507D-A652-495A-93F2-1297E7CF6DC1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 flipH="1">
            <a:off x="2191114" y="4702281"/>
            <a:ext cx="103" cy="8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7F9048B-EB73-468F-8274-AD96BE42C518}"/>
              </a:ext>
            </a:extLst>
          </p:cNvPr>
          <p:cNvCxnSpPr>
            <a:cxnSpLocks/>
            <a:stCxn id="14" idx="2"/>
            <a:endCxn id="5" idx="1"/>
          </p:cNvCxnSpPr>
          <p:nvPr/>
        </p:nvCxnSpPr>
        <p:spPr>
          <a:xfrm rot="5400000" flipH="1" flipV="1">
            <a:off x="2619873" y="2768916"/>
            <a:ext cx="2142491" cy="3000010"/>
          </a:xfrm>
          <a:prstGeom prst="bentConnector4">
            <a:avLst>
              <a:gd name="adj1" fmla="val -10670"/>
              <a:gd name="adj2" fmla="val 756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02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8183" y="225910"/>
            <a:ext cx="11639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Count the number of SG readings in the recent X minutes, leveraging </a:t>
            </a:r>
            <a:r>
              <a:rPr lang="en-US" sz="2800" dirty="0" err="1"/>
              <a:t>SGBufferIndices</a:t>
            </a:r>
            <a:endParaRPr lang="en-US" sz="2800" dirty="0">
              <a:solidFill>
                <a:schemeClr val="accent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7D78A9-34A8-4FCE-8C46-60030DC2D6FF}"/>
              </a:ext>
            </a:extLst>
          </p:cNvPr>
          <p:cNvGrpSpPr/>
          <p:nvPr/>
        </p:nvGrpSpPr>
        <p:grpSpPr>
          <a:xfrm>
            <a:off x="2742583" y="841224"/>
            <a:ext cx="6706833" cy="3099661"/>
            <a:chOff x="5191124" y="1647844"/>
            <a:chExt cx="6706833" cy="309966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4F93CC4-1293-4A57-BE28-6D769AC3D789}"/>
                </a:ext>
              </a:extLst>
            </p:cNvPr>
            <p:cNvSpPr/>
            <p:nvPr/>
          </p:nvSpPr>
          <p:spPr>
            <a:xfrm>
              <a:off x="5191124" y="1647844"/>
              <a:ext cx="6706833" cy="3099661"/>
            </a:xfrm>
            <a:prstGeom prst="roundRect">
              <a:avLst>
                <a:gd name="adj" fmla="val 8917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C016CA-180B-4397-B379-F059D8B33355}"/>
                </a:ext>
              </a:extLst>
            </p:cNvPr>
            <p:cNvSpPr txBox="1"/>
            <p:nvPr/>
          </p:nvSpPr>
          <p:spPr>
            <a:xfrm>
              <a:off x="5317745" y="1873962"/>
              <a:ext cx="158646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SGBuffer</a:t>
              </a:r>
              <a:endParaRPr lang="en-US" sz="1400" dirty="0"/>
            </a:p>
            <a:p>
              <a:r>
                <a:rPr lang="en-US" sz="1200" dirty="0"/>
                <a:t>SG historical data in descending order of time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24FA18-7C02-42E2-85BB-5A1FEDB47AB7}"/>
                </a:ext>
              </a:extLst>
            </p:cNvPr>
            <p:cNvSpPr txBox="1"/>
            <p:nvPr/>
          </p:nvSpPr>
          <p:spPr>
            <a:xfrm>
              <a:off x="5317585" y="3444188"/>
              <a:ext cx="173423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SGBufferIndices</a:t>
              </a:r>
              <a:endParaRPr lang="en-US" sz="1400" dirty="0"/>
            </a:p>
            <a:p>
              <a:r>
                <a:rPr lang="en-US" sz="1200" dirty="0"/>
                <a:t>SG historical data indices in the predefined places</a:t>
              </a:r>
            </a:p>
          </p:txBody>
        </p: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5FB778A3-7AFD-4660-BB9D-B20AB01A3786}"/>
                </a:ext>
              </a:extLst>
            </p:cNvPr>
            <p:cNvCxnSpPr>
              <a:cxnSpLocks/>
              <a:stCxn id="22" idx="0"/>
              <a:endCxn id="16" idx="2"/>
            </p:cNvCxnSpPr>
            <p:nvPr/>
          </p:nvCxnSpPr>
          <p:spPr>
            <a:xfrm rot="5400000" flipH="1" flipV="1">
              <a:off x="7314583" y="2773295"/>
              <a:ext cx="731167" cy="610620"/>
            </a:xfrm>
            <a:prstGeom prst="curved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ABCEB0CD-B6A4-4E10-92C7-9863E9678C8C}"/>
                </a:ext>
              </a:extLst>
            </p:cNvPr>
            <p:cNvCxnSpPr>
              <a:cxnSpLocks/>
              <a:stCxn id="24" idx="0"/>
              <a:endCxn id="17" idx="2"/>
            </p:cNvCxnSpPr>
            <p:nvPr/>
          </p:nvCxnSpPr>
          <p:spPr>
            <a:xfrm rot="5400000" flipH="1" flipV="1">
              <a:off x="8223147" y="3073317"/>
              <a:ext cx="731167" cy="10576"/>
            </a:xfrm>
            <a:prstGeom prst="curved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F4EBFA0A-2E5C-4219-A39B-E6F0D347A9D5}"/>
                </a:ext>
              </a:extLst>
            </p:cNvPr>
            <p:cNvCxnSpPr>
              <a:cxnSpLocks/>
              <a:stCxn id="26" idx="0"/>
              <a:endCxn id="19" idx="2"/>
            </p:cNvCxnSpPr>
            <p:nvPr/>
          </p:nvCxnSpPr>
          <p:spPr>
            <a:xfrm rot="5400000" flipH="1" flipV="1">
              <a:off x="10815933" y="3078605"/>
              <a:ext cx="731168" cy="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213A76-0A67-4BC2-A7A3-4B706AF9F67C}"/>
                </a:ext>
              </a:extLst>
            </p:cNvPr>
            <p:cNvGrpSpPr/>
            <p:nvPr/>
          </p:nvGrpSpPr>
          <p:grpSpPr>
            <a:xfrm>
              <a:off x="7072664" y="1873962"/>
              <a:ext cx="4603138" cy="839059"/>
              <a:chOff x="2456327" y="4537180"/>
              <a:chExt cx="3048279" cy="33337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6B96761-87FE-4673-8013-5EA8DA734171}"/>
                  </a:ext>
                </a:extLst>
              </p:cNvPr>
              <p:cNvGrpSpPr/>
              <p:nvPr/>
            </p:nvGrpSpPr>
            <p:grpSpPr>
              <a:xfrm>
                <a:off x="2456327" y="4537180"/>
                <a:ext cx="3048279" cy="333375"/>
                <a:chOff x="1222781" y="4419390"/>
                <a:chExt cx="2572408" cy="33337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B62FAAF-B265-4123-9CBC-330D97FA7CCD}"/>
                    </a:ext>
                  </a:extLst>
                </p:cNvPr>
                <p:cNvSpPr/>
                <p:nvPr/>
              </p:nvSpPr>
              <p:spPr>
                <a:xfrm>
                  <a:off x="1222781" y="4419390"/>
                  <a:ext cx="340076" cy="33337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SG</a:t>
                  </a:r>
                  <a:r>
                    <a:rPr lang="en-US" sz="1100" baseline="-25000" dirty="0">
                      <a:solidFill>
                        <a:schemeClr val="tx1"/>
                      </a:solidFill>
                    </a:rPr>
                    <a:t>1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>=95</a:t>
                  </a:r>
                  <a:r>
                    <a:rPr lang="en-US" sz="1100" baseline="-25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at time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T</a:t>
                  </a:r>
                  <a:endParaRPr lang="en-US" sz="11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BE5B034-C767-4BE9-83A0-72264096B5CC}"/>
                    </a:ext>
                  </a:extLst>
                </p:cNvPr>
                <p:cNvSpPr/>
                <p:nvPr/>
              </p:nvSpPr>
              <p:spPr>
                <a:xfrm>
                  <a:off x="1562857" y="4419390"/>
                  <a:ext cx="340076" cy="33337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SG</a:t>
                  </a:r>
                  <a:r>
                    <a:rPr lang="en-US" sz="1100" baseline="-25000" dirty="0">
                      <a:solidFill>
                        <a:schemeClr val="tx1"/>
                      </a:solidFill>
                    </a:rPr>
                    <a:t>2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>=88</a:t>
                  </a:r>
                  <a:r>
                    <a:rPr lang="en-US" sz="1100" baseline="-25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at time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T-5 min </a:t>
                  </a:r>
                  <a:r>
                    <a:rPr lang="en-US" sz="1100" baseline="-250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AC02043-772B-4730-8D44-60D7C907FB9F}"/>
                    </a:ext>
                  </a:extLst>
                </p:cNvPr>
                <p:cNvSpPr/>
                <p:nvPr/>
              </p:nvSpPr>
              <p:spPr>
                <a:xfrm>
                  <a:off x="1902933" y="4419390"/>
                  <a:ext cx="340076" cy="33337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SG</a:t>
                  </a:r>
                  <a:r>
                    <a:rPr lang="en-US" sz="1100" baseline="-25000" dirty="0">
                      <a:solidFill>
                        <a:schemeClr val="tx1"/>
                      </a:solidFill>
                    </a:rPr>
                    <a:t>3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> =92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at time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T-10 min </a:t>
                  </a:r>
                  <a:endParaRPr lang="en-US" sz="11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A4B6B50-0971-4DAA-9F91-F60E950CB979}"/>
                    </a:ext>
                  </a:extLst>
                </p:cNvPr>
                <p:cNvSpPr/>
                <p:nvPr/>
              </p:nvSpPr>
              <p:spPr>
                <a:xfrm>
                  <a:off x="2571498" y="4419390"/>
                  <a:ext cx="677011" cy="33337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CCB40DF-84FE-4AAC-B551-B3F82758C7C5}"/>
                    </a:ext>
                  </a:extLst>
                </p:cNvPr>
                <p:cNvSpPr/>
                <p:nvPr/>
              </p:nvSpPr>
              <p:spPr>
                <a:xfrm>
                  <a:off x="3242739" y="4419390"/>
                  <a:ext cx="552450" cy="33337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SG</a:t>
                  </a:r>
                  <a:r>
                    <a:rPr lang="en-US" sz="1100" baseline="-25000" dirty="0">
                      <a:solidFill>
                        <a:schemeClr val="tx1"/>
                      </a:solidFill>
                    </a:rPr>
                    <a:t>48 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>=104</a:t>
                  </a:r>
                  <a:endParaRPr lang="en-US" sz="1100" baseline="-25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at time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T- 4hr 15 min </a:t>
                  </a:r>
                  <a:endParaRPr lang="en-US" sz="1100" baseline="-25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984EF02-3EB3-4B23-89A1-5492D507D690}"/>
                  </a:ext>
                </a:extLst>
              </p:cNvPr>
              <p:cNvSpPr/>
              <p:nvPr/>
            </p:nvSpPr>
            <p:spPr>
              <a:xfrm>
                <a:off x="3662498" y="4537180"/>
                <a:ext cx="402987" cy="3333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SG</a:t>
                </a:r>
                <a:r>
                  <a:rPr lang="en-US" sz="1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sz="1100" dirty="0">
                    <a:solidFill>
                      <a:schemeClr val="tx1"/>
                    </a:solidFill>
                  </a:rPr>
                  <a:t>=96 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at time 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T-25 min </a:t>
                </a:r>
                <a:endParaRPr lang="en-US" sz="1100" baseline="-25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88963059-6C4E-4E84-AB27-68B4EE48FF14}"/>
                </a:ext>
              </a:extLst>
            </p:cNvPr>
            <p:cNvCxnSpPr>
              <a:cxnSpLocks/>
              <a:stCxn id="23" idx="0"/>
              <a:endCxn id="17" idx="2"/>
            </p:cNvCxnSpPr>
            <p:nvPr/>
          </p:nvCxnSpPr>
          <p:spPr>
            <a:xfrm rot="5400000" flipH="1" flipV="1">
              <a:off x="7921598" y="2771770"/>
              <a:ext cx="731168" cy="613671"/>
            </a:xfrm>
            <a:prstGeom prst="curved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E08EA8-21B1-4C23-8322-0F6DB7B9C439}"/>
                </a:ext>
              </a:extLst>
            </p:cNvPr>
            <p:cNvGrpSpPr/>
            <p:nvPr/>
          </p:nvGrpSpPr>
          <p:grpSpPr>
            <a:xfrm>
              <a:off x="7068505" y="3444188"/>
              <a:ext cx="4607297" cy="828167"/>
              <a:chOff x="2456327" y="5599786"/>
              <a:chExt cx="3177174" cy="30722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35DDD75-DAC7-4A4E-A0E5-4FF74F5B3D8F}"/>
                  </a:ext>
                </a:extLst>
              </p:cNvPr>
              <p:cNvGrpSpPr/>
              <p:nvPr/>
            </p:nvGrpSpPr>
            <p:grpSpPr>
              <a:xfrm>
                <a:off x="2456327" y="5599786"/>
                <a:ext cx="3177174" cy="307229"/>
                <a:chOff x="1222781" y="4444110"/>
                <a:chExt cx="2452715" cy="307229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5019169-A3DB-4F3C-9714-84AC171FEBA9}"/>
                    </a:ext>
                  </a:extLst>
                </p:cNvPr>
                <p:cNvSpPr/>
                <p:nvPr/>
              </p:nvSpPr>
              <p:spPr>
                <a:xfrm>
                  <a:off x="1222781" y="4444110"/>
                  <a:ext cx="326174" cy="3072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Earliest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 SG in previous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5 min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6C4A753-E04C-4F71-BBD5-C81F70C095EC}"/>
                    </a:ext>
                  </a:extLst>
                </p:cNvPr>
                <p:cNvSpPr/>
                <p:nvPr/>
              </p:nvSpPr>
              <p:spPr>
                <a:xfrm>
                  <a:off x="1547247" y="4444110"/>
                  <a:ext cx="321915" cy="3072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Earliest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 SG in previous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 10 min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FFCF77A-9139-4F4F-A049-7C9500E45575}"/>
                    </a:ext>
                  </a:extLst>
                </p:cNvPr>
                <p:cNvSpPr/>
                <p:nvPr/>
              </p:nvSpPr>
              <p:spPr>
                <a:xfrm>
                  <a:off x="1868959" y="4444110"/>
                  <a:ext cx="320610" cy="3072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Earliest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 SG in previous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 15 min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D7FB430-C8CA-4087-A3CC-571333BD177E}"/>
                    </a:ext>
                  </a:extLst>
                </p:cNvPr>
                <p:cNvSpPr/>
                <p:nvPr/>
              </p:nvSpPr>
              <p:spPr>
                <a:xfrm>
                  <a:off x="2498492" y="4444110"/>
                  <a:ext cx="650735" cy="3072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E7A585A-B8EC-43A0-873B-4B65ED10E328}"/>
                    </a:ext>
                  </a:extLst>
                </p:cNvPr>
                <p:cNvSpPr/>
                <p:nvPr/>
              </p:nvSpPr>
              <p:spPr>
                <a:xfrm>
                  <a:off x="3149226" y="4444110"/>
                  <a:ext cx="526270" cy="3072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Earliest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 SG in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previous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 4 </a:t>
                  </a:r>
                  <a:r>
                    <a:rPr lang="en-US" sz="1100" dirty="0" err="1">
                      <a:solidFill>
                        <a:schemeClr val="tx1"/>
                      </a:solidFill>
                    </a:rPr>
                    <a:t>hr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> 30 min</a:t>
                  </a:r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E8BF3A3-CFBF-4BA5-9DE2-B8C3BC2B07E4}"/>
                  </a:ext>
                </a:extLst>
              </p:cNvPr>
              <p:cNvSpPr/>
              <p:nvPr/>
            </p:nvSpPr>
            <p:spPr>
              <a:xfrm>
                <a:off x="3706589" y="5599786"/>
                <a:ext cx="419961" cy="30722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Earliest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 SG in previous 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 20 min</a:t>
                </a:r>
              </a:p>
            </p:txBody>
          </p:sp>
        </p:grp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1DF928D9-C751-4F0B-BB53-462D666DEC7E}"/>
                </a:ext>
              </a:extLst>
            </p:cNvPr>
            <p:cNvCxnSpPr>
              <a:cxnSpLocks/>
              <a:stCxn id="37" idx="0"/>
              <a:endCxn id="17" idx="2"/>
            </p:cNvCxnSpPr>
            <p:nvPr/>
          </p:nvCxnSpPr>
          <p:spPr>
            <a:xfrm rot="16200000" flipV="1">
              <a:off x="8524444" y="2782595"/>
              <a:ext cx="731168" cy="592020"/>
            </a:xfrm>
            <a:prstGeom prst="curved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C5E77F4-BB2F-4C58-8FEB-812BA2891EDD}"/>
                </a:ext>
              </a:extLst>
            </p:cNvPr>
            <p:cNvSpPr txBox="1"/>
            <p:nvPr/>
          </p:nvSpPr>
          <p:spPr>
            <a:xfrm>
              <a:off x="7067942" y="4272356"/>
              <a:ext cx="610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  <a:endParaRPr 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DF872DA-32A3-4282-AFB4-C205EED7D7D3}"/>
                </a:ext>
              </a:extLst>
            </p:cNvPr>
            <p:cNvSpPr txBox="1"/>
            <p:nvPr/>
          </p:nvSpPr>
          <p:spPr>
            <a:xfrm>
              <a:off x="7679691" y="4283249"/>
              <a:ext cx="610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  <a:endParaRPr 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AD9966D-19C2-40B3-9EFA-20C6F4C91BD1}"/>
                </a:ext>
              </a:extLst>
            </p:cNvPr>
            <p:cNvSpPr txBox="1"/>
            <p:nvPr/>
          </p:nvSpPr>
          <p:spPr>
            <a:xfrm>
              <a:off x="8287943" y="4283248"/>
              <a:ext cx="610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  <a:endParaRPr lang="en-US" sz="12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D330EC-E70D-45E0-936D-D1CF6B06B372}"/>
                </a:ext>
              </a:extLst>
            </p:cNvPr>
            <p:cNvSpPr txBox="1"/>
            <p:nvPr/>
          </p:nvSpPr>
          <p:spPr>
            <a:xfrm>
              <a:off x="8877586" y="4283247"/>
              <a:ext cx="610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  <a:endParaRPr lang="en-US" sz="12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EDB8E9D-0BC8-40EA-82A7-057EAE4CB75C}"/>
                </a:ext>
              </a:extLst>
            </p:cNvPr>
            <p:cNvSpPr txBox="1"/>
            <p:nvPr/>
          </p:nvSpPr>
          <p:spPr>
            <a:xfrm>
              <a:off x="10697557" y="4272356"/>
              <a:ext cx="978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53</a:t>
              </a:r>
              <a:endParaRPr lang="en-US" sz="12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6A2C968-6AFE-984B-B78B-D7425752661E}"/>
              </a:ext>
            </a:extLst>
          </p:cNvPr>
          <p:cNvSpPr txBox="1"/>
          <p:nvPr/>
        </p:nvSpPr>
        <p:spPr>
          <a:xfrm>
            <a:off x="695560" y="4071887"/>
            <a:ext cx="108113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HypoPredictionFeatures.spl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mutable map&lt;int32,list&lt;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SGTimestampPair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sgBuffer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{}; // SG tuples received in last 4.5 fours (per person ID)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mutable list&lt;int32&gt;[54] intervals; // indexes into the buffer of SG values by 5 minute intervals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PROTOTYPE SG counting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inclusive,inclusive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of window size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windowMinutes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int32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(int32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windowMinutes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list&lt;int32&gt;[54] intervals)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mutable int32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indWindowEnd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intervals[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windowMinutes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 5 - 1];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indWindowEnd+1;	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889AAB-D283-E342-8A6D-BD603C9CA0F1}"/>
              </a:ext>
            </a:extLst>
          </p:cNvPr>
          <p:cNvSpPr txBox="1"/>
          <p:nvPr/>
        </p:nvSpPr>
        <p:spPr>
          <a:xfrm>
            <a:off x="4695973" y="2088280"/>
            <a:ext cx="61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CAD24B-9545-DC49-8E03-E680FBED5A87}"/>
              </a:ext>
            </a:extLst>
          </p:cNvPr>
          <p:cNvSpPr txBox="1"/>
          <p:nvPr/>
        </p:nvSpPr>
        <p:spPr>
          <a:xfrm>
            <a:off x="5359220" y="2083277"/>
            <a:ext cx="61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2244DF-D441-2E4E-9E11-9F74918273DB}"/>
              </a:ext>
            </a:extLst>
          </p:cNvPr>
          <p:cNvSpPr txBox="1"/>
          <p:nvPr/>
        </p:nvSpPr>
        <p:spPr>
          <a:xfrm>
            <a:off x="5728431" y="2271984"/>
            <a:ext cx="61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00B6D2-8475-7845-B737-E40B6B2D3108}"/>
              </a:ext>
            </a:extLst>
          </p:cNvPr>
          <p:cNvSpPr txBox="1"/>
          <p:nvPr/>
        </p:nvSpPr>
        <p:spPr>
          <a:xfrm>
            <a:off x="6280601" y="2052595"/>
            <a:ext cx="61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809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325</Words>
  <Application>Microsoft Macintosh PowerPoint</Application>
  <PresentationFormat>Widescreen</PresentationFormat>
  <Paragraphs>117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Yuan-Chi Chang</dc:creator>
  <cp:lastModifiedBy>Yuan-Chi Chang</cp:lastModifiedBy>
  <cp:revision>2</cp:revision>
  <dcterms:created xsi:type="dcterms:W3CDTF">2019-03-13T13:26:49Z</dcterms:created>
  <dcterms:modified xsi:type="dcterms:W3CDTF">2019-03-13T13:30:05Z</dcterms:modified>
</cp:coreProperties>
</file>