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B4D6-3AAA-4FDB-B34D-2CDBAEAA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66840-85F3-4A05-87E5-5C33B40A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41D6-1744-4E2D-8180-413660E1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53563-9455-4A75-A4B1-90669450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AC5D2-FFC2-4B12-BCA7-FD9DB8E1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B183-81AF-4ED6-AFB6-7C80F84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9C646-336B-4EF5-91E1-D799F946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4930-C4E3-4BF5-9CF9-E16D7476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0330-4B0D-406C-9780-6F381B19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EFFBD-B251-4832-9B4C-071C1E60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8F2283-F25C-42E2-8B31-D4C73812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49A43-0074-4E27-9C59-A418F975A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0B3B2-30D0-4348-A547-74B2411D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77E5C-6F35-4ECE-AFF4-B59E537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1A613-F04D-4C88-B2E6-08A8EDBE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2B94-7D40-4739-8B7B-4DD41004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3FFF4-74B8-44BE-BD4D-AA82A564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29BB6-4823-48CB-B308-FD73DC2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8B82-7AA0-42E4-8EB1-517D020A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85E91-CACE-4509-9023-649D21B1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0701-5A4D-47DC-AC4D-8F283580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73B5-41F5-4C2C-A05C-415073CC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A16D3-C9AD-4CD2-8BC7-536EB38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F132A-900E-45AC-A5DD-4B35221A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B1D40-1215-456E-93D2-A1D8389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85FB5-8A68-40F9-ABD6-CCF55E0E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A08BB-CC6F-4236-A10E-349DE75C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20FCF-9409-4344-B814-E209334CB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7FEC9-9760-4B29-940D-CA4004F1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29A77-2613-47CA-A034-B125FB2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DC89E-C04C-486A-A5EC-F7E7401A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E5E3-AA91-44E6-875A-CDBF896C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6305D-608A-4813-B2AF-A2C7E261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39C7E-20EA-4EDC-B57D-2ABA15856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4A825-882B-47C5-9C5A-155B02D44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1E7D90-1850-4E10-9E1A-8AA5A5EF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10856-30FA-4EB5-9F47-B91DD676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DA12E-9B04-479D-B0F1-74617AB5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9505C-4AC5-4157-B7EA-6C383BB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0EC1-8578-457B-A829-639269E6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71A41-E4FF-4C19-97F9-213C1D04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DEE35-3CC0-48CF-A367-FE7D08A8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6453B-6CF5-4169-AAD8-596965F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93BE3B-09C3-4D23-AECE-E04AB4E4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AD255-4D85-48E2-AAC2-ABD6F466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DCDC0-99DD-40B6-998C-991FB84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FA89-8FF5-4356-A561-00CE4EBA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DDEFF-639C-4B7A-A2B7-0B86E351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13F7D-F04D-47B3-B89D-2633936D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9F564-9B10-45D3-B524-3770B95F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50CA0-572C-4200-B3A2-C64D6BF0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C967A-F446-410D-9E2B-AFE02FB9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5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7CF6-3ACF-4A3A-BFF5-D174B319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E8866-F1A6-4868-AFF6-13F1AA1FF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181C8-114F-4910-ADEF-FE6094EF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8C304-2DC8-49E0-8BDC-2B59459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44700-4706-4620-A46C-FF305318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E0DC6-ED55-4AFA-8838-336C51DA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056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CDC72-8E0E-45D7-94E3-4E1ECDD9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4A2BF-4C22-4A02-A6C2-C48FA369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FF97-D321-452F-9F79-FE0286272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983D3-5A4D-43C6-9166-25945CCB5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9C4B1-3DA8-4C7C-9696-182E6110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7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C396-828D-4028-BA37-76E2A319D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E0852-606E-4F95-ADCF-CACE2102E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D3EF-0A97-483E-A7B4-61355A6F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6B53E-0352-4B44-A96D-028D8F73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D3EF-0A97-483E-A7B4-61355A6F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6B53E-0352-4B44-A96D-028D8F73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4E02-2998-41C7-B74C-84C3295E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12617-50DF-4B45-948E-16146E00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8342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《Python从菜鸟到高手》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李宁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第1页</vt:lpstr>
      <vt:lpstr>第2页</vt:lpstr>
      <vt:lpstr>第3页</vt:lpstr>
      <vt:lpstr>第4页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第1页</dc:title>
  <dc:creator>李 宁</dc:creator>
  <cp:lastModifiedBy>李 宁</cp:lastModifiedBy>
  <cp:revision>3</cp:revision>
  <dcterms:created xsi:type="dcterms:W3CDTF">2021-12-20T12:47:19Z</dcterms:created>
  <dcterms:modified xsi:type="dcterms:W3CDTF">2021-12-20T12:48:14Z</dcterms:modified>
</cp:coreProperties>
</file>