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74" r:id="rId5"/>
    <p:sldId id="279" r:id="rId6"/>
    <p:sldId id="278" r:id="rId7"/>
    <p:sldId id="277" r:id="rId8"/>
    <p:sldId id="276" r:id="rId9"/>
    <p:sldId id="281" r:id="rId10"/>
    <p:sldId id="283" r:id="rId11"/>
    <p:sldId id="280" r:id="rId12"/>
    <p:sldId id="28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4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8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8D6A-D9D8-42CE-A7D0-F9AB00054697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D2F8C-3FC4-4522-87C1-034158C86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rankwwu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0424" y="4186868"/>
            <a:ext cx="9564130" cy="156966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Introduction to </a:t>
            </a:r>
          </a:p>
          <a:p>
            <a:r>
              <a:rPr lang="en-US" sz="7200" dirty="0">
                <a:solidFill>
                  <a:schemeClr val="bg1"/>
                </a:solidFill>
              </a:rPr>
              <a:t>Decision Trees with R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589037" y="5847968"/>
            <a:ext cx="5215812" cy="56216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Boston Code Camp 26, November 19, 2016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0424" y="919421"/>
            <a:ext cx="25080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Frank Wu</a:t>
            </a:r>
          </a:p>
          <a:p>
            <a:r>
              <a:rPr lang="en-US" dirty="0">
                <a:solidFill>
                  <a:schemeClr val="tx2"/>
                </a:solidFill>
                <a:hlinkClick r:id="rId2"/>
              </a:rPr>
              <a:t>frankwwu@hotmail.com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Twitter: @</a:t>
            </a:r>
            <a:r>
              <a:rPr lang="en-US" dirty="0" err="1">
                <a:solidFill>
                  <a:schemeClr val="tx2"/>
                </a:solidFill>
              </a:rPr>
              <a:t>frankwwu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10424" y="0"/>
            <a:ext cx="9564130" cy="21544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45" y="568234"/>
            <a:ext cx="5851409" cy="36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863" y="517828"/>
            <a:ext cx="1181675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General steps for a Decision Tree problem</a:t>
            </a:r>
            <a:endParaRPr lang="en-US" sz="4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685" y="1810520"/>
            <a:ext cx="6096000" cy="2463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 data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Clean data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Explore data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Feature engineering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Train -- the tree model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Cross-validation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Prune the tree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Prediction – test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654864"/>
            <a:ext cx="6096000" cy="1047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Limitation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" y="17022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Instability</a:t>
            </a:r>
          </a:p>
          <a:p>
            <a:r>
              <a:rPr lang="en-US" dirty="0"/>
              <a:t>One output per attribute</a:t>
            </a:r>
          </a:p>
        </p:txBody>
      </p:sp>
    </p:spTree>
    <p:extLst>
      <p:ext uri="{BB962C8B-B14F-4D97-AF65-F5344CB8AC3E}">
        <p14:creationId xmlns:p14="http://schemas.microsoft.com/office/powerpoint/2010/main" val="203180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777" y="514993"/>
            <a:ext cx="4416594" cy="720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Further reading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777" y="174253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Random Forests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Gradient Boosting Machine (GBM)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5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2922" y="3244334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Q&amp;A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08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1" y="-348"/>
            <a:ext cx="12006470" cy="68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916" y="1442842"/>
            <a:ext cx="10445764" cy="489917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2012, Beginning Machine Learning in 60 Minutes, #BOSCC18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2013, Machine Learning with .NET , #BOSCC19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2014, R for C# Developers, #BOSCC21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2015, SQL Server Database Exploring with R, #BOSCC23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2015, Introduction R for SQL Server 2016 Developers, #BOSCC24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2016,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Conquering </a:t>
            </a:r>
            <a:r>
              <a:rPr lang="en-US" sz="2000" dirty="0" err="1">
                <a:solidFill>
                  <a:schemeClr val="tx2"/>
                </a:solidFill>
                <a:sym typeface="Wingdings" panose="05000000000000000000" pitchFamily="2" charset="2"/>
              </a:rPr>
              <a:t>Kaggle’s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 Machine Learning Challenge with R Tools for Visual Studio, </a:t>
            </a:r>
            <a:r>
              <a:rPr lang="en-US" sz="2000" dirty="0">
                <a:solidFill>
                  <a:schemeClr val="tx2"/>
                </a:solidFill>
              </a:rPr>
              <a:t>#BOSCC25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2016, An Introduction to Decision Trees with R, #BOSCC26</a:t>
            </a:r>
          </a:p>
        </p:txBody>
      </p:sp>
      <p:sp>
        <p:nvSpPr>
          <p:cNvPr id="6" name="Rectangle 5"/>
          <p:cNvSpPr/>
          <p:nvPr/>
        </p:nvSpPr>
        <p:spPr>
          <a:xfrm>
            <a:off x="474785" y="4197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Timeline – ML, R, and Me</a:t>
            </a:r>
          </a:p>
        </p:txBody>
      </p:sp>
    </p:spTree>
    <p:extLst>
      <p:ext uri="{BB962C8B-B14F-4D97-AF65-F5344CB8AC3E}">
        <p14:creationId xmlns:p14="http://schemas.microsoft.com/office/powerpoint/2010/main" val="232980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994" y="421113"/>
            <a:ext cx="7237879" cy="720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Who beats Warren Buffett?</a:t>
            </a:r>
            <a:endParaRPr lang="en-US" sz="4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http://www.tradinggame.com.au/wp-content/uploads/2013/01/medvsbrk-cha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38" y="1250169"/>
            <a:ext cx="8229600" cy="3812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1" y="2278875"/>
            <a:ext cx="1755127" cy="17551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838" y="2379439"/>
            <a:ext cx="1903008" cy="17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0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849" y="508678"/>
            <a:ext cx="9777035" cy="720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Who beats Warren Buffett actually?</a:t>
            </a:r>
            <a:endParaRPr lang="en-US" sz="4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33" y="1229645"/>
            <a:ext cx="82296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0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574" y="526621"/>
            <a:ext cx="6955750" cy="720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What are Decision Trees?</a:t>
            </a:r>
            <a:endParaRPr lang="en-US" sz="4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574" y="1174671"/>
            <a:ext cx="71921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Supervised Learning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Recursively partition data into homogeneous groups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https://github.com/frankwwu/R-Knots/raw/master/Titanic/Titanic-Decision-Trees_files/figure-html/unnamed-chunk-6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786812"/>
            <a:ext cx="64008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64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0454" y="496603"/>
            <a:ext cx="9630508" cy="1672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Classification Tree</a:t>
            </a:r>
            <a:endParaRPr lang="en-US" sz="2400" b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Will the flight delay more than an hour? Boolean.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Regression Tree</a:t>
            </a:r>
            <a:endParaRPr lang="en-US" sz="2400" b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How long will the flight delay? Numeric.</a:t>
            </a:r>
            <a:endParaRPr lang="en-US" sz="2400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2927905"/>
            <a:ext cx="487058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605" y="1429804"/>
            <a:ext cx="6096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Popular Packages: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rpart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caret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randomForest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ParallelForest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605" y="552998"/>
            <a:ext cx="5545108" cy="720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0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Decision Trees in R</a:t>
            </a:r>
            <a:endParaRPr lang="en-US" sz="4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4605" y="4303275"/>
            <a:ext cx="6096000" cy="15547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CRAN R, or Microsoft R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RStudio, </a:t>
            </a:r>
            <a:r>
              <a:rPr lang="en-US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 R Tools for Visual Studio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Notebook in Data Science Experience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§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literate programming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Markdown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4605" y="385100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Tools and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0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5894" y="492342"/>
            <a:ext cx="3959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Underfit &amp; Overfit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4" y="1912777"/>
            <a:ext cx="10302704" cy="34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251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SimSun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Wu</dc:creator>
  <cp:lastModifiedBy>Frank Wu</cp:lastModifiedBy>
  <cp:revision>61</cp:revision>
  <dcterms:created xsi:type="dcterms:W3CDTF">2015-11-18T20:31:21Z</dcterms:created>
  <dcterms:modified xsi:type="dcterms:W3CDTF">2016-12-16T02:16:43Z</dcterms:modified>
</cp:coreProperties>
</file>