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5966BF-7E70-4B40-8404-AC60AE88AAC3}" v="28" dt="2025-05-01T22:46:04.0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51" autoAdjust="0"/>
    <p:restoredTop sz="94660"/>
  </p:normalViewPr>
  <p:slideViewPr>
    <p:cSldViewPr snapToGrid="0">
      <p:cViewPr>
        <p:scale>
          <a:sx n="200" d="100"/>
          <a:sy n="200" d="100"/>
        </p:scale>
        <p:origin x="-8083" y="-2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825966BF-7E70-4B40-8404-AC60AE88AAC3}"/>
    <pc:docChg chg="undo redo custSel addSld delSld modSld">
      <pc:chgData name="Weifeng Xu" userId="e7aed605-a3dd-4d5a-a692-a87037af107b" providerId="ADAL" clId="{825966BF-7E70-4B40-8404-AC60AE88AAC3}" dt="2025-05-01T22:56:23.418" v="673" actId="1076"/>
      <pc:docMkLst>
        <pc:docMk/>
      </pc:docMkLst>
      <pc:sldChg chg="modSp add del mod">
        <pc:chgData name="Weifeng Xu" userId="e7aed605-a3dd-4d5a-a692-a87037af107b" providerId="ADAL" clId="{825966BF-7E70-4B40-8404-AC60AE88AAC3}" dt="2025-04-30T13:48:22.959" v="29" actId="47"/>
        <pc:sldMkLst>
          <pc:docMk/>
          <pc:sldMk cId="1325061211" sldId="256"/>
        </pc:sldMkLst>
        <pc:spChg chg="mod">
          <ac:chgData name="Weifeng Xu" userId="e7aed605-a3dd-4d5a-a692-a87037af107b" providerId="ADAL" clId="{825966BF-7E70-4B40-8404-AC60AE88AAC3}" dt="2025-04-30T13:48:07.631" v="20" actId="20577"/>
          <ac:spMkLst>
            <pc:docMk/>
            <pc:sldMk cId="1325061211" sldId="256"/>
            <ac:spMk id="2" creationId="{00000000-0000-0000-0000-000000000000}"/>
          </ac:spMkLst>
        </pc:spChg>
        <pc:spChg chg="mod">
          <ac:chgData name="Weifeng Xu" userId="e7aed605-a3dd-4d5a-a692-a87037af107b" providerId="ADAL" clId="{825966BF-7E70-4B40-8404-AC60AE88AAC3}" dt="2025-04-30T13:48:11.174" v="21" actId="6549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25966BF-7E70-4B40-8404-AC60AE88AAC3}" dt="2025-04-30T13:48:20.285" v="22" actId="47"/>
        <pc:sldMkLst>
          <pc:docMk/>
          <pc:sldMk cId="2572427240" sldId="257"/>
        </pc:sldMkLst>
      </pc:sldChg>
      <pc:sldChg chg="addSp delSp modSp new mod modClrScheme chgLayout">
        <pc:chgData name="Weifeng Xu" userId="e7aed605-a3dd-4d5a-a692-a87037af107b" providerId="ADAL" clId="{825966BF-7E70-4B40-8404-AC60AE88AAC3}" dt="2025-04-30T13:58:16.050" v="95" actId="11529"/>
        <pc:sldMkLst>
          <pc:docMk/>
          <pc:sldMk cId="3381090855" sldId="257"/>
        </pc:sldMkLst>
        <pc:spChg chg="mod ord">
          <ac:chgData name="Weifeng Xu" userId="e7aed605-a3dd-4d5a-a692-a87037af107b" providerId="ADAL" clId="{825966BF-7E70-4B40-8404-AC60AE88AAC3}" dt="2025-04-30T13:48:39.162" v="41" actId="700"/>
          <ac:spMkLst>
            <pc:docMk/>
            <pc:sldMk cId="3381090855" sldId="257"/>
            <ac:spMk id="2" creationId="{ECB978BA-385F-B200-E683-1735D2358203}"/>
          </ac:spMkLst>
        </pc:spChg>
        <pc:spChg chg="del">
          <ac:chgData name="Weifeng Xu" userId="e7aed605-a3dd-4d5a-a692-a87037af107b" providerId="ADAL" clId="{825966BF-7E70-4B40-8404-AC60AE88AAC3}" dt="2025-04-30T13:48:39.162" v="41" actId="700"/>
          <ac:spMkLst>
            <pc:docMk/>
            <pc:sldMk cId="3381090855" sldId="257"/>
            <ac:spMk id="3" creationId="{050DE589-91B8-EFF7-A224-8E46E2DBBB20}"/>
          </ac:spMkLst>
        </pc:spChg>
        <pc:spChg chg="add mod">
          <ac:chgData name="Weifeng Xu" userId="e7aed605-a3dd-4d5a-a692-a87037af107b" providerId="ADAL" clId="{825966BF-7E70-4B40-8404-AC60AE88AAC3}" dt="2025-04-30T13:51:08.180" v="77" actId="1076"/>
          <ac:spMkLst>
            <pc:docMk/>
            <pc:sldMk cId="3381090855" sldId="257"/>
            <ac:spMk id="11" creationId="{05B53276-2B38-B662-945B-2E545759D57F}"/>
          </ac:spMkLst>
        </pc:spChg>
        <pc:spChg chg="add">
          <ac:chgData name="Weifeng Xu" userId="e7aed605-a3dd-4d5a-a692-a87037af107b" providerId="ADAL" clId="{825966BF-7E70-4B40-8404-AC60AE88AAC3}" dt="2025-04-30T13:58:16.050" v="95" actId="11529"/>
          <ac:spMkLst>
            <pc:docMk/>
            <pc:sldMk cId="3381090855" sldId="257"/>
            <ac:spMk id="13" creationId="{91D20827-D7D5-7431-4309-0294CFD46633}"/>
          </ac:spMkLst>
        </pc:spChg>
        <pc:picChg chg="add del mod">
          <ac:chgData name="Weifeng Xu" userId="e7aed605-a3dd-4d5a-a692-a87037af107b" providerId="ADAL" clId="{825966BF-7E70-4B40-8404-AC60AE88AAC3}" dt="2025-04-30T13:57:57.092" v="91" actId="478"/>
          <ac:picMkLst>
            <pc:docMk/>
            <pc:sldMk cId="3381090855" sldId="257"/>
            <ac:picMk id="5" creationId="{93E38FC7-670E-47EE-72B2-A226B742BE82}"/>
          </ac:picMkLst>
        </pc:picChg>
        <pc:picChg chg="add mod">
          <ac:chgData name="Weifeng Xu" userId="e7aed605-a3dd-4d5a-a692-a87037af107b" providerId="ADAL" clId="{825966BF-7E70-4B40-8404-AC60AE88AAC3}" dt="2025-04-30T13:49:19.830" v="48" actId="14100"/>
          <ac:picMkLst>
            <pc:docMk/>
            <pc:sldMk cId="3381090855" sldId="257"/>
            <ac:picMk id="7" creationId="{D9B79E3F-B70A-67B1-36C6-5AF6DA7866B1}"/>
          </ac:picMkLst>
        </pc:picChg>
        <pc:picChg chg="add mod">
          <ac:chgData name="Weifeng Xu" userId="e7aed605-a3dd-4d5a-a692-a87037af107b" providerId="ADAL" clId="{825966BF-7E70-4B40-8404-AC60AE88AAC3}" dt="2025-04-30T13:58:04.456" v="94" actId="14100"/>
          <ac:picMkLst>
            <pc:docMk/>
            <pc:sldMk cId="3381090855" sldId="257"/>
            <ac:picMk id="12" creationId="{21527139-2C15-33AE-1B3F-896B88992CB0}"/>
          </ac:picMkLst>
        </pc:picChg>
        <pc:inkChg chg="add del">
          <ac:chgData name="Weifeng Xu" userId="e7aed605-a3dd-4d5a-a692-a87037af107b" providerId="ADAL" clId="{825966BF-7E70-4B40-8404-AC60AE88AAC3}" dt="2025-04-30T13:50:07.299" v="51"/>
          <ac:inkMkLst>
            <pc:docMk/>
            <pc:sldMk cId="3381090855" sldId="257"/>
            <ac:inkMk id="8" creationId="{E555C0AC-DD85-5983-E8EB-BF7F51F5BD17}"/>
          </ac:inkMkLst>
        </pc:inkChg>
        <pc:inkChg chg="add">
          <ac:chgData name="Weifeng Xu" userId="e7aed605-a3dd-4d5a-a692-a87037af107b" providerId="ADAL" clId="{825966BF-7E70-4B40-8404-AC60AE88AAC3}" dt="2025-04-30T13:50:07.299" v="51"/>
          <ac:inkMkLst>
            <pc:docMk/>
            <pc:sldMk cId="3381090855" sldId="257"/>
            <ac:inkMk id="9" creationId="{9D460BBD-2901-C316-158F-65B3E0DE13BA}"/>
          </ac:inkMkLst>
        </pc:inkChg>
        <pc:inkChg chg="add del">
          <ac:chgData name="Weifeng Xu" userId="e7aed605-a3dd-4d5a-a692-a87037af107b" providerId="ADAL" clId="{825966BF-7E70-4B40-8404-AC60AE88AAC3}" dt="2025-04-30T13:57:59.550" v="92" actId="478"/>
          <ac:inkMkLst>
            <pc:docMk/>
            <pc:sldMk cId="3381090855" sldId="257"/>
            <ac:inkMk id="10" creationId="{5FEB5B80-158A-A566-BAF0-4060E622FA2C}"/>
          </ac:inkMkLst>
        </pc:inkChg>
      </pc:sldChg>
      <pc:sldChg chg="addSp delSp modSp new mod">
        <pc:chgData name="Weifeng Xu" userId="e7aed605-a3dd-4d5a-a692-a87037af107b" providerId="ADAL" clId="{825966BF-7E70-4B40-8404-AC60AE88AAC3}" dt="2025-05-01T22:56:23.418" v="673" actId="1076"/>
        <pc:sldMkLst>
          <pc:docMk/>
          <pc:sldMk cId="2204530230" sldId="258"/>
        </pc:sldMkLst>
        <pc:spChg chg="mod">
          <ac:chgData name="Weifeng Xu" userId="e7aed605-a3dd-4d5a-a692-a87037af107b" providerId="ADAL" clId="{825966BF-7E70-4B40-8404-AC60AE88AAC3}" dt="2025-04-30T14:06:14.369" v="184" actId="6549"/>
          <ac:spMkLst>
            <pc:docMk/>
            <pc:sldMk cId="2204530230" sldId="258"/>
            <ac:spMk id="2" creationId="{B7D803A0-7752-D061-C3A3-6C8DB69EB73E}"/>
          </ac:spMkLst>
        </pc:spChg>
        <pc:spChg chg="add mod">
          <ac:chgData name="Weifeng Xu" userId="e7aed605-a3dd-4d5a-a692-a87037af107b" providerId="ADAL" clId="{825966BF-7E70-4B40-8404-AC60AE88AAC3}" dt="2025-05-01T22:45:52.724" v="637" actId="207"/>
          <ac:spMkLst>
            <pc:docMk/>
            <pc:sldMk cId="2204530230" sldId="258"/>
            <ac:spMk id="3" creationId="{561504F1-FBAC-0E12-01D6-E58A63CD8E89}"/>
          </ac:spMkLst>
        </pc:spChg>
        <pc:spChg chg="add mod">
          <ac:chgData name="Weifeng Xu" userId="e7aed605-a3dd-4d5a-a692-a87037af107b" providerId="ADAL" clId="{825966BF-7E70-4B40-8404-AC60AE88AAC3}" dt="2025-05-01T22:45:28.245" v="633" actId="14100"/>
          <ac:spMkLst>
            <pc:docMk/>
            <pc:sldMk cId="2204530230" sldId="258"/>
            <ac:spMk id="4" creationId="{B5EA46A2-D376-002E-E0ED-F66BA6A6952D}"/>
          </ac:spMkLst>
        </pc:spChg>
        <pc:spChg chg="add mod">
          <ac:chgData name="Weifeng Xu" userId="e7aed605-a3dd-4d5a-a692-a87037af107b" providerId="ADAL" clId="{825966BF-7E70-4B40-8404-AC60AE88AAC3}" dt="2025-05-01T22:46:03.026" v="640" actId="113"/>
          <ac:spMkLst>
            <pc:docMk/>
            <pc:sldMk cId="2204530230" sldId="258"/>
            <ac:spMk id="5" creationId="{3712D51F-4F25-D0B0-676B-7969866D747B}"/>
          </ac:spMkLst>
        </pc:spChg>
        <pc:spChg chg="add mod">
          <ac:chgData name="Weifeng Xu" userId="e7aed605-a3dd-4d5a-a692-a87037af107b" providerId="ADAL" clId="{825966BF-7E70-4B40-8404-AC60AE88AAC3}" dt="2025-05-01T22:46:19.388" v="646" actId="20577"/>
          <ac:spMkLst>
            <pc:docMk/>
            <pc:sldMk cId="2204530230" sldId="258"/>
            <ac:spMk id="9" creationId="{F06EBDDF-4803-B023-B841-EE548A735993}"/>
          </ac:spMkLst>
        </pc:spChg>
        <pc:spChg chg="add">
          <ac:chgData name="Weifeng Xu" userId="e7aed605-a3dd-4d5a-a692-a87037af107b" providerId="ADAL" clId="{825966BF-7E70-4B40-8404-AC60AE88AAC3}" dt="2025-04-30T13:59:57.652" v="135"/>
          <ac:spMkLst>
            <pc:docMk/>
            <pc:sldMk cId="2204530230" sldId="258"/>
            <ac:spMk id="16" creationId="{2CB6C520-EDC2-EA38-3E05-F474552A89E5}"/>
          </ac:spMkLst>
        </pc:spChg>
        <pc:spChg chg="add mod">
          <ac:chgData name="Weifeng Xu" userId="e7aed605-a3dd-4d5a-a692-a87037af107b" providerId="ADAL" clId="{825966BF-7E70-4B40-8404-AC60AE88AAC3}" dt="2025-05-01T22:51:44.780" v="672" actId="20577"/>
          <ac:spMkLst>
            <pc:docMk/>
            <pc:sldMk cId="2204530230" sldId="258"/>
            <ac:spMk id="19" creationId="{9CC6794E-473C-5D2B-3FB4-E9D093375630}"/>
          </ac:spMkLst>
        </pc:spChg>
        <pc:spChg chg="add mod">
          <ac:chgData name="Weifeng Xu" userId="e7aed605-a3dd-4d5a-a692-a87037af107b" providerId="ADAL" clId="{825966BF-7E70-4B40-8404-AC60AE88AAC3}" dt="2025-05-01T22:56:23.418" v="673" actId="1076"/>
          <ac:spMkLst>
            <pc:docMk/>
            <pc:sldMk cId="2204530230" sldId="258"/>
            <ac:spMk id="20" creationId="{10C678F3-5C0E-0592-F641-668EA52AE54D}"/>
          </ac:spMkLst>
        </pc:spChg>
        <pc:spChg chg="add mod">
          <ac:chgData name="Weifeng Xu" userId="e7aed605-a3dd-4d5a-a692-a87037af107b" providerId="ADAL" clId="{825966BF-7E70-4B40-8404-AC60AE88AAC3}" dt="2025-05-01T22:44:50.585" v="628" actId="1076"/>
          <ac:spMkLst>
            <pc:docMk/>
            <pc:sldMk cId="2204530230" sldId="258"/>
            <ac:spMk id="22" creationId="{E5D456AA-71B0-FEEA-2643-8FA16DC350A0}"/>
          </ac:spMkLst>
        </pc:spChg>
        <pc:spChg chg="add mod">
          <ac:chgData name="Weifeng Xu" userId="e7aed605-a3dd-4d5a-a692-a87037af107b" providerId="ADAL" clId="{825966BF-7E70-4B40-8404-AC60AE88AAC3}" dt="2025-05-01T22:44:47.963" v="627" actId="1076"/>
          <ac:spMkLst>
            <pc:docMk/>
            <pc:sldMk cId="2204530230" sldId="258"/>
            <ac:spMk id="27" creationId="{8F8EC2BA-6A05-D8B0-03D5-BFA88770B477}"/>
          </ac:spMkLst>
        </pc:spChg>
        <pc:grpChg chg="mod">
          <ac:chgData name="Weifeng Xu" userId="e7aed605-a3dd-4d5a-a692-a87037af107b" providerId="ADAL" clId="{825966BF-7E70-4B40-8404-AC60AE88AAC3}" dt="2025-04-30T13:59:03.183" v="114"/>
          <ac:grpSpMkLst>
            <pc:docMk/>
            <pc:sldMk cId="2204530230" sldId="258"/>
            <ac:grpSpMk id="13" creationId="{9B8CDEE3-17A3-9CA8-089F-D6BB9FA0332D}"/>
          </ac:grpSpMkLst>
        </pc:grpChg>
        <pc:picChg chg="add del mod">
          <ac:chgData name="Weifeng Xu" userId="e7aed605-a3dd-4d5a-a692-a87037af107b" providerId="ADAL" clId="{825966BF-7E70-4B40-8404-AC60AE88AAC3}" dt="2025-04-30T13:55:40.250" v="82" actId="22"/>
          <ac:picMkLst>
            <pc:docMk/>
            <pc:sldMk cId="2204530230" sldId="258"/>
            <ac:picMk id="4" creationId="{907AA957-C2FB-D115-921C-3C47BF7893EB}"/>
          </ac:picMkLst>
        </pc:picChg>
        <pc:picChg chg="add del mod">
          <ac:chgData name="Weifeng Xu" userId="e7aed605-a3dd-4d5a-a692-a87037af107b" providerId="ADAL" clId="{825966BF-7E70-4B40-8404-AC60AE88AAC3}" dt="2025-04-30T14:31:19.636" v="338" actId="478"/>
          <ac:picMkLst>
            <pc:docMk/>
            <pc:sldMk cId="2204530230" sldId="258"/>
            <ac:picMk id="6" creationId="{DF14F4A8-8411-1399-5CDF-CEFA2D1FC28A}"/>
          </ac:picMkLst>
        </pc:picChg>
        <pc:picChg chg="add mod">
          <ac:chgData name="Weifeng Xu" userId="e7aed605-a3dd-4d5a-a692-a87037af107b" providerId="ADAL" clId="{825966BF-7E70-4B40-8404-AC60AE88AAC3}" dt="2025-04-30T13:58:43.750" v="101" actId="14100"/>
          <ac:picMkLst>
            <pc:docMk/>
            <pc:sldMk cId="2204530230" sldId="258"/>
            <ac:picMk id="7" creationId="{F8AC5C0A-A1A1-DF51-A7B3-0908B0916F87}"/>
          </ac:picMkLst>
        </pc:picChg>
        <pc:picChg chg="add mod">
          <ac:chgData name="Weifeng Xu" userId="e7aed605-a3dd-4d5a-a692-a87037af107b" providerId="ADAL" clId="{825966BF-7E70-4B40-8404-AC60AE88AAC3}" dt="2025-04-30T13:58:44.747" v="102" actId="1076"/>
          <ac:picMkLst>
            <pc:docMk/>
            <pc:sldMk cId="2204530230" sldId="258"/>
            <ac:picMk id="10" creationId="{8268ECE3-9E5D-B476-61C8-2389A5FE6A76}"/>
          </ac:picMkLst>
        </pc:picChg>
        <pc:picChg chg="add del mod">
          <ac:chgData name="Weifeng Xu" userId="e7aed605-a3dd-4d5a-a692-a87037af107b" providerId="ADAL" clId="{825966BF-7E70-4B40-8404-AC60AE88AAC3}" dt="2025-04-30T14:01:10.134" v="140" actId="478"/>
          <ac:picMkLst>
            <pc:docMk/>
            <pc:sldMk cId="2204530230" sldId="258"/>
            <ac:picMk id="18" creationId="{5A1B05AF-61E0-2464-F2DE-07F4998E09F5}"/>
          </ac:picMkLst>
        </pc:picChg>
        <pc:picChg chg="add mod">
          <ac:chgData name="Weifeng Xu" userId="e7aed605-a3dd-4d5a-a692-a87037af107b" providerId="ADAL" clId="{825966BF-7E70-4B40-8404-AC60AE88AAC3}" dt="2025-04-30T14:31:32.514" v="343" actId="1076"/>
          <ac:picMkLst>
            <pc:docMk/>
            <pc:sldMk cId="2204530230" sldId="258"/>
            <ac:picMk id="38" creationId="{5B917205-CFBB-7E48-C815-0A333710052A}"/>
          </ac:picMkLst>
        </pc:picChg>
        <pc:inkChg chg="add mod">
          <ac:chgData name="Weifeng Xu" userId="e7aed605-a3dd-4d5a-a692-a87037af107b" providerId="ADAL" clId="{825966BF-7E70-4B40-8404-AC60AE88AAC3}" dt="2025-04-30T13:57:37.938" v="88" actId="14100"/>
          <ac:inkMkLst>
            <pc:docMk/>
            <pc:sldMk cId="2204530230" sldId="258"/>
            <ac:inkMk id="8" creationId="{53165782-A0F2-0AC6-86FA-632317C2D5D2}"/>
          </ac:inkMkLst>
        </pc:inkChg>
        <pc:inkChg chg="add mod">
          <ac:chgData name="Weifeng Xu" userId="e7aed605-a3dd-4d5a-a692-a87037af107b" providerId="ADAL" clId="{825966BF-7E70-4B40-8404-AC60AE88AAC3}" dt="2025-04-30T13:59:03.183" v="114"/>
          <ac:inkMkLst>
            <pc:docMk/>
            <pc:sldMk cId="2204530230" sldId="258"/>
            <ac:inkMk id="11" creationId="{C22A1CEF-A40A-0164-892F-A7897D55EF6D}"/>
          </ac:inkMkLst>
        </pc:inkChg>
        <pc:inkChg chg="add mod">
          <ac:chgData name="Weifeng Xu" userId="e7aed605-a3dd-4d5a-a692-a87037af107b" providerId="ADAL" clId="{825966BF-7E70-4B40-8404-AC60AE88AAC3}" dt="2025-04-30T13:59:03.183" v="114"/>
          <ac:inkMkLst>
            <pc:docMk/>
            <pc:sldMk cId="2204530230" sldId="258"/>
            <ac:inkMk id="12" creationId="{D774E620-1B9B-55D0-AAC2-B3A7E927147E}"/>
          </ac:inkMkLst>
        </pc:inkChg>
        <pc:inkChg chg="add">
          <ac:chgData name="Weifeng Xu" userId="e7aed605-a3dd-4d5a-a692-a87037af107b" providerId="ADAL" clId="{825966BF-7E70-4B40-8404-AC60AE88AAC3}" dt="2025-04-30T13:59:06.936" v="115" actId="9405"/>
          <ac:inkMkLst>
            <pc:docMk/>
            <pc:sldMk cId="2204530230" sldId="258"/>
            <ac:inkMk id="14" creationId="{0B14A5E8-9CE2-193A-C3C0-8FAB19018661}"/>
          </ac:inkMkLst>
        </pc:inkChg>
        <pc:inkChg chg="add">
          <ac:chgData name="Weifeng Xu" userId="e7aed605-a3dd-4d5a-a692-a87037af107b" providerId="ADAL" clId="{825966BF-7E70-4B40-8404-AC60AE88AAC3}" dt="2025-04-30T13:59:08.401" v="116" actId="9405"/>
          <ac:inkMkLst>
            <pc:docMk/>
            <pc:sldMk cId="2204530230" sldId="258"/>
            <ac:inkMk id="15" creationId="{DCE899AC-F98E-2420-C39F-E42267DC2618}"/>
          </ac:inkMkLst>
        </pc:inkChg>
        <pc:cxnChg chg="add mod">
          <ac:chgData name="Weifeng Xu" userId="e7aed605-a3dd-4d5a-a692-a87037af107b" providerId="ADAL" clId="{825966BF-7E70-4B40-8404-AC60AE88AAC3}" dt="2025-05-01T22:47:55.214" v="648" actId="13822"/>
          <ac:cxnSpMkLst>
            <pc:docMk/>
            <pc:sldMk cId="2204530230" sldId="258"/>
            <ac:cxnSpMk id="17" creationId="{091027CD-1011-2E0C-72EB-EFF0408590A6}"/>
          </ac:cxnSpMkLst>
        </pc:cxnChg>
        <pc:cxnChg chg="add">
          <ac:chgData name="Weifeng Xu" userId="e7aed605-a3dd-4d5a-a692-a87037af107b" providerId="ADAL" clId="{825966BF-7E70-4B40-8404-AC60AE88AAC3}" dt="2025-05-01T22:47:59.843" v="649" actId="11529"/>
          <ac:cxnSpMkLst>
            <pc:docMk/>
            <pc:sldMk cId="2204530230" sldId="258"/>
            <ac:cxnSpMk id="21" creationId="{1C54A079-D204-B68D-BA04-EDED2094D0FC}"/>
          </ac:cxnSpMkLst>
        </pc:cxnChg>
        <pc:cxnChg chg="add mod">
          <ac:chgData name="Weifeng Xu" userId="e7aed605-a3dd-4d5a-a692-a87037af107b" providerId="ADAL" clId="{825966BF-7E70-4B40-8404-AC60AE88AAC3}" dt="2025-04-30T14:29:32.442" v="312" actId="1076"/>
          <ac:cxnSpMkLst>
            <pc:docMk/>
            <pc:sldMk cId="2204530230" sldId="258"/>
            <ac:cxnSpMk id="24" creationId="{32FB1341-E4B4-1A0E-C64E-F93638F6908D}"/>
          </ac:cxnSpMkLst>
        </pc:cxnChg>
        <pc:cxnChg chg="add del mod">
          <ac:chgData name="Weifeng Xu" userId="e7aed605-a3dd-4d5a-a692-a87037af107b" providerId="ADAL" clId="{825966BF-7E70-4B40-8404-AC60AE88AAC3}" dt="2025-05-01T22:44:42.064" v="626" actId="478"/>
          <ac:cxnSpMkLst>
            <pc:docMk/>
            <pc:sldMk cId="2204530230" sldId="258"/>
            <ac:cxnSpMk id="28" creationId="{C35E9C9A-CEF8-0518-61FA-12AD5A1EA277}"/>
          </ac:cxnSpMkLst>
        </pc:cxnChg>
      </pc:sldChg>
      <pc:sldChg chg="del">
        <pc:chgData name="Weifeng Xu" userId="e7aed605-a3dd-4d5a-a692-a87037af107b" providerId="ADAL" clId="{825966BF-7E70-4B40-8404-AC60AE88AAC3}" dt="2025-04-30T13:48:20.403" v="23" actId="47"/>
        <pc:sldMkLst>
          <pc:docMk/>
          <pc:sldMk cId="3100494254" sldId="258"/>
        </pc:sldMkLst>
      </pc:sldChg>
      <pc:sldChg chg="addSp modSp new mod">
        <pc:chgData name="Weifeng Xu" userId="e7aed605-a3dd-4d5a-a692-a87037af107b" providerId="ADAL" clId="{825966BF-7E70-4B40-8404-AC60AE88AAC3}" dt="2025-04-30T14:57:03.796" v="488" actId="1076"/>
        <pc:sldMkLst>
          <pc:docMk/>
          <pc:sldMk cId="1137577100" sldId="259"/>
        </pc:sldMkLst>
        <pc:spChg chg="mod">
          <ac:chgData name="Weifeng Xu" userId="e7aed605-a3dd-4d5a-a692-a87037af107b" providerId="ADAL" clId="{825966BF-7E70-4B40-8404-AC60AE88AAC3}" dt="2025-04-30T14:40:45.039" v="431" actId="20577"/>
          <ac:spMkLst>
            <pc:docMk/>
            <pc:sldMk cId="1137577100" sldId="259"/>
            <ac:spMk id="2" creationId="{DABE75DE-FCA2-FD6C-4D89-82A7464EC589}"/>
          </ac:spMkLst>
        </pc:spChg>
        <pc:spChg chg="add mod">
          <ac:chgData name="Weifeng Xu" userId="e7aed605-a3dd-4d5a-a692-a87037af107b" providerId="ADAL" clId="{825966BF-7E70-4B40-8404-AC60AE88AAC3}" dt="2025-04-30T14:57:03.796" v="488" actId="1076"/>
          <ac:spMkLst>
            <pc:docMk/>
            <pc:sldMk cId="1137577100" sldId="259"/>
            <ac:spMk id="4" creationId="{A62B69E9-4F5D-575D-B1B8-87C28E9E9D86}"/>
          </ac:spMkLst>
        </pc:spChg>
        <pc:spChg chg="add mod">
          <ac:chgData name="Weifeng Xu" userId="e7aed605-a3dd-4d5a-a692-a87037af107b" providerId="ADAL" clId="{825966BF-7E70-4B40-8404-AC60AE88AAC3}" dt="2025-04-30T14:56:43.899" v="465" actId="14100"/>
          <ac:spMkLst>
            <pc:docMk/>
            <pc:sldMk cId="1137577100" sldId="259"/>
            <ac:spMk id="5" creationId="{487F7E62-91C7-1D7C-7F16-BF937520F68F}"/>
          </ac:spMkLst>
        </pc:spChg>
        <pc:picChg chg="add mod">
          <ac:chgData name="Weifeng Xu" userId="e7aed605-a3dd-4d5a-a692-a87037af107b" providerId="ADAL" clId="{825966BF-7E70-4B40-8404-AC60AE88AAC3}" dt="2025-04-30T14:39:18.749" v="393" actId="1076"/>
          <ac:picMkLst>
            <pc:docMk/>
            <pc:sldMk cId="1137577100" sldId="259"/>
            <ac:picMk id="2050" creationId="{36C37EA7-8D07-CCE9-9177-BF8398BFDBAB}"/>
          </ac:picMkLst>
        </pc:picChg>
      </pc:sldChg>
      <pc:sldChg chg="del">
        <pc:chgData name="Weifeng Xu" userId="e7aed605-a3dd-4d5a-a692-a87037af107b" providerId="ADAL" clId="{825966BF-7E70-4B40-8404-AC60AE88AAC3}" dt="2025-04-30T13:48:20.548" v="24" actId="47"/>
        <pc:sldMkLst>
          <pc:docMk/>
          <pc:sldMk cId="1655253961" sldId="259"/>
        </pc:sldMkLst>
      </pc:sldChg>
      <pc:sldChg chg="addSp delSp modSp new mod">
        <pc:chgData name="Weifeng Xu" userId="e7aed605-a3dd-4d5a-a692-a87037af107b" providerId="ADAL" clId="{825966BF-7E70-4B40-8404-AC60AE88AAC3}" dt="2025-04-30T15:37:56.385" v="625"/>
        <pc:sldMkLst>
          <pc:docMk/>
          <pc:sldMk cId="1372123449" sldId="260"/>
        </pc:sldMkLst>
        <pc:spChg chg="mod">
          <ac:chgData name="Weifeng Xu" userId="e7aed605-a3dd-4d5a-a692-a87037af107b" providerId="ADAL" clId="{825966BF-7E70-4B40-8404-AC60AE88AAC3}" dt="2025-04-30T15:27:06.278" v="522"/>
          <ac:spMkLst>
            <pc:docMk/>
            <pc:sldMk cId="1372123449" sldId="260"/>
            <ac:spMk id="2" creationId="{702B4550-E06F-5FFD-ABD2-A821BE70647D}"/>
          </ac:spMkLst>
        </pc:spChg>
        <pc:spChg chg="add del mod">
          <ac:chgData name="Weifeng Xu" userId="e7aed605-a3dd-4d5a-a692-a87037af107b" providerId="ADAL" clId="{825966BF-7E70-4B40-8404-AC60AE88AAC3}" dt="2025-04-30T15:27:03.184" v="517"/>
          <ac:spMkLst>
            <pc:docMk/>
            <pc:sldMk cId="1372123449" sldId="260"/>
            <ac:spMk id="12" creationId="{E5170A7F-45E3-5E98-BE6F-AA2D18633EE0}"/>
          </ac:spMkLst>
        </pc:spChg>
        <pc:spChg chg="add mod">
          <ac:chgData name="Weifeng Xu" userId="e7aed605-a3dd-4d5a-a692-a87037af107b" providerId="ADAL" clId="{825966BF-7E70-4B40-8404-AC60AE88AAC3}" dt="2025-04-30T15:30:10.386" v="567" actId="1076"/>
          <ac:spMkLst>
            <pc:docMk/>
            <pc:sldMk cId="1372123449" sldId="260"/>
            <ac:spMk id="13" creationId="{974A9DD2-774E-7BFB-9488-B8760B15A66C}"/>
          </ac:spMkLst>
        </pc:spChg>
        <pc:spChg chg="add mod">
          <ac:chgData name="Weifeng Xu" userId="e7aed605-a3dd-4d5a-a692-a87037af107b" providerId="ADAL" clId="{825966BF-7E70-4B40-8404-AC60AE88AAC3}" dt="2025-04-30T15:30:08.410" v="566" actId="14100"/>
          <ac:spMkLst>
            <pc:docMk/>
            <pc:sldMk cId="1372123449" sldId="260"/>
            <ac:spMk id="14" creationId="{82743B66-1284-AC13-BE2C-84065ED88AA1}"/>
          </ac:spMkLst>
        </pc:spChg>
        <pc:spChg chg="add mod">
          <ac:chgData name="Weifeng Xu" userId="e7aed605-a3dd-4d5a-a692-a87037af107b" providerId="ADAL" clId="{825966BF-7E70-4B40-8404-AC60AE88AAC3}" dt="2025-04-30T15:35:05.283" v="599" actId="207"/>
          <ac:spMkLst>
            <pc:docMk/>
            <pc:sldMk cId="1372123449" sldId="260"/>
            <ac:spMk id="15" creationId="{364938BE-1818-651E-369A-E6DB3F9D140F}"/>
          </ac:spMkLst>
        </pc:spChg>
        <pc:spChg chg="add mod">
          <ac:chgData name="Weifeng Xu" userId="e7aed605-a3dd-4d5a-a692-a87037af107b" providerId="ADAL" clId="{825966BF-7E70-4B40-8404-AC60AE88AAC3}" dt="2025-04-30T15:37:40.112" v="624" actId="6549"/>
          <ac:spMkLst>
            <pc:docMk/>
            <pc:sldMk cId="1372123449" sldId="260"/>
            <ac:spMk id="16" creationId="{3A75D7C6-CB51-5B91-5762-C53C73CDFA88}"/>
          </ac:spMkLst>
        </pc:spChg>
        <pc:spChg chg="add mod">
          <ac:chgData name="Weifeng Xu" userId="e7aed605-a3dd-4d5a-a692-a87037af107b" providerId="ADAL" clId="{825966BF-7E70-4B40-8404-AC60AE88AAC3}" dt="2025-04-30T15:31:36.349" v="584" actId="1076"/>
          <ac:spMkLst>
            <pc:docMk/>
            <pc:sldMk cId="1372123449" sldId="260"/>
            <ac:spMk id="18" creationId="{2A46A469-EAF5-F916-4CD0-DCA1E423CE20}"/>
          </ac:spMkLst>
        </pc:spChg>
        <pc:spChg chg="add mod">
          <ac:chgData name="Weifeng Xu" userId="e7aed605-a3dd-4d5a-a692-a87037af107b" providerId="ADAL" clId="{825966BF-7E70-4B40-8404-AC60AE88AAC3}" dt="2025-04-30T15:31:41.103" v="586" actId="1076"/>
          <ac:spMkLst>
            <pc:docMk/>
            <pc:sldMk cId="1372123449" sldId="260"/>
            <ac:spMk id="19" creationId="{1F7168D3-A07D-9F2A-56C7-A9ED302A7426}"/>
          </ac:spMkLst>
        </pc:spChg>
        <pc:spChg chg="add mod">
          <ac:chgData name="Weifeng Xu" userId="e7aed605-a3dd-4d5a-a692-a87037af107b" providerId="ADAL" clId="{825966BF-7E70-4B40-8404-AC60AE88AAC3}" dt="2025-04-30T15:31:48.855" v="589" actId="20577"/>
          <ac:spMkLst>
            <pc:docMk/>
            <pc:sldMk cId="1372123449" sldId="260"/>
            <ac:spMk id="20" creationId="{4D1F7162-7974-66CD-7DA8-BEE3F6638524}"/>
          </ac:spMkLst>
        </pc:spChg>
        <pc:spChg chg="add mod">
          <ac:chgData name="Weifeng Xu" userId="e7aed605-a3dd-4d5a-a692-a87037af107b" providerId="ADAL" clId="{825966BF-7E70-4B40-8404-AC60AE88AAC3}" dt="2025-04-30T15:31:55.126" v="590"/>
          <ac:spMkLst>
            <pc:docMk/>
            <pc:sldMk cId="1372123449" sldId="260"/>
            <ac:spMk id="21" creationId="{F61D1851-A28A-7035-EF4F-D3F44CD84779}"/>
          </ac:spMkLst>
        </pc:spChg>
        <pc:spChg chg="add mod">
          <ac:chgData name="Weifeng Xu" userId="e7aed605-a3dd-4d5a-a692-a87037af107b" providerId="ADAL" clId="{825966BF-7E70-4B40-8404-AC60AE88AAC3}" dt="2025-04-30T15:32:03.952" v="592" actId="1076"/>
          <ac:spMkLst>
            <pc:docMk/>
            <pc:sldMk cId="1372123449" sldId="260"/>
            <ac:spMk id="22" creationId="{15396C64-DA93-7801-8FF0-784581E1217C}"/>
          </ac:spMkLst>
        </pc:spChg>
        <pc:spChg chg="add mod">
          <ac:chgData name="Weifeng Xu" userId="e7aed605-a3dd-4d5a-a692-a87037af107b" providerId="ADAL" clId="{825966BF-7E70-4B40-8404-AC60AE88AAC3}" dt="2025-04-30T15:37:56.385" v="625"/>
          <ac:spMkLst>
            <pc:docMk/>
            <pc:sldMk cId="1372123449" sldId="260"/>
            <ac:spMk id="23" creationId="{CC4F2B91-36EB-6DD1-4DB1-A0534EF03D7D}"/>
          </ac:spMkLst>
        </pc:spChg>
        <pc:spChg chg="add">
          <ac:chgData name="Weifeng Xu" userId="e7aed605-a3dd-4d5a-a692-a87037af107b" providerId="ADAL" clId="{825966BF-7E70-4B40-8404-AC60AE88AAC3}" dt="2025-04-30T15:36:41.381" v="616" actId="11529"/>
          <ac:spMkLst>
            <pc:docMk/>
            <pc:sldMk cId="1372123449" sldId="260"/>
            <ac:spMk id="24" creationId="{B2150F54-F940-9062-D407-2481EEF2A160}"/>
          </ac:spMkLst>
        </pc:spChg>
        <pc:picChg chg="add del mod">
          <ac:chgData name="Weifeng Xu" userId="e7aed605-a3dd-4d5a-a692-a87037af107b" providerId="ADAL" clId="{825966BF-7E70-4B40-8404-AC60AE88AAC3}" dt="2025-04-30T15:21:17.383" v="502" actId="478"/>
          <ac:picMkLst>
            <pc:docMk/>
            <pc:sldMk cId="1372123449" sldId="260"/>
            <ac:picMk id="4" creationId="{D8DBD5D8-DB34-BB9B-FA88-9C6E58402E89}"/>
          </ac:picMkLst>
        </pc:picChg>
        <pc:picChg chg="add del mod">
          <ac:chgData name="Weifeng Xu" userId="e7aed605-a3dd-4d5a-a692-a87037af107b" providerId="ADAL" clId="{825966BF-7E70-4B40-8404-AC60AE88AAC3}" dt="2025-04-30T15:21:18.107" v="503" actId="478"/>
          <ac:picMkLst>
            <pc:docMk/>
            <pc:sldMk cId="1372123449" sldId="260"/>
            <ac:picMk id="6" creationId="{E541D1CC-C72E-B0DA-DECA-EBAEE0127FF7}"/>
          </ac:picMkLst>
        </pc:picChg>
        <pc:picChg chg="add mod">
          <ac:chgData name="Weifeng Xu" userId="e7aed605-a3dd-4d5a-a692-a87037af107b" providerId="ADAL" clId="{825966BF-7E70-4B40-8404-AC60AE88AAC3}" dt="2025-04-30T15:26:23.887" v="511" actId="14100"/>
          <ac:picMkLst>
            <pc:docMk/>
            <pc:sldMk cId="1372123449" sldId="260"/>
            <ac:picMk id="8" creationId="{EF10A3F6-9705-ADBE-5AE6-FE5B4F91D8FD}"/>
          </ac:picMkLst>
        </pc:picChg>
        <pc:picChg chg="add mod">
          <ac:chgData name="Weifeng Xu" userId="e7aed605-a3dd-4d5a-a692-a87037af107b" providerId="ADAL" clId="{825966BF-7E70-4B40-8404-AC60AE88AAC3}" dt="2025-04-30T15:26:14.214" v="508" actId="1076"/>
          <ac:picMkLst>
            <pc:docMk/>
            <pc:sldMk cId="1372123449" sldId="260"/>
            <ac:picMk id="10" creationId="{78376BC8-5FEF-7995-C2D3-C88599974FB1}"/>
          </ac:picMkLst>
        </pc:picChg>
      </pc:sldChg>
      <pc:sldChg chg="del">
        <pc:chgData name="Weifeng Xu" userId="e7aed605-a3dd-4d5a-a692-a87037af107b" providerId="ADAL" clId="{825966BF-7E70-4B40-8404-AC60AE88AAC3}" dt="2025-04-30T13:48:20.993" v="27" actId="47"/>
        <pc:sldMkLst>
          <pc:docMk/>
          <pc:sldMk cId="3375603492" sldId="260"/>
        </pc:sldMkLst>
      </pc:sldChg>
      <pc:sldChg chg="del">
        <pc:chgData name="Weifeng Xu" userId="e7aed605-a3dd-4d5a-a692-a87037af107b" providerId="ADAL" clId="{825966BF-7E70-4B40-8404-AC60AE88AAC3}" dt="2025-04-30T13:48:20.691" v="25" actId="47"/>
        <pc:sldMkLst>
          <pc:docMk/>
          <pc:sldMk cId="909895920" sldId="261"/>
        </pc:sldMkLst>
      </pc:sldChg>
      <pc:sldChg chg="del">
        <pc:chgData name="Weifeng Xu" userId="e7aed605-a3dd-4d5a-a692-a87037af107b" providerId="ADAL" clId="{825966BF-7E70-4B40-8404-AC60AE88AAC3}" dt="2025-04-30T13:48:20.847" v="26" actId="47"/>
        <pc:sldMkLst>
          <pc:docMk/>
          <pc:sldMk cId="1010189504" sldId="262"/>
        </pc:sldMkLst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2" creationId="{00000000-0000-0000-0000-000000000000}"/>
          </ac:spMkLst>
        </pc:spChg>
        <pc:spChg chg="mod ord">
          <ac:chgData name="Weifeng Xu" userId="e7aed605-a3dd-4d5a-a692-a87037af107b" providerId="ADAL" clId="{8E5A6AEC-921D-4BE6-8002-CC8D4F2830D2}" dt="2025-04-27T15:24:07.342" v="34" actId="700"/>
          <ac:spMkLst>
            <pc:docMk/>
            <pc:sldMk cId="1325061211" sldId="256"/>
            <ac:spMk id="3" creationId="{00000000-0000-0000-0000-000000000000}"/>
          </ac:spMkLst>
        </pc:spChg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4-23T01:31:59.756" v="4545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0:07.2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9174 24530,'7448'-9173'0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7:31.7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6296 24530,'4829'-6295'0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0.7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24575,'592'0'0,"-556"4"-1365,-24 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2.4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24575,'0'808'0,"1"-791"42,1 0-1,5 26 1,-3-26-539,-1 1 1,0 19-1,-3-28-6329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6.9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24575,'651'0'-1365,"-634"0"-5461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30T13:59:08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24575,'630'0'-1365,"-613"0"-5461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10.png"/><Relationship Id="rId3" Type="http://schemas.openxmlformats.org/officeDocument/2006/relationships/customXml" Target="../ink/ink2.xml"/><Relationship Id="rId7" Type="http://schemas.openxmlformats.org/officeDocument/2006/relationships/image" Target="../media/image7.png"/><Relationship Id="rId12" Type="http://schemas.openxmlformats.org/officeDocument/2006/relationships/customXml" Target="../ink/ink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customXml" Target="../ink/ink3.xml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customXml" Target="../ink/ink5.xml"/><Relationship Id="rId4" Type="http://schemas.openxmlformats.org/officeDocument/2006/relationships/image" Target="../media/image5.png"/><Relationship Id="rId9" Type="http://schemas.openxmlformats.org/officeDocument/2006/relationships/image" Target="../media/image8.png"/><Relationship Id="rId1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Binary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978BA-385F-B200-E683-1735D2358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9B79E3F-B70A-67B1-36C6-5AF6DA78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010" y="1806606"/>
            <a:ext cx="4851231" cy="353411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14:cNvPr>
              <p14:cNvContentPartPr/>
              <p14:nvPr/>
            </p14:nvContentPartPr>
            <p14:xfrm>
              <a:off x="2254383" y="1855265"/>
              <a:ext cx="2681640" cy="33030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D460BBD-2901-C316-158F-65B3E0DE13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5743" y="1846625"/>
                <a:ext cx="2699280" cy="332064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05B53276-2B38-B662-945B-2E545759D57F}"/>
              </a:ext>
            </a:extLst>
          </p:cNvPr>
          <p:cNvSpPr txBox="1"/>
          <p:nvPr/>
        </p:nvSpPr>
        <p:spPr>
          <a:xfrm>
            <a:off x="4692503" y="5684874"/>
            <a:ext cx="2332113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Which shape is better?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527139-2C15-33AE-1B3F-896B88992C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8345" y="1806606"/>
            <a:ext cx="4544684" cy="3467143"/>
          </a:xfrm>
          <a:prstGeom prst="rect">
            <a:avLst/>
          </a:prstGeom>
        </p:spPr>
      </p:pic>
      <p:sp>
        <p:nvSpPr>
          <p:cNvPr id="13" name="Arrow: Right 12">
            <a:extLst>
              <a:ext uri="{FF2B5EF4-FFF2-40B4-BE49-F238E27FC236}">
                <a16:creationId xmlns:a16="http://schemas.microsoft.com/office/drawing/2014/main" id="{91D20827-D7D5-7431-4309-0294CFD46633}"/>
              </a:ext>
            </a:extLst>
          </p:cNvPr>
          <p:cNvSpPr/>
          <p:nvPr/>
        </p:nvSpPr>
        <p:spPr>
          <a:xfrm>
            <a:off x="5989674" y="3366977"/>
            <a:ext cx="701749" cy="23391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90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803A0-7752-D061-C3A3-6C8DB69EB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Sigmoid (activation) function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8AC5C0A-A1A1-DF51-A7B3-0908B0916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954" y="2045324"/>
            <a:ext cx="3617345" cy="263523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14:cNvPr>
              <p14:cNvContentPartPr/>
              <p14:nvPr/>
            </p14:nvContentPartPr>
            <p14:xfrm>
              <a:off x="1673137" y="2124623"/>
              <a:ext cx="1738971" cy="2266556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3165782-A0F2-0AC6-86FA-632317C2D5D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64498" y="2115983"/>
                <a:ext cx="1756609" cy="2284196"/>
              </a:xfrm>
              <a:prstGeom prst="rect">
                <a:avLst/>
              </a:prstGeom>
            </p:spPr>
          </p:pic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8268ECE3-9E5D-B476-61C8-2389A5FE6A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515" y="2068018"/>
            <a:ext cx="3328970" cy="2635234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B8CDEE3-17A3-9CA8-089F-D6BB9FA0332D}"/>
              </a:ext>
            </a:extLst>
          </p:cNvPr>
          <p:cNvGrpSpPr/>
          <p:nvPr/>
        </p:nvGrpSpPr>
        <p:grpSpPr>
          <a:xfrm>
            <a:off x="4139500" y="3061884"/>
            <a:ext cx="230760" cy="348120"/>
            <a:chOff x="4139500" y="3061884"/>
            <a:chExt cx="230760" cy="348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14:cNvPr>
                <p14:cNvContentPartPr/>
                <p14:nvPr/>
              </p14:nvContentPartPr>
              <p14:xfrm>
                <a:off x="4139500" y="3218124"/>
                <a:ext cx="230760" cy="32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C22A1CEF-A40A-0164-892F-A7897D55EF6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130500" y="3209124"/>
                  <a:ext cx="248400" cy="2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14:cNvPr>
                <p14:cNvContentPartPr/>
                <p14:nvPr/>
              </p14:nvContentPartPr>
              <p14:xfrm>
                <a:off x="4260100" y="3061884"/>
                <a:ext cx="7560" cy="34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774E620-1B9B-55D0-AAC2-B3A7E927147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251100" y="3053244"/>
                  <a:ext cx="25200" cy="365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14:cNvPr>
              <p14:cNvContentPartPr/>
              <p14:nvPr/>
            </p14:nvContentPartPr>
            <p14:xfrm>
              <a:off x="7797100" y="3168444"/>
              <a:ext cx="240840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B14A5E8-9CE2-193A-C3C0-8FAB1901866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88100" y="3159444"/>
                <a:ext cx="25848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14:cNvPr>
              <p14:cNvContentPartPr/>
              <p14:nvPr/>
            </p14:nvContentPartPr>
            <p14:xfrm>
              <a:off x="7818340" y="3352764"/>
              <a:ext cx="23328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CE899AC-F98E-2420-C39F-E42267DC261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7809700" y="3343764"/>
                <a:ext cx="2509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9CC6794E-473C-5D2B-3FB4-E9D093375630}"/>
              </a:ext>
            </a:extLst>
          </p:cNvPr>
          <p:cNvSpPr txBox="1"/>
          <p:nvPr/>
        </p:nvSpPr>
        <p:spPr>
          <a:xfrm>
            <a:off x="1335513" y="4966613"/>
            <a:ext cx="2664704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z=</a:t>
            </a:r>
            <a:r>
              <a:rPr lang="en-US" sz="3200" dirty="0" err="1"/>
              <a:t>wx+b</a:t>
            </a:r>
            <a:endParaRPr lang="en-US" sz="3200" dirty="0"/>
          </a:p>
          <a:p>
            <a:r>
              <a:rPr lang="en-US" sz="3200" dirty="0"/>
              <a:t>Adjust w and b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C678F3-5C0E-0592-F641-668EA52AE54D}"/>
              </a:ext>
            </a:extLst>
          </p:cNvPr>
          <p:cNvSpPr txBox="1"/>
          <p:nvPr/>
        </p:nvSpPr>
        <p:spPr>
          <a:xfrm>
            <a:off x="11588445" y="5077058"/>
            <a:ext cx="3731214" cy="12618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2800" dirty="0"/>
              <a:t>σ</a:t>
            </a:r>
            <a:r>
              <a:rPr lang="en-US" sz="2800" dirty="0"/>
              <a:t>(z)=1/(1+e </a:t>
            </a:r>
            <a:r>
              <a:rPr lang="en-US" sz="2800" baseline="30000" dirty="0"/>
              <a:t>-z</a:t>
            </a:r>
            <a:r>
              <a:rPr lang="en-US" sz="2800" dirty="0"/>
              <a:t>)</a:t>
            </a:r>
          </a:p>
          <a:p>
            <a:r>
              <a:rPr lang="en-US" sz="1600" dirty="0"/>
              <a:t>for z&gt;0, </a:t>
            </a:r>
            <a:r>
              <a:rPr lang="el-GR" sz="1600" dirty="0"/>
              <a:t>σ</a:t>
            </a:r>
            <a:r>
              <a:rPr lang="en-US" sz="1600" dirty="0"/>
              <a:t>(z)&gt;0.5 =&gt; predict non-malignant </a:t>
            </a:r>
          </a:p>
          <a:p>
            <a:r>
              <a:rPr lang="en-US" sz="1600" dirty="0"/>
              <a:t>for z=0, </a:t>
            </a:r>
            <a:r>
              <a:rPr lang="el-GR" sz="1600" dirty="0"/>
              <a:t>σ</a:t>
            </a:r>
            <a:r>
              <a:rPr lang="en-US" sz="1600" dirty="0"/>
              <a:t>(z)=0.5 =&gt; ?</a:t>
            </a:r>
          </a:p>
          <a:p>
            <a:r>
              <a:rPr lang="en-US" sz="1600" dirty="0"/>
              <a:t>for z&lt;1, </a:t>
            </a:r>
            <a:r>
              <a:rPr lang="el-GR" sz="1600" dirty="0"/>
              <a:t>σ</a:t>
            </a:r>
            <a:r>
              <a:rPr lang="en-US" sz="1600" dirty="0"/>
              <a:t>(z)&lt;0.5 =&gt; predict malignant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5D456AA-71B0-FEEA-2643-8FA16DC350A0}"/>
              </a:ext>
            </a:extLst>
          </p:cNvPr>
          <p:cNvSpPr txBox="1"/>
          <p:nvPr/>
        </p:nvSpPr>
        <p:spPr>
          <a:xfrm>
            <a:off x="4524323" y="1346611"/>
            <a:ext cx="3143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dirty="0"/>
              <a:t>map input values into a bounded range, typically between 0 and 1</a:t>
            </a:r>
            <a:endParaRPr lang="en-US" sz="16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2FB1341-E4B4-1A0E-C64E-F93638F6908D}"/>
              </a:ext>
            </a:extLst>
          </p:cNvPr>
          <p:cNvCxnSpPr>
            <a:cxnSpLocks/>
          </p:cNvCxnSpPr>
          <p:nvPr/>
        </p:nvCxnSpPr>
        <p:spPr>
          <a:xfrm>
            <a:off x="6224250" y="2150782"/>
            <a:ext cx="1" cy="2710404"/>
          </a:xfrm>
          <a:prstGeom prst="line">
            <a:avLst/>
          </a:prstGeom>
          <a:ln w="19050">
            <a:prstDash val="lgDash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F8EC2BA-6A05-D8B0-03D5-BFA88770B477}"/>
              </a:ext>
            </a:extLst>
          </p:cNvPr>
          <p:cNvSpPr txBox="1"/>
          <p:nvPr/>
        </p:nvSpPr>
        <p:spPr>
          <a:xfrm>
            <a:off x="5290482" y="1883352"/>
            <a:ext cx="19170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boundary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5B917205-CFBB-7E48-C815-0A333710052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269291" y="2027565"/>
            <a:ext cx="3477505" cy="2652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61504F1-FBAC-0E12-01D6-E58A63CD8E89}"/>
              </a:ext>
            </a:extLst>
          </p:cNvPr>
          <p:cNvSpPr/>
          <p:nvPr/>
        </p:nvSpPr>
        <p:spPr>
          <a:xfrm>
            <a:off x="4737543" y="2237524"/>
            <a:ext cx="1472724" cy="2225294"/>
          </a:xfrm>
          <a:prstGeom prst="rect">
            <a:avLst/>
          </a:prstGeom>
          <a:solidFill>
            <a:schemeClr val="accent6">
              <a:lumMod val="20000"/>
              <a:lumOff val="80000"/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z&lt;0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5EA46A2-D376-002E-E0ED-F66BA6A6952D}"/>
              </a:ext>
            </a:extLst>
          </p:cNvPr>
          <p:cNvSpPr/>
          <p:nvPr/>
        </p:nvSpPr>
        <p:spPr>
          <a:xfrm>
            <a:off x="6210265" y="2237523"/>
            <a:ext cx="1472721" cy="2225293"/>
          </a:xfrm>
          <a:prstGeom prst="rect">
            <a:avLst/>
          </a:prstGeom>
          <a:solidFill>
            <a:schemeClr val="accent2">
              <a:lumMod val="40000"/>
              <a:lumOff val="60000"/>
              <a:alpha val="2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EBDDF-4803-B023-B841-EE548A735993}"/>
              </a:ext>
            </a:extLst>
          </p:cNvPr>
          <p:cNvSpPr txBox="1"/>
          <p:nvPr/>
        </p:nvSpPr>
        <p:spPr>
          <a:xfrm>
            <a:off x="6530591" y="3178274"/>
            <a:ext cx="805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z&gt;0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91027CD-1011-2E0C-72EB-EFF0408590A6}"/>
              </a:ext>
            </a:extLst>
          </p:cNvPr>
          <p:cNvCxnSpPr>
            <a:stCxn id="3" idx="3"/>
          </p:cNvCxnSpPr>
          <p:nvPr/>
        </p:nvCxnSpPr>
        <p:spPr>
          <a:xfrm flipH="1" flipV="1">
            <a:off x="5711588" y="3350169"/>
            <a:ext cx="498679" cy="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C54A079-D204-B68D-BA04-EDED2094D0FC}"/>
              </a:ext>
            </a:extLst>
          </p:cNvPr>
          <p:cNvCxnSpPr>
            <a:stCxn id="4" idx="1"/>
            <a:endCxn id="9" idx="1"/>
          </p:cNvCxnSpPr>
          <p:nvPr/>
        </p:nvCxnSpPr>
        <p:spPr>
          <a:xfrm>
            <a:off x="6210265" y="3350170"/>
            <a:ext cx="320326" cy="12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4530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E75DE-FCA2-FD6C-4D89-82A7464EC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(MSE + Sigmoid) is a non-convex cost function</a:t>
            </a:r>
          </a:p>
        </p:txBody>
      </p:sp>
      <p:pic>
        <p:nvPicPr>
          <p:cNvPr id="2050" name="Picture 2" descr="Navigating the Terrain: Convex vs. Non-Convex Functions in Optimization |  by Ajay Verma | Artificial Intelligence in Plain English">
            <a:extLst>
              <a:ext uri="{FF2B5EF4-FFF2-40B4-BE49-F238E27FC236}">
                <a16:creationId xmlns:a16="http://schemas.microsoft.com/office/drawing/2014/main" id="{36C37EA7-8D07-CCE9-9177-BF8398BFDB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14" y="2097526"/>
            <a:ext cx="9712055" cy="342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2B69E9-4F5D-575D-B1B8-87C28E9E9D86}"/>
              </a:ext>
            </a:extLst>
          </p:cNvPr>
          <p:cNvSpPr txBox="1"/>
          <p:nvPr/>
        </p:nvSpPr>
        <p:spPr>
          <a:xfrm>
            <a:off x="6812657" y="5747482"/>
            <a:ext cx="3480011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Logistic Regression: MSE + Sigmoid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7F7E62-91C7-1D7C-7F16-BF937520F68F}"/>
              </a:ext>
            </a:extLst>
          </p:cNvPr>
          <p:cNvSpPr txBox="1"/>
          <p:nvPr/>
        </p:nvSpPr>
        <p:spPr>
          <a:xfrm>
            <a:off x="2030320" y="5747482"/>
            <a:ext cx="250389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 dirty="0"/>
              <a:t>Linear regression: MSE</a:t>
            </a:r>
          </a:p>
        </p:txBody>
      </p:sp>
    </p:spTree>
    <p:extLst>
      <p:ext uri="{BB962C8B-B14F-4D97-AF65-F5344CB8AC3E}">
        <p14:creationId xmlns:p14="http://schemas.microsoft.com/office/powerpoint/2010/main" val="11375771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4550-E06F-5FFD-ABD2-A821BE706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62626"/>
                </a:solidFill>
                <a:effectLst/>
                <a:latin typeface="FreightSans"/>
              </a:rPr>
              <a:t>Binary </a:t>
            </a:r>
            <a:r>
              <a:rPr lang="en-US" dirty="0"/>
              <a:t>Cross-Entropy Loss is convex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10A3F6-9705-ADBE-5AE6-FE5B4F91D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2553" y="1600309"/>
            <a:ext cx="2617369" cy="49491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376BC8-5FEF-7995-C2D3-C88599974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946" y="1600309"/>
            <a:ext cx="3102861" cy="4892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74A9DD2-774E-7BFB-9488-B8760B15A66C}"/>
              </a:ext>
            </a:extLst>
          </p:cNvPr>
          <p:cNvSpPr txBox="1"/>
          <p:nvPr/>
        </p:nvSpPr>
        <p:spPr>
          <a:xfrm>
            <a:off x="7174344" y="2540808"/>
            <a:ext cx="1471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loss (</a:t>
            </a:r>
            <a:r>
              <a:rPr lang="el-GR" sz="1800" dirty="0"/>
              <a:t>σ</a:t>
            </a:r>
            <a:r>
              <a:rPr lang="en-US" sz="1800" dirty="0"/>
              <a:t>(z), y)= 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82743B66-1284-AC13-BE2C-84065ED88AA1}"/>
              </a:ext>
            </a:extLst>
          </p:cNvPr>
          <p:cNvSpPr/>
          <p:nvPr/>
        </p:nvSpPr>
        <p:spPr>
          <a:xfrm>
            <a:off x="8581013" y="2225062"/>
            <a:ext cx="470277" cy="1000825"/>
          </a:xfrm>
          <a:prstGeom prst="leftBrac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4938BE-1818-651E-369A-E6DB3F9D140F}"/>
              </a:ext>
            </a:extLst>
          </p:cNvPr>
          <p:cNvSpPr txBox="1"/>
          <p:nvPr/>
        </p:nvSpPr>
        <p:spPr>
          <a:xfrm>
            <a:off x="9195124" y="2079143"/>
            <a:ext cx="21339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-log(</a:t>
            </a:r>
            <a:r>
              <a:rPr lang="el-GR" sz="2400" dirty="0">
                <a:solidFill>
                  <a:srgbClr val="FF0000"/>
                </a:solidFill>
              </a:rPr>
              <a:t>σ</a:t>
            </a:r>
            <a:r>
              <a:rPr lang="en-US" sz="2400" dirty="0">
                <a:solidFill>
                  <a:srgbClr val="FF0000"/>
                </a:solidFill>
              </a:rPr>
              <a:t>(z)) if y=1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A75D7C6-CB51-5B91-5762-C53C73CDFA88}"/>
              </a:ext>
            </a:extLst>
          </p:cNvPr>
          <p:cNvSpPr txBox="1"/>
          <p:nvPr/>
        </p:nvSpPr>
        <p:spPr>
          <a:xfrm>
            <a:off x="9141268" y="2887016"/>
            <a:ext cx="23839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5"/>
                </a:solidFill>
              </a:rPr>
              <a:t>-log(</a:t>
            </a:r>
            <a:r>
              <a:rPr lang="el-GR" sz="2400" dirty="0">
                <a:solidFill>
                  <a:schemeClr val="accent5"/>
                </a:solidFill>
              </a:rPr>
              <a:t>σ</a:t>
            </a:r>
            <a:r>
              <a:rPr lang="en-US" sz="2400" dirty="0">
                <a:solidFill>
                  <a:schemeClr val="accent5"/>
                </a:solidFill>
              </a:rPr>
              <a:t>(1-z)) </a:t>
            </a:r>
            <a:r>
              <a:rPr lang="en-US" sz="2400" dirty="0"/>
              <a:t>if y=0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46A469-EAF5-F916-4CD0-DCA1E423CE20}"/>
              </a:ext>
            </a:extLst>
          </p:cNvPr>
          <p:cNvSpPr txBox="1"/>
          <p:nvPr/>
        </p:nvSpPr>
        <p:spPr>
          <a:xfrm>
            <a:off x="2098850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F7168D3-A07D-9F2A-56C7-A9ED302A7426}"/>
              </a:ext>
            </a:extLst>
          </p:cNvPr>
          <p:cNvSpPr txBox="1"/>
          <p:nvPr/>
        </p:nvSpPr>
        <p:spPr>
          <a:xfrm>
            <a:off x="4836321" y="618008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l-GR" sz="1800" dirty="0"/>
              <a:t>σ</a:t>
            </a:r>
            <a:r>
              <a:rPr lang="en-US" sz="1800" dirty="0"/>
              <a:t>(</a:t>
            </a:r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1F7162-7974-66CD-7DA8-BEE3F6638524}"/>
              </a:ext>
            </a:extLst>
          </p:cNvPr>
          <p:cNvSpPr txBox="1"/>
          <p:nvPr/>
        </p:nvSpPr>
        <p:spPr>
          <a:xfrm>
            <a:off x="256037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5396C64-DA93-7801-8FF0-784581E1217C}"/>
              </a:ext>
            </a:extLst>
          </p:cNvPr>
          <p:cNvSpPr txBox="1"/>
          <p:nvPr/>
        </p:nvSpPr>
        <p:spPr>
          <a:xfrm>
            <a:off x="5229456" y="6192168"/>
            <a:ext cx="502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)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C4F2B91-36EB-6DD1-4DB1-A0534EF03D7D}"/>
              </a:ext>
            </a:extLst>
          </p:cNvPr>
          <p:cNvSpPr txBox="1"/>
          <p:nvPr/>
        </p:nvSpPr>
        <p:spPr>
          <a:xfrm>
            <a:off x="7514054" y="4106468"/>
            <a:ext cx="43749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-log(</a:t>
            </a:r>
            <a:r>
              <a:rPr lang="el-GR" sz="2800" dirty="0">
                <a:solidFill>
                  <a:srgbClr val="FF0000"/>
                </a:solidFill>
              </a:rPr>
              <a:t>σ</a:t>
            </a:r>
            <a:r>
              <a:rPr lang="en-US" sz="2800" dirty="0">
                <a:solidFill>
                  <a:srgbClr val="FF0000"/>
                </a:solidFill>
              </a:rPr>
              <a:t>(z)) + </a:t>
            </a:r>
            <a:r>
              <a:rPr lang="en-US" sz="2800" dirty="0">
                <a:solidFill>
                  <a:schemeClr val="accent2"/>
                </a:solidFill>
              </a:rPr>
              <a:t>(1-y) </a:t>
            </a:r>
            <a:r>
              <a:rPr lang="en-US" sz="2800" dirty="0">
                <a:solidFill>
                  <a:schemeClr val="accent5"/>
                </a:solidFill>
              </a:rPr>
              <a:t>- log(</a:t>
            </a:r>
            <a:r>
              <a:rPr lang="el-GR" sz="2800" dirty="0">
                <a:solidFill>
                  <a:schemeClr val="accent5"/>
                </a:solidFill>
              </a:rPr>
              <a:t>σ</a:t>
            </a:r>
            <a:r>
              <a:rPr lang="en-US" sz="2800" dirty="0">
                <a:solidFill>
                  <a:schemeClr val="accent5"/>
                </a:solidFill>
              </a:rPr>
              <a:t>(1-z)) </a:t>
            </a:r>
          </a:p>
        </p:txBody>
      </p:sp>
      <p:sp>
        <p:nvSpPr>
          <p:cNvPr id="24" name="Arrow: Down 23">
            <a:extLst>
              <a:ext uri="{FF2B5EF4-FFF2-40B4-BE49-F238E27FC236}">
                <a16:creationId xmlns:a16="http://schemas.microsoft.com/office/drawing/2014/main" id="{B2150F54-F940-9062-D407-2481EEF2A160}"/>
              </a:ext>
            </a:extLst>
          </p:cNvPr>
          <p:cNvSpPr/>
          <p:nvPr/>
        </p:nvSpPr>
        <p:spPr>
          <a:xfrm>
            <a:off x="8816151" y="3583459"/>
            <a:ext cx="235139" cy="46166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123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6353</TotalTime>
  <Words>174</Words>
  <Application>Microsoft Office PowerPoint</Application>
  <PresentationFormat>Widescreen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FreightSans</vt:lpstr>
      <vt:lpstr>Aptos</vt:lpstr>
      <vt:lpstr>Arial</vt:lpstr>
      <vt:lpstr>Calibri</vt:lpstr>
      <vt:lpstr>Calibri Light</vt:lpstr>
      <vt:lpstr>Office Theme</vt:lpstr>
      <vt:lpstr>Binary Classification</vt:lpstr>
      <vt:lpstr>Motivation</vt:lpstr>
      <vt:lpstr>Solution: Sigmoid (activation) function</vt:lpstr>
      <vt:lpstr>(MSE + Sigmoid) is a non-convex cost function</vt:lpstr>
      <vt:lpstr>Binary Cross-Entropy Loss is convex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2025-05-01T22:56:34Z</dcterms:modified>
</cp:coreProperties>
</file>