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73" r:id="rId12"/>
    <p:sldId id="272" r:id="rId13"/>
    <p:sldId id="274" r:id="rId14"/>
    <p:sldId id="266" r:id="rId15"/>
    <p:sldId id="267" r:id="rId16"/>
    <p:sldId id="268" r:id="rId17"/>
    <p:sldId id="270" r:id="rId18"/>
    <p:sldId id="276" r:id="rId19"/>
    <p:sldId id="271" r:id="rId20"/>
    <p:sldId id="277" r:id="rId21"/>
    <p:sldId id="269"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503F2E-F3A0-409B-A511-BB14035E722B}" v="202" dt="2025-05-01T18:53:24.5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720" y="3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feng Xu" userId="e7aed605-a3dd-4d5a-a692-a87037af107b" providerId="ADAL" clId="{77503F2E-F3A0-409B-A511-BB14035E722B}"/>
    <pc:docChg chg="undo custSel addSld delSld modSld sldOrd">
      <pc:chgData name="Weifeng Xu" userId="e7aed605-a3dd-4d5a-a692-a87037af107b" providerId="ADAL" clId="{77503F2E-F3A0-409B-A511-BB14035E722B}" dt="2025-05-01T18:53:56.374" v="2136" actId="20577"/>
      <pc:docMkLst>
        <pc:docMk/>
      </pc:docMkLst>
      <pc:sldChg chg="addSp modSp mod">
        <pc:chgData name="Weifeng Xu" userId="e7aed605-a3dd-4d5a-a692-a87037af107b" providerId="ADAL" clId="{77503F2E-F3A0-409B-A511-BB14035E722B}" dt="2025-04-30T22:37:51.320" v="275" actId="1076"/>
        <pc:sldMkLst>
          <pc:docMk/>
          <pc:sldMk cId="1325061211" sldId="256"/>
        </pc:sldMkLst>
        <pc:spChg chg="mod">
          <ac:chgData name="Weifeng Xu" userId="e7aed605-a3dd-4d5a-a692-a87037af107b" providerId="ADAL" clId="{77503F2E-F3A0-409B-A511-BB14035E722B}" dt="2025-04-30T21:32:17.306" v="10"/>
          <ac:spMkLst>
            <pc:docMk/>
            <pc:sldMk cId="1325061211" sldId="256"/>
            <ac:spMk id="2" creationId="{00000000-0000-0000-0000-000000000000}"/>
          </ac:spMkLst>
        </pc:spChg>
        <pc:spChg chg="mod">
          <ac:chgData name="Weifeng Xu" userId="e7aed605-a3dd-4d5a-a692-a87037af107b" providerId="ADAL" clId="{77503F2E-F3A0-409B-A511-BB14035E722B}" dt="2025-04-30T21:32:19.688" v="11" actId="6549"/>
          <ac:spMkLst>
            <pc:docMk/>
            <pc:sldMk cId="1325061211" sldId="256"/>
            <ac:spMk id="3" creationId="{00000000-0000-0000-0000-000000000000}"/>
          </ac:spMkLst>
        </pc:spChg>
        <pc:spChg chg="add mod">
          <ac:chgData name="Weifeng Xu" userId="e7aed605-a3dd-4d5a-a692-a87037af107b" providerId="ADAL" clId="{77503F2E-F3A0-409B-A511-BB14035E722B}" dt="2025-04-30T22:37:51.320" v="275" actId="1076"/>
          <ac:spMkLst>
            <pc:docMk/>
            <pc:sldMk cId="1325061211" sldId="256"/>
            <ac:spMk id="5" creationId="{B8D484C4-6377-CC4F-222D-7FF8DB0E8734}"/>
          </ac:spMkLst>
        </pc:spChg>
      </pc:sldChg>
      <pc:sldChg chg="addSp delSp modSp new mod modClrScheme chgLayout">
        <pc:chgData name="Weifeng Xu" userId="e7aed605-a3dd-4d5a-a692-a87037af107b" providerId="ADAL" clId="{77503F2E-F3A0-409B-A511-BB14035E722B}" dt="2025-04-30T22:00:56.674" v="162" actId="14100"/>
        <pc:sldMkLst>
          <pc:docMk/>
          <pc:sldMk cId="2003605107" sldId="257"/>
        </pc:sldMkLst>
        <pc:spChg chg="del mod ord">
          <ac:chgData name="Weifeng Xu" userId="e7aed605-a3dd-4d5a-a692-a87037af107b" providerId="ADAL" clId="{77503F2E-F3A0-409B-A511-BB14035E722B}" dt="2025-04-30T21:48:46.038" v="13" actId="700"/>
          <ac:spMkLst>
            <pc:docMk/>
            <pc:sldMk cId="2003605107" sldId="257"/>
            <ac:spMk id="2" creationId="{33CB4A03-8AD9-1475-BAFE-A37682581A09}"/>
          </ac:spMkLst>
        </pc:spChg>
        <pc:spChg chg="del">
          <ac:chgData name="Weifeng Xu" userId="e7aed605-a3dd-4d5a-a692-a87037af107b" providerId="ADAL" clId="{77503F2E-F3A0-409B-A511-BB14035E722B}" dt="2025-04-30T21:48:46.038" v="13" actId="700"/>
          <ac:spMkLst>
            <pc:docMk/>
            <pc:sldMk cId="2003605107" sldId="257"/>
            <ac:spMk id="3" creationId="{5D00FC77-D520-64C5-3B0E-260308D3E538}"/>
          </ac:spMkLst>
        </pc:spChg>
        <pc:spChg chg="add mod ord">
          <ac:chgData name="Weifeng Xu" userId="e7aed605-a3dd-4d5a-a692-a87037af107b" providerId="ADAL" clId="{77503F2E-F3A0-409B-A511-BB14035E722B}" dt="2025-04-30T21:49:26.422" v="53" actId="20577"/>
          <ac:spMkLst>
            <pc:docMk/>
            <pc:sldMk cId="2003605107" sldId="257"/>
            <ac:spMk id="4" creationId="{A4471EA2-8542-1B3B-22F8-1AD96FE2287C}"/>
          </ac:spMkLst>
        </pc:spChg>
        <pc:spChg chg="add mod">
          <ac:chgData name="Weifeng Xu" userId="e7aed605-a3dd-4d5a-a692-a87037af107b" providerId="ADAL" clId="{77503F2E-F3A0-409B-A511-BB14035E722B}" dt="2025-04-30T21:58:37.331" v="145" actId="20577"/>
          <ac:spMkLst>
            <pc:docMk/>
            <pc:sldMk cId="2003605107" sldId="257"/>
            <ac:spMk id="8" creationId="{587CA252-5BDC-BDC4-1320-63DC91A55227}"/>
          </ac:spMkLst>
        </pc:spChg>
        <pc:spChg chg="add del">
          <ac:chgData name="Weifeng Xu" userId="e7aed605-a3dd-4d5a-a692-a87037af107b" providerId="ADAL" clId="{77503F2E-F3A0-409B-A511-BB14035E722B}" dt="2025-04-30T22:00:45.631" v="158" actId="22"/>
          <ac:spMkLst>
            <pc:docMk/>
            <pc:sldMk cId="2003605107" sldId="257"/>
            <ac:spMk id="12" creationId="{EAB6101D-C76F-AD71-8AE5-3DF0198CA365}"/>
          </ac:spMkLst>
        </pc:spChg>
        <pc:picChg chg="add del mod">
          <ac:chgData name="Weifeng Xu" userId="e7aed605-a3dd-4d5a-a692-a87037af107b" providerId="ADAL" clId="{77503F2E-F3A0-409B-A511-BB14035E722B}" dt="2025-04-30T22:00:51.460" v="160" actId="478"/>
          <ac:picMkLst>
            <pc:docMk/>
            <pc:sldMk cId="2003605107" sldId="257"/>
            <ac:picMk id="6" creationId="{F8A92DEE-93BE-870A-0A67-3EB55CC156BA}"/>
          </ac:picMkLst>
        </pc:picChg>
        <pc:picChg chg="add mod">
          <ac:chgData name="Weifeng Xu" userId="e7aed605-a3dd-4d5a-a692-a87037af107b" providerId="ADAL" clId="{77503F2E-F3A0-409B-A511-BB14035E722B}" dt="2025-04-30T21:58:55.418" v="152" actId="14100"/>
          <ac:picMkLst>
            <pc:docMk/>
            <pc:sldMk cId="2003605107" sldId="257"/>
            <ac:picMk id="10" creationId="{A1E64B01-71BC-B548-9F25-41E691013F9C}"/>
          </ac:picMkLst>
        </pc:picChg>
        <pc:picChg chg="add mod">
          <ac:chgData name="Weifeng Xu" userId="e7aed605-a3dd-4d5a-a692-a87037af107b" providerId="ADAL" clId="{77503F2E-F3A0-409B-A511-BB14035E722B}" dt="2025-04-30T22:00:56.674" v="162" actId="14100"/>
          <ac:picMkLst>
            <pc:docMk/>
            <pc:sldMk cId="2003605107" sldId="257"/>
            <ac:picMk id="1026" creationId="{2E3782DF-2DC4-15ED-03BC-99B9B317BEE8}"/>
          </ac:picMkLst>
        </pc:picChg>
      </pc:sldChg>
      <pc:sldChg chg="del">
        <pc:chgData name="Weifeng Xu" userId="e7aed605-a3dd-4d5a-a692-a87037af107b" providerId="ADAL" clId="{77503F2E-F3A0-409B-A511-BB14035E722B}" dt="2025-04-30T21:31:57.304" v="0" actId="47"/>
        <pc:sldMkLst>
          <pc:docMk/>
          <pc:sldMk cId="2572427240" sldId="257"/>
        </pc:sldMkLst>
      </pc:sldChg>
      <pc:sldChg chg="del">
        <pc:chgData name="Weifeng Xu" userId="e7aed605-a3dd-4d5a-a692-a87037af107b" providerId="ADAL" clId="{77503F2E-F3A0-409B-A511-BB14035E722B}" dt="2025-04-30T21:31:57.413" v="1" actId="47"/>
        <pc:sldMkLst>
          <pc:docMk/>
          <pc:sldMk cId="3100494254" sldId="258"/>
        </pc:sldMkLst>
      </pc:sldChg>
      <pc:sldChg chg="addSp delSp modSp add mod modClrScheme chgLayout">
        <pc:chgData name="Weifeng Xu" userId="e7aed605-a3dd-4d5a-a692-a87037af107b" providerId="ADAL" clId="{77503F2E-F3A0-409B-A511-BB14035E722B}" dt="2025-04-30T22:36:13.270" v="244" actId="27636"/>
        <pc:sldMkLst>
          <pc:docMk/>
          <pc:sldMk cId="3148078500" sldId="258"/>
        </pc:sldMkLst>
        <pc:spChg chg="add mod ord">
          <ac:chgData name="Weifeng Xu" userId="e7aed605-a3dd-4d5a-a692-a87037af107b" providerId="ADAL" clId="{77503F2E-F3A0-409B-A511-BB14035E722B}" dt="2025-04-30T22:36:13.270" v="244" actId="27636"/>
          <ac:spMkLst>
            <pc:docMk/>
            <pc:sldMk cId="3148078500" sldId="258"/>
            <ac:spMk id="2" creationId="{62E71FB4-7824-7880-C0E6-EAC142F1A93C}"/>
          </ac:spMkLst>
        </pc:spChg>
        <pc:spChg chg="mod ord">
          <ac:chgData name="Weifeng Xu" userId="e7aed605-a3dd-4d5a-a692-a87037af107b" providerId="ADAL" clId="{77503F2E-F3A0-409B-A511-BB14035E722B}" dt="2025-04-30T22:02:43.907" v="192" actId="700"/>
          <ac:spMkLst>
            <pc:docMk/>
            <pc:sldMk cId="3148078500" sldId="258"/>
            <ac:spMk id="4" creationId="{8242F42F-EA83-794F-2440-74DCDC9A9FE9}"/>
          </ac:spMkLst>
        </pc:spChg>
        <pc:spChg chg="del mod">
          <ac:chgData name="Weifeng Xu" userId="e7aed605-a3dd-4d5a-a692-a87037af107b" providerId="ADAL" clId="{77503F2E-F3A0-409B-A511-BB14035E722B}" dt="2025-04-30T22:02:35.634" v="189" actId="478"/>
          <ac:spMkLst>
            <pc:docMk/>
            <pc:sldMk cId="3148078500" sldId="258"/>
            <ac:spMk id="8" creationId="{7859EB82-203D-DD2C-5818-4E24B8B33BE6}"/>
          </ac:spMkLst>
        </pc:spChg>
        <pc:picChg chg="add mod modCrop">
          <ac:chgData name="Weifeng Xu" userId="e7aed605-a3dd-4d5a-a692-a87037af107b" providerId="ADAL" clId="{77503F2E-F3A0-409B-A511-BB14035E722B}" dt="2025-04-30T22:33:40.396" v="219" actId="732"/>
          <ac:picMkLst>
            <pc:docMk/>
            <pc:sldMk cId="3148078500" sldId="258"/>
            <ac:picMk id="5" creationId="{0921FA45-FD04-AE25-498F-8E911313F254}"/>
          </ac:picMkLst>
        </pc:picChg>
        <pc:picChg chg="del mod">
          <ac:chgData name="Weifeng Xu" userId="e7aed605-a3dd-4d5a-a692-a87037af107b" providerId="ADAL" clId="{77503F2E-F3A0-409B-A511-BB14035E722B}" dt="2025-04-30T22:31:29.972" v="206" actId="478"/>
          <ac:picMkLst>
            <pc:docMk/>
            <pc:sldMk cId="3148078500" sldId="258"/>
            <ac:picMk id="6" creationId="{6F1A6F6E-DD00-87FD-D384-37BEF27422B7}"/>
          </ac:picMkLst>
        </pc:picChg>
        <pc:picChg chg="add mod">
          <ac:chgData name="Weifeng Xu" userId="e7aed605-a3dd-4d5a-a692-a87037af107b" providerId="ADAL" clId="{77503F2E-F3A0-409B-A511-BB14035E722B}" dt="2025-04-30T22:33:42.406" v="220" actId="1076"/>
          <ac:picMkLst>
            <pc:docMk/>
            <pc:sldMk cId="3148078500" sldId="258"/>
            <ac:picMk id="9" creationId="{50D1A7A4-4448-85BD-0403-4634E2DFDC2A}"/>
          </ac:picMkLst>
        </pc:picChg>
        <pc:picChg chg="del">
          <ac:chgData name="Weifeng Xu" userId="e7aed605-a3dd-4d5a-a692-a87037af107b" providerId="ADAL" clId="{77503F2E-F3A0-409B-A511-BB14035E722B}" dt="2025-04-30T22:02:38.194" v="190" actId="478"/>
          <ac:picMkLst>
            <pc:docMk/>
            <pc:sldMk cId="3148078500" sldId="258"/>
            <ac:picMk id="10" creationId="{ACD501B3-2EE7-9605-6618-8F9B952E97B0}"/>
          </ac:picMkLst>
        </pc:picChg>
        <pc:picChg chg="mod">
          <ac:chgData name="Weifeng Xu" userId="e7aed605-a3dd-4d5a-a692-a87037af107b" providerId="ADAL" clId="{77503F2E-F3A0-409B-A511-BB14035E722B}" dt="2025-04-30T22:02:32.728" v="188" actId="14100"/>
          <ac:picMkLst>
            <pc:docMk/>
            <pc:sldMk cId="3148078500" sldId="258"/>
            <ac:picMk id="1026" creationId="{00B75648-28F9-357F-88FB-A44E4D585D26}"/>
          </ac:picMkLst>
        </pc:picChg>
        <pc:picChg chg="add del mod">
          <ac:chgData name="Weifeng Xu" userId="e7aed605-a3dd-4d5a-a692-a87037af107b" providerId="ADAL" clId="{77503F2E-F3A0-409B-A511-BB14035E722B}" dt="2025-04-30T22:10:53.937" v="205" actId="478"/>
          <ac:picMkLst>
            <pc:docMk/>
            <pc:sldMk cId="3148078500" sldId="258"/>
            <ac:picMk id="2050" creationId="{D27B681A-38C6-42BE-F4D9-CAA762103856}"/>
          </ac:picMkLst>
        </pc:picChg>
      </pc:sldChg>
      <pc:sldChg chg="del">
        <pc:chgData name="Weifeng Xu" userId="e7aed605-a3dd-4d5a-a692-a87037af107b" providerId="ADAL" clId="{77503F2E-F3A0-409B-A511-BB14035E722B}" dt="2025-04-30T21:31:57.571" v="2" actId="47"/>
        <pc:sldMkLst>
          <pc:docMk/>
          <pc:sldMk cId="1655253961" sldId="259"/>
        </pc:sldMkLst>
      </pc:sldChg>
      <pc:sldChg chg="addSp delSp modSp new mod modClrScheme chgLayout">
        <pc:chgData name="Weifeng Xu" userId="e7aed605-a3dd-4d5a-a692-a87037af107b" providerId="ADAL" clId="{77503F2E-F3A0-409B-A511-BB14035E722B}" dt="2025-05-01T02:24:49.515" v="1486" actId="1076"/>
        <pc:sldMkLst>
          <pc:docMk/>
          <pc:sldMk cId="2942233055" sldId="259"/>
        </pc:sldMkLst>
        <pc:spChg chg="del">
          <ac:chgData name="Weifeng Xu" userId="e7aed605-a3dd-4d5a-a692-a87037af107b" providerId="ADAL" clId="{77503F2E-F3A0-409B-A511-BB14035E722B}" dt="2025-04-30T22:33:53.280" v="222" actId="700"/>
          <ac:spMkLst>
            <pc:docMk/>
            <pc:sldMk cId="2942233055" sldId="259"/>
            <ac:spMk id="2" creationId="{A9014E6E-319B-419D-12EB-C76219B35456}"/>
          </ac:spMkLst>
        </pc:spChg>
        <pc:spChg chg="del">
          <ac:chgData name="Weifeng Xu" userId="e7aed605-a3dd-4d5a-a692-a87037af107b" providerId="ADAL" clId="{77503F2E-F3A0-409B-A511-BB14035E722B}" dt="2025-04-30T22:33:53.280" v="222" actId="700"/>
          <ac:spMkLst>
            <pc:docMk/>
            <pc:sldMk cId="2942233055" sldId="259"/>
            <ac:spMk id="3" creationId="{7FC1B665-BA27-9E49-EEC0-8A9BEFAC923A}"/>
          </ac:spMkLst>
        </pc:spChg>
        <pc:spChg chg="add mod">
          <ac:chgData name="Weifeng Xu" userId="e7aed605-a3dd-4d5a-a692-a87037af107b" providerId="ADAL" clId="{77503F2E-F3A0-409B-A511-BB14035E722B}" dt="2025-05-01T02:24:49.515" v="1486" actId="1076"/>
          <ac:spMkLst>
            <pc:docMk/>
            <pc:sldMk cId="2942233055" sldId="259"/>
            <ac:spMk id="8" creationId="{D506D724-6688-7291-E7AF-04A6FC18945E}"/>
          </ac:spMkLst>
        </pc:spChg>
        <pc:picChg chg="add mod">
          <ac:chgData name="Weifeng Xu" userId="e7aed605-a3dd-4d5a-a692-a87037af107b" providerId="ADAL" clId="{77503F2E-F3A0-409B-A511-BB14035E722B}" dt="2025-04-30T22:35:08.581" v="238" actId="14100"/>
          <ac:picMkLst>
            <pc:docMk/>
            <pc:sldMk cId="2942233055" sldId="259"/>
            <ac:picMk id="5" creationId="{7C3B40B4-0D8F-0C17-BED2-0B773A38C695}"/>
          </ac:picMkLst>
        </pc:picChg>
        <pc:picChg chg="add mod">
          <ac:chgData name="Weifeng Xu" userId="e7aed605-a3dd-4d5a-a692-a87037af107b" providerId="ADAL" clId="{77503F2E-F3A0-409B-A511-BB14035E722B}" dt="2025-04-30T22:35:12.441" v="239" actId="14100"/>
          <ac:picMkLst>
            <pc:docMk/>
            <pc:sldMk cId="2942233055" sldId="259"/>
            <ac:picMk id="7" creationId="{0B1948B4-93EF-1358-E87B-B485360BFD3A}"/>
          </ac:picMkLst>
        </pc:picChg>
      </pc:sldChg>
      <pc:sldChg chg="del">
        <pc:chgData name="Weifeng Xu" userId="e7aed605-a3dd-4d5a-a692-a87037af107b" providerId="ADAL" clId="{77503F2E-F3A0-409B-A511-BB14035E722B}" dt="2025-04-30T21:31:58.684" v="5" actId="47"/>
        <pc:sldMkLst>
          <pc:docMk/>
          <pc:sldMk cId="3375603492" sldId="260"/>
        </pc:sldMkLst>
      </pc:sldChg>
      <pc:sldChg chg="addSp delSp modSp new mod modClrScheme chgLayout modNotesTx">
        <pc:chgData name="Weifeng Xu" userId="e7aed605-a3dd-4d5a-a692-a87037af107b" providerId="ADAL" clId="{77503F2E-F3A0-409B-A511-BB14035E722B}" dt="2025-04-30T23:57:46.285" v="501" actId="1076"/>
        <pc:sldMkLst>
          <pc:docMk/>
          <pc:sldMk cId="4238292093" sldId="260"/>
        </pc:sldMkLst>
        <pc:spChg chg="add mod">
          <ac:chgData name="Weifeng Xu" userId="e7aed605-a3dd-4d5a-a692-a87037af107b" providerId="ADAL" clId="{77503F2E-F3A0-409B-A511-BB14035E722B}" dt="2025-04-30T22:43:33.929" v="336" actId="20577"/>
          <ac:spMkLst>
            <pc:docMk/>
            <pc:sldMk cId="4238292093" sldId="260"/>
            <ac:spMk id="2" creationId="{4B1EFEE1-8D2B-8D7B-1AB4-BE257385CB62}"/>
          </ac:spMkLst>
        </pc:spChg>
        <pc:spChg chg="add mod">
          <ac:chgData name="Weifeng Xu" userId="e7aed605-a3dd-4d5a-a692-a87037af107b" providerId="ADAL" clId="{77503F2E-F3A0-409B-A511-BB14035E722B}" dt="2025-04-30T22:55:13.360" v="387" actId="20577"/>
          <ac:spMkLst>
            <pc:docMk/>
            <pc:sldMk cId="4238292093" sldId="260"/>
            <ac:spMk id="4" creationId="{0C963471-5218-88BE-4884-CD62F312ACAC}"/>
          </ac:spMkLst>
        </pc:spChg>
        <pc:spChg chg="add del mod">
          <ac:chgData name="Weifeng Xu" userId="e7aed605-a3dd-4d5a-a692-a87037af107b" providerId="ADAL" clId="{77503F2E-F3A0-409B-A511-BB14035E722B}" dt="2025-04-30T23:53:12.876" v="477" actId="478"/>
          <ac:spMkLst>
            <pc:docMk/>
            <pc:sldMk cId="4238292093" sldId="260"/>
            <ac:spMk id="9" creationId="{1895337F-2634-C47B-E7D4-0020ACD05AE8}"/>
          </ac:spMkLst>
        </pc:spChg>
        <pc:spChg chg="add del mod">
          <ac:chgData name="Weifeng Xu" userId="e7aed605-a3dd-4d5a-a692-a87037af107b" providerId="ADAL" clId="{77503F2E-F3A0-409B-A511-BB14035E722B}" dt="2025-04-30T23:53:12.876" v="477" actId="478"/>
          <ac:spMkLst>
            <pc:docMk/>
            <pc:sldMk cId="4238292093" sldId="260"/>
            <ac:spMk id="14" creationId="{73C1F93A-93D7-50DD-6BC4-8AAEA17AA361}"/>
          </ac:spMkLst>
        </pc:spChg>
        <pc:spChg chg="add del">
          <ac:chgData name="Weifeng Xu" userId="e7aed605-a3dd-4d5a-a692-a87037af107b" providerId="ADAL" clId="{77503F2E-F3A0-409B-A511-BB14035E722B}" dt="2025-04-30T23:53:49.477" v="483" actId="22"/>
          <ac:spMkLst>
            <pc:docMk/>
            <pc:sldMk cId="4238292093" sldId="260"/>
            <ac:spMk id="18" creationId="{E206E782-C47D-0170-76C1-6FA5DD300C7F}"/>
          </ac:spMkLst>
        </pc:spChg>
        <pc:picChg chg="add mod">
          <ac:chgData name="Weifeng Xu" userId="e7aed605-a3dd-4d5a-a692-a87037af107b" providerId="ADAL" clId="{77503F2E-F3A0-409B-A511-BB14035E722B}" dt="2025-04-30T23:57:44.212" v="500" actId="1076"/>
          <ac:picMkLst>
            <pc:docMk/>
            <pc:sldMk cId="4238292093" sldId="260"/>
            <ac:picMk id="16" creationId="{7DA31E1C-4A50-814A-6C7E-1569FB1C7B56}"/>
          </ac:picMkLst>
        </pc:picChg>
        <pc:picChg chg="add mod">
          <ac:chgData name="Weifeng Xu" userId="e7aed605-a3dd-4d5a-a692-a87037af107b" providerId="ADAL" clId="{77503F2E-F3A0-409B-A511-BB14035E722B}" dt="2025-04-30T23:57:46.285" v="501" actId="1076"/>
          <ac:picMkLst>
            <pc:docMk/>
            <pc:sldMk cId="4238292093" sldId="260"/>
            <ac:picMk id="20" creationId="{3F0BDE0B-AEE5-6034-7828-53C3C9ED9E15}"/>
          </ac:picMkLst>
        </pc:picChg>
        <pc:picChg chg="add del mod">
          <ac:chgData name="Weifeng Xu" userId="e7aed605-a3dd-4d5a-a692-a87037af107b" providerId="ADAL" clId="{77503F2E-F3A0-409B-A511-BB14035E722B}" dt="2025-04-30T22:40:02.694" v="303" actId="478"/>
          <ac:picMkLst>
            <pc:docMk/>
            <pc:sldMk cId="4238292093" sldId="260"/>
            <ac:picMk id="3074" creationId="{5E8E33BB-069D-F3B2-B591-465AD9F1A82F}"/>
          </ac:picMkLst>
        </pc:picChg>
        <pc:inkChg chg="add del">
          <ac:chgData name="Weifeng Xu" userId="e7aed605-a3dd-4d5a-a692-a87037af107b" providerId="ADAL" clId="{77503F2E-F3A0-409B-A511-BB14035E722B}" dt="2025-04-30T23:53:12.876" v="477" actId="478"/>
          <ac:inkMkLst>
            <pc:docMk/>
            <pc:sldMk cId="4238292093" sldId="260"/>
            <ac:inkMk id="10" creationId="{59AD3A77-0085-3B28-EC02-9B221529EE79}"/>
          </ac:inkMkLst>
        </pc:inkChg>
        <pc:inkChg chg="add del">
          <ac:chgData name="Weifeng Xu" userId="e7aed605-a3dd-4d5a-a692-a87037af107b" providerId="ADAL" clId="{77503F2E-F3A0-409B-A511-BB14035E722B}" dt="2025-04-30T23:53:12.876" v="477" actId="478"/>
          <ac:inkMkLst>
            <pc:docMk/>
            <pc:sldMk cId="4238292093" sldId="260"/>
            <ac:inkMk id="11" creationId="{FDAA3874-9F58-3C1C-FCC1-A7EC5CD782A0}"/>
          </ac:inkMkLst>
        </pc:inkChg>
        <pc:cxnChg chg="add del mod">
          <ac:chgData name="Weifeng Xu" userId="e7aed605-a3dd-4d5a-a692-a87037af107b" providerId="ADAL" clId="{77503F2E-F3A0-409B-A511-BB14035E722B}" dt="2025-04-30T23:53:12.876" v="477" actId="478"/>
          <ac:cxnSpMkLst>
            <pc:docMk/>
            <pc:sldMk cId="4238292093" sldId="260"/>
            <ac:cxnSpMk id="6" creationId="{6299C8AB-FFDA-B3A9-ED85-FA1695E4D389}"/>
          </ac:cxnSpMkLst>
        </pc:cxnChg>
        <pc:cxnChg chg="add del mod">
          <ac:chgData name="Weifeng Xu" userId="e7aed605-a3dd-4d5a-a692-a87037af107b" providerId="ADAL" clId="{77503F2E-F3A0-409B-A511-BB14035E722B}" dt="2025-04-30T23:53:12.876" v="477" actId="478"/>
          <ac:cxnSpMkLst>
            <pc:docMk/>
            <pc:sldMk cId="4238292093" sldId="260"/>
            <ac:cxnSpMk id="7" creationId="{E0C5E40F-8D37-CA51-1816-B22AF7A4A283}"/>
          </ac:cxnSpMkLst>
        </pc:cxnChg>
      </pc:sldChg>
      <pc:sldChg chg="addSp delSp modSp new mod ord modClrScheme chgLayout modNotesTx">
        <pc:chgData name="Weifeng Xu" userId="e7aed605-a3dd-4d5a-a692-a87037af107b" providerId="ADAL" clId="{77503F2E-F3A0-409B-A511-BB14035E722B}" dt="2025-05-01T00:20:09.257" v="663" actId="20577"/>
        <pc:sldMkLst>
          <pc:docMk/>
          <pc:sldMk cId="773548588" sldId="261"/>
        </pc:sldMkLst>
        <pc:spChg chg="mod ord">
          <ac:chgData name="Weifeng Xu" userId="e7aed605-a3dd-4d5a-a692-a87037af107b" providerId="ADAL" clId="{77503F2E-F3A0-409B-A511-BB14035E722B}" dt="2025-04-30T23:57:08.891" v="494" actId="6549"/>
          <ac:spMkLst>
            <pc:docMk/>
            <pc:sldMk cId="773548588" sldId="261"/>
            <ac:spMk id="2" creationId="{48994A0D-D081-FEEA-707F-6F867AF66E55}"/>
          </ac:spMkLst>
        </pc:spChg>
        <pc:spChg chg="add mod ord">
          <ac:chgData name="Weifeng Xu" userId="e7aed605-a3dd-4d5a-a692-a87037af107b" providerId="ADAL" clId="{77503F2E-F3A0-409B-A511-BB14035E722B}" dt="2025-04-30T23:44:36.142" v="418" actId="14100"/>
          <ac:spMkLst>
            <pc:docMk/>
            <pc:sldMk cId="773548588" sldId="261"/>
            <ac:spMk id="3" creationId="{DD1DB5EB-F88A-99E3-2A52-1783E4A84195}"/>
          </ac:spMkLst>
        </pc:spChg>
        <pc:spChg chg="add mod">
          <ac:chgData name="Weifeng Xu" userId="e7aed605-a3dd-4d5a-a692-a87037af107b" providerId="ADAL" clId="{77503F2E-F3A0-409B-A511-BB14035E722B}" dt="2025-05-01T00:20:09.257" v="663" actId="20577"/>
          <ac:spMkLst>
            <pc:docMk/>
            <pc:sldMk cId="773548588" sldId="261"/>
            <ac:spMk id="5" creationId="{0F528752-1157-B703-71AC-2DF4CF94B46B}"/>
          </ac:spMkLst>
        </pc:spChg>
        <pc:spChg chg="add mod">
          <ac:chgData name="Weifeng Xu" userId="e7aed605-a3dd-4d5a-a692-a87037af107b" providerId="ADAL" clId="{77503F2E-F3A0-409B-A511-BB14035E722B}" dt="2025-05-01T00:14:34.336" v="646" actId="20577"/>
          <ac:spMkLst>
            <pc:docMk/>
            <pc:sldMk cId="773548588" sldId="261"/>
            <ac:spMk id="7" creationId="{64B012E8-0F42-AE66-5BA4-B06DB632FC01}"/>
          </ac:spMkLst>
        </pc:spChg>
        <pc:picChg chg="add mod modCrop">
          <ac:chgData name="Weifeng Xu" userId="e7aed605-a3dd-4d5a-a692-a87037af107b" providerId="ADAL" clId="{77503F2E-F3A0-409B-A511-BB14035E722B}" dt="2025-05-01T00:14:37.754" v="647" actId="1076"/>
          <ac:picMkLst>
            <pc:docMk/>
            <pc:sldMk cId="773548588" sldId="261"/>
            <ac:picMk id="8" creationId="{C29E6E1F-95C8-0589-83D7-D425088D847B}"/>
          </ac:picMkLst>
        </pc:picChg>
        <pc:picChg chg="add del mod">
          <ac:chgData name="Weifeng Xu" userId="e7aed605-a3dd-4d5a-a692-a87037af107b" providerId="ADAL" clId="{77503F2E-F3A0-409B-A511-BB14035E722B}" dt="2025-05-01T00:07:14.656" v="624" actId="478"/>
          <ac:picMkLst>
            <pc:docMk/>
            <pc:sldMk cId="773548588" sldId="261"/>
            <ac:picMk id="4098" creationId="{5A674C8A-7A0D-41A4-B8A6-EC2651214F1C}"/>
          </ac:picMkLst>
        </pc:picChg>
        <pc:picChg chg="add del">
          <ac:chgData name="Weifeng Xu" userId="e7aed605-a3dd-4d5a-a692-a87037af107b" providerId="ADAL" clId="{77503F2E-F3A0-409B-A511-BB14035E722B}" dt="2025-05-01T00:07:33.926" v="626" actId="478"/>
          <ac:picMkLst>
            <pc:docMk/>
            <pc:sldMk cId="773548588" sldId="261"/>
            <ac:picMk id="4100" creationId="{8092365D-7A6E-3FF8-63C4-A53B88DE55D9}"/>
          </ac:picMkLst>
        </pc:picChg>
        <pc:picChg chg="add mod">
          <ac:chgData name="Weifeng Xu" userId="e7aed605-a3dd-4d5a-a692-a87037af107b" providerId="ADAL" clId="{77503F2E-F3A0-409B-A511-BB14035E722B}" dt="2025-05-01T00:14:23.783" v="631" actId="1076"/>
          <ac:picMkLst>
            <pc:docMk/>
            <pc:sldMk cId="773548588" sldId="261"/>
            <ac:picMk id="4102" creationId="{38F3FAB9-ABFA-3403-7B24-8B015E8A8842}"/>
          </ac:picMkLst>
        </pc:picChg>
      </pc:sldChg>
      <pc:sldChg chg="del">
        <pc:chgData name="Weifeng Xu" userId="e7aed605-a3dd-4d5a-a692-a87037af107b" providerId="ADAL" clId="{77503F2E-F3A0-409B-A511-BB14035E722B}" dt="2025-04-30T21:31:57.746" v="3" actId="47"/>
        <pc:sldMkLst>
          <pc:docMk/>
          <pc:sldMk cId="909895920" sldId="261"/>
        </pc:sldMkLst>
      </pc:sldChg>
      <pc:sldChg chg="del">
        <pc:chgData name="Weifeng Xu" userId="e7aed605-a3dd-4d5a-a692-a87037af107b" providerId="ADAL" clId="{77503F2E-F3A0-409B-A511-BB14035E722B}" dt="2025-04-30T21:31:57.991" v="4" actId="47"/>
        <pc:sldMkLst>
          <pc:docMk/>
          <pc:sldMk cId="1010189504" sldId="262"/>
        </pc:sldMkLst>
      </pc:sldChg>
      <pc:sldChg chg="addSp modSp new mod ord modClrScheme chgLayout">
        <pc:chgData name="Weifeng Xu" userId="e7aed605-a3dd-4d5a-a692-a87037af107b" providerId="ADAL" clId="{77503F2E-F3A0-409B-A511-BB14035E722B}" dt="2025-05-01T01:31:48.820" v="1112"/>
        <pc:sldMkLst>
          <pc:docMk/>
          <pc:sldMk cId="3939068785" sldId="262"/>
        </pc:sldMkLst>
        <pc:spChg chg="mod ord">
          <ac:chgData name="Weifeng Xu" userId="e7aed605-a3dd-4d5a-a692-a87037af107b" providerId="ADAL" clId="{77503F2E-F3A0-409B-A511-BB14035E722B}" dt="2025-05-01T00:50:50.276" v="688" actId="700"/>
          <ac:spMkLst>
            <pc:docMk/>
            <pc:sldMk cId="3939068785" sldId="262"/>
            <ac:spMk id="2" creationId="{E63C95EB-F99B-3B58-8384-890F46F02D9F}"/>
          </ac:spMkLst>
        </pc:spChg>
        <pc:spChg chg="add mod ord">
          <ac:chgData name="Weifeng Xu" userId="e7aed605-a3dd-4d5a-a692-a87037af107b" providerId="ADAL" clId="{77503F2E-F3A0-409B-A511-BB14035E722B}" dt="2025-05-01T00:51:59.682" v="772" actId="20577"/>
          <ac:spMkLst>
            <pc:docMk/>
            <pc:sldMk cId="3939068785" sldId="262"/>
            <ac:spMk id="3" creationId="{63B74F42-4579-79A9-60EB-744DCB082208}"/>
          </ac:spMkLst>
        </pc:spChg>
      </pc:sldChg>
      <pc:sldChg chg="addSp delSp modSp new mod modClrScheme chgLayout">
        <pc:chgData name="Weifeng Xu" userId="e7aed605-a3dd-4d5a-a692-a87037af107b" providerId="ADAL" clId="{77503F2E-F3A0-409B-A511-BB14035E722B}" dt="2025-05-01T01:30:59.453" v="1110" actId="207"/>
        <pc:sldMkLst>
          <pc:docMk/>
          <pc:sldMk cId="2162073066" sldId="263"/>
        </pc:sldMkLst>
        <pc:spChg chg="mod ord">
          <ac:chgData name="Weifeng Xu" userId="e7aed605-a3dd-4d5a-a692-a87037af107b" providerId="ADAL" clId="{77503F2E-F3A0-409B-A511-BB14035E722B}" dt="2025-05-01T01:04:14.634" v="826" actId="700"/>
          <ac:spMkLst>
            <pc:docMk/>
            <pc:sldMk cId="2162073066" sldId="263"/>
            <ac:spMk id="2" creationId="{512295DE-6FCE-118A-4CC7-C6FD8CFE7524}"/>
          </ac:spMkLst>
        </pc:spChg>
        <pc:spChg chg="del">
          <ac:chgData name="Weifeng Xu" userId="e7aed605-a3dd-4d5a-a692-a87037af107b" providerId="ADAL" clId="{77503F2E-F3A0-409B-A511-BB14035E722B}" dt="2025-05-01T01:00:40.977" v="795" actId="700"/>
          <ac:spMkLst>
            <pc:docMk/>
            <pc:sldMk cId="2162073066" sldId="263"/>
            <ac:spMk id="3" creationId="{362134CD-38AB-2929-1FBC-D9C2DE2232CD}"/>
          </ac:spMkLst>
        </pc:spChg>
        <pc:spChg chg="add mod">
          <ac:chgData name="Weifeng Xu" userId="e7aed605-a3dd-4d5a-a692-a87037af107b" providerId="ADAL" clId="{77503F2E-F3A0-409B-A511-BB14035E722B}" dt="2025-05-01T01:00:58.506" v="797" actId="1076"/>
          <ac:spMkLst>
            <pc:docMk/>
            <pc:sldMk cId="2162073066" sldId="263"/>
            <ac:spMk id="5" creationId="{C488C2B6-F3F0-22AC-6313-C8D229F6624F}"/>
          </ac:spMkLst>
        </pc:spChg>
        <pc:spChg chg="add mod ord">
          <ac:chgData name="Weifeng Xu" userId="e7aed605-a3dd-4d5a-a692-a87037af107b" providerId="ADAL" clId="{77503F2E-F3A0-409B-A511-BB14035E722B}" dt="2025-05-01T01:30:59.453" v="1110" actId="207"/>
          <ac:spMkLst>
            <pc:docMk/>
            <pc:sldMk cId="2162073066" sldId="263"/>
            <ac:spMk id="10" creationId="{E1D8AEB0-3C05-B320-961D-0B5DC9A119AC}"/>
          </ac:spMkLst>
        </pc:spChg>
        <pc:picChg chg="add del mod">
          <ac:chgData name="Weifeng Xu" userId="e7aed605-a3dd-4d5a-a692-a87037af107b" providerId="ADAL" clId="{77503F2E-F3A0-409B-A511-BB14035E722B}" dt="2025-05-01T01:03:33.782" v="821" actId="22"/>
          <ac:picMkLst>
            <pc:docMk/>
            <pc:sldMk cId="2162073066" sldId="263"/>
            <ac:picMk id="7" creationId="{13034604-14A3-AA33-340C-8482958645EC}"/>
          </ac:picMkLst>
        </pc:picChg>
        <pc:picChg chg="add mod">
          <ac:chgData name="Weifeng Xu" userId="e7aed605-a3dd-4d5a-a692-a87037af107b" providerId="ADAL" clId="{77503F2E-F3A0-409B-A511-BB14035E722B}" dt="2025-05-01T01:04:08.227" v="825" actId="1076"/>
          <ac:picMkLst>
            <pc:docMk/>
            <pc:sldMk cId="2162073066" sldId="263"/>
            <ac:picMk id="9" creationId="{8D15B798-63E0-5733-DD30-ABF9215BFEC3}"/>
          </ac:picMkLst>
        </pc:picChg>
      </pc:sldChg>
      <pc:sldChg chg="addSp delSp modSp new mod modClrScheme chgLayout">
        <pc:chgData name="Weifeng Xu" userId="e7aed605-a3dd-4d5a-a692-a87037af107b" providerId="ADAL" clId="{77503F2E-F3A0-409B-A511-BB14035E722B}" dt="2025-05-01T02:28:32.993" v="1527"/>
        <pc:sldMkLst>
          <pc:docMk/>
          <pc:sldMk cId="1975365164" sldId="264"/>
        </pc:sldMkLst>
        <pc:spChg chg="del mod ord">
          <ac:chgData name="Weifeng Xu" userId="e7aed605-a3dd-4d5a-a692-a87037af107b" providerId="ADAL" clId="{77503F2E-F3A0-409B-A511-BB14035E722B}" dt="2025-05-01T01:32:24.237" v="1114" actId="700"/>
          <ac:spMkLst>
            <pc:docMk/>
            <pc:sldMk cId="1975365164" sldId="264"/>
            <ac:spMk id="2" creationId="{F3149AAA-F2AD-06B5-4581-A19608221DBD}"/>
          </ac:spMkLst>
        </pc:spChg>
        <pc:spChg chg="del">
          <ac:chgData name="Weifeng Xu" userId="e7aed605-a3dd-4d5a-a692-a87037af107b" providerId="ADAL" clId="{77503F2E-F3A0-409B-A511-BB14035E722B}" dt="2025-05-01T01:32:24.237" v="1114" actId="700"/>
          <ac:spMkLst>
            <pc:docMk/>
            <pc:sldMk cId="1975365164" sldId="264"/>
            <ac:spMk id="3" creationId="{AE4CCE1B-7EEC-EEE7-E2FC-BAA3EBAD1383}"/>
          </ac:spMkLst>
        </pc:spChg>
        <pc:spChg chg="add mod ord">
          <ac:chgData name="Weifeng Xu" userId="e7aed605-a3dd-4d5a-a692-a87037af107b" providerId="ADAL" clId="{77503F2E-F3A0-409B-A511-BB14035E722B}" dt="2025-05-01T01:38:40.647" v="1150" actId="313"/>
          <ac:spMkLst>
            <pc:docMk/>
            <pc:sldMk cId="1975365164" sldId="264"/>
            <ac:spMk id="4" creationId="{D4E0CD2B-0AC5-29E6-A9D7-81F3CCB2B582}"/>
          </ac:spMkLst>
        </pc:spChg>
        <pc:spChg chg="add mod">
          <ac:chgData name="Weifeng Xu" userId="e7aed605-a3dd-4d5a-a692-a87037af107b" providerId="ADAL" clId="{77503F2E-F3A0-409B-A511-BB14035E722B}" dt="2025-05-01T02:23:47.015" v="1484" actId="1076"/>
          <ac:spMkLst>
            <pc:docMk/>
            <pc:sldMk cId="1975365164" sldId="264"/>
            <ac:spMk id="7" creationId="{1781E453-E779-800A-1BA4-2E8C79D30E34}"/>
          </ac:spMkLst>
        </pc:spChg>
        <pc:grpChg chg="del mod">
          <ac:chgData name="Weifeng Xu" userId="e7aed605-a3dd-4d5a-a692-a87037af107b" providerId="ADAL" clId="{77503F2E-F3A0-409B-A511-BB14035E722B}" dt="2025-05-01T02:27:39.348" v="1507"/>
          <ac:grpSpMkLst>
            <pc:docMk/>
            <pc:sldMk cId="1975365164" sldId="264"/>
            <ac:grpSpMk id="15" creationId="{5DEE13F4-8DE4-32BC-4EC6-ED699C0BB745}"/>
          </ac:grpSpMkLst>
        </pc:grpChg>
        <pc:grpChg chg="del mod">
          <ac:chgData name="Weifeng Xu" userId="e7aed605-a3dd-4d5a-a692-a87037af107b" providerId="ADAL" clId="{77503F2E-F3A0-409B-A511-BB14035E722B}" dt="2025-05-01T02:27:40.346" v="1509"/>
          <ac:grpSpMkLst>
            <pc:docMk/>
            <pc:sldMk cId="1975365164" sldId="264"/>
            <ac:grpSpMk id="17" creationId="{01F21BA8-9096-0639-96F8-9EF3813ABC3D}"/>
          </ac:grpSpMkLst>
        </pc:grpChg>
        <pc:grpChg chg="mod">
          <ac:chgData name="Weifeng Xu" userId="e7aed605-a3dd-4d5a-a692-a87037af107b" providerId="ADAL" clId="{77503F2E-F3A0-409B-A511-BB14035E722B}" dt="2025-05-01T02:27:40.346" v="1509"/>
          <ac:grpSpMkLst>
            <pc:docMk/>
            <pc:sldMk cId="1975365164" sldId="264"/>
            <ac:grpSpMk id="19" creationId="{8A09FA69-464A-6E14-07F0-5822C044283B}"/>
          </ac:grpSpMkLst>
        </pc:grpChg>
        <pc:grpChg chg="mod">
          <ac:chgData name="Weifeng Xu" userId="e7aed605-a3dd-4d5a-a692-a87037af107b" providerId="ADAL" clId="{77503F2E-F3A0-409B-A511-BB14035E722B}" dt="2025-05-01T02:28:25.359" v="1521"/>
          <ac:grpSpMkLst>
            <pc:docMk/>
            <pc:sldMk cId="1975365164" sldId="264"/>
            <ac:grpSpMk id="26" creationId="{35CB7BBF-0CEB-6123-1003-8CBF444338BD}"/>
          </ac:grpSpMkLst>
        </pc:grpChg>
        <pc:grpChg chg="del mod">
          <ac:chgData name="Weifeng Xu" userId="e7aed605-a3dd-4d5a-a692-a87037af107b" providerId="ADAL" clId="{77503F2E-F3A0-409B-A511-BB14035E722B}" dt="2025-05-01T02:28:32.993" v="1527"/>
          <ac:grpSpMkLst>
            <pc:docMk/>
            <pc:sldMk cId="1975365164" sldId="264"/>
            <ac:grpSpMk id="29" creationId="{22284D4E-B123-27E8-9079-B6ABA3698B17}"/>
          </ac:grpSpMkLst>
        </pc:grpChg>
        <pc:grpChg chg="mod">
          <ac:chgData name="Weifeng Xu" userId="e7aed605-a3dd-4d5a-a692-a87037af107b" providerId="ADAL" clId="{77503F2E-F3A0-409B-A511-BB14035E722B}" dt="2025-05-01T02:28:32.993" v="1527"/>
          <ac:grpSpMkLst>
            <pc:docMk/>
            <pc:sldMk cId="1975365164" sldId="264"/>
            <ac:grpSpMk id="31" creationId="{B61482CE-1E85-0C25-D8AD-A2AF9068E986}"/>
          </ac:grpSpMkLst>
        </pc:grpChg>
        <pc:picChg chg="add mod">
          <ac:chgData name="Weifeng Xu" userId="e7aed605-a3dd-4d5a-a692-a87037af107b" providerId="ADAL" clId="{77503F2E-F3A0-409B-A511-BB14035E722B}" dt="2025-05-01T01:37:55.602" v="1117" actId="14100"/>
          <ac:picMkLst>
            <pc:docMk/>
            <pc:sldMk cId="1975365164" sldId="264"/>
            <ac:picMk id="6" creationId="{073A017E-A169-EAC9-D270-7AF4F3A4DA1F}"/>
          </ac:picMkLst>
        </pc:picChg>
        <pc:picChg chg="add mod">
          <ac:chgData name="Weifeng Xu" userId="e7aed605-a3dd-4d5a-a692-a87037af107b" providerId="ADAL" clId="{77503F2E-F3A0-409B-A511-BB14035E722B}" dt="2025-05-01T02:24:27.176" v="1485"/>
          <ac:picMkLst>
            <pc:docMk/>
            <pc:sldMk cId="1975365164" sldId="264"/>
            <ac:picMk id="8" creationId="{B2998210-ADFD-515B-1D37-F1CAA5E4EFC1}"/>
          </ac:picMkLst>
        </pc:picChg>
        <pc:picChg chg="add mod modCrop">
          <ac:chgData name="Weifeng Xu" userId="e7aed605-a3dd-4d5a-a692-a87037af107b" providerId="ADAL" clId="{77503F2E-F3A0-409B-A511-BB14035E722B}" dt="2025-05-01T02:26:32.654" v="1499" actId="1076"/>
          <ac:picMkLst>
            <pc:docMk/>
            <pc:sldMk cId="1975365164" sldId="264"/>
            <ac:picMk id="9" creationId="{45F67ACE-32B2-C3B2-813F-7FDA4F4965DE}"/>
          </ac:picMkLst>
        </pc:picChg>
        <pc:picChg chg="add mod">
          <ac:chgData name="Weifeng Xu" userId="e7aed605-a3dd-4d5a-a692-a87037af107b" providerId="ADAL" clId="{77503F2E-F3A0-409B-A511-BB14035E722B}" dt="2025-05-01T02:26:37.461" v="1500" actId="1076"/>
          <ac:picMkLst>
            <pc:docMk/>
            <pc:sldMk cId="1975365164" sldId="264"/>
            <ac:picMk id="11" creationId="{56841FA0-397D-5A90-D040-D9142F572F8E}"/>
          </ac:picMkLst>
        </pc:picChg>
        <pc:inkChg chg="add del">
          <ac:chgData name="Weifeng Xu" userId="e7aed605-a3dd-4d5a-a692-a87037af107b" providerId="ADAL" clId="{77503F2E-F3A0-409B-A511-BB14035E722B}" dt="2025-05-01T02:27:09.567" v="1502" actId="9405"/>
          <ac:inkMkLst>
            <pc:docMk/>
            <pc:sldMk cId="1975365164" sldId="264"/>
            <ac:inkMk id="12" creationId="{6268DD7B-5501-7D87-322C-0C0223D58E1B}"/>
          </ac:inkMkLst>
        </pc:inkChg>
        <pc:inkChg chg="add mod">
          <ac:chgData name="Weifeng Xu" userId="e7aed605-a3dd-4d5a-a692-a87037af107b" providerId="ADAL" clId="{77503F2E-F3A0-409B-A511-BB14035E722B}" dt="2025-05-01T02:27:40.346" v="1509"/>
          <ac:inkMkLst>
            <pc:docMk/>
            <pc:sldMk cId="1975365164" sldId="264"/>
            <ac:inkMk id="13" creationId="{CB425F9E-37F9-947D-ED7D-D223860B82E9}"/>
          </ac:inkMkLst>
        </pc:inkChg>
        <pc:inkChg chg="add mod">
          <ac:chgData name="Weifeng Xu" userId="e7aed605-a3dd-4d5a-a692-a87037af107b" providerId="ADAL" clId="{77503F2E-F3A0-409B-A511-BB14035E722B}" dt="2025-05-01T02:27:40.346" v="1509"/>
          <ac:inkMkLst>
            <pc:docMk/>
            <pc:sldMk cId="1975365164" sldId="264"/>
            <ac:inkMk id="14" creationId="{7F068534-B22E-81C5-D548-BE3160A07F81}"/>
          </ac:inkMkLst>
        </pc:inkChg>
        <pc:inkChg chg="add mod">
          <ac:chgData name="Weifeng Xu" userId="e7aed605-a3dd-4d5a-a692-a87037af107b" providerId="ADAL" clId="{77503F2E-F3A0-409B-A511-BB14035E722B}" dt="2025-05-01T02:27:40.346" v="1509"/>
          <ac:inkMkLst>
            <pc:docMk/>
            <pc:sldMk cId="1975365164" sldId="264"/>
            <ac:inkMk id="16" creationId="{25CA08CA-F532-98A1-4908-5C3C444C959A}"/>
          </ac:inkMkLst>
        </pc:inkChg>
        <pc:inkChg chg="add mod">
          <ac:chgData name="Weifeng Xu" userId="e7aed605-a3dd-4d5a-a692-a87037af107b" providerId="ADAL" clId="{77503F2E-F3A0-409B-A511-BB14035E722B}" dt="2025-05-01T02:27:40.346" v="1509"/>
          <ac:inkMkLst>
            <pc:docMk/>
            <pc:sldMk cId="1975365164" sldId="264"/>
            <ac:inkMk id="18" creationId="{C58B9361-40C9-0A12-D6F4-CB8DAAAAA6ED}"/>
          </ac:inkMkLst>
        </pc:inkChg>
        <pc:inkChg chg="add del">
          <ac:chgData name="Weifeng Xu" userId="e7aed605-a3dd-4d5a-a692-a87037af107b" providerId="ADAL" clId="{77503F2E-F3A0-409B-A511-BB14035E722B}" dt="2025-05-01T02:27:46.137" v="1511" actId="9405"/>
          <ac:inkMkLst>
            <pc:docMk/>
            <pc:sldMk cId="1975365164" sldId="264"/>
            <ac:inkMk id="20" creationId="{F9826F5A-A9E0-3ACD-6385-1A9EB92E309E}"/>
          </ac:inkMkLst>
        </pc:inkChg>
        <pc:inkChg chg="add del">
          <ac:chgData name="Weifeng Xu" userId="e7aed605-a3dd-4d5a-a692-a87037af107b" providerId="ADAL" clId="{77503F2E-F3A0-409B-A511-BB14035E722B}" dt="2025-05-01T02:28:03.252" v="1513" actId="9405"/>
          <ac:inkMkLst>
            <pc:docMk/>
            <pc:sldMk cId="1975365164" sldId="264"/>
            <ac:inkMk id="21" creationId="{31B4679E-06D4-6963-5525-4A33661F8C59}"/>
          </ac:inkMkLst>
        </pc:inkChg>
        <pc:inkChg chg="add">
          <ac:chgData name="Weifeng Xu" userId="e7aed605-a3dd-4d5a-a692-a87037af107b" providerId="ADAL" clId="{77503F2E-F3A0-409B-A511-BB14035E722B}" dt="2025-05-01T02:28:09.697" v="1514" actId="9405"/>
          <ac:inkMkLst>
            <pc:docMk/>
            <pc:sldMk cId="1975365164" sldId="264"/>
            <ac:inkMk id="22" creationId="{F8666CE6-CFC6-B8B1-4488-1DC814DAF7C1}"/>
          </ac:inkMkLst>
        </pc:inkChg>
        <pc:inkChg chg="add del">
          <ac:chgData name="Weifeng Xu" userId="e7aed605-a3dd-4d5a-a692-a87037af107b" providerId="ADAL" clId="{77503F2E-F3A0-409B-A511-BB14035E722B}" dt="2025-05-01T02:28:15.787" v="1516" actId="9405"/>
          <ac:inkMkLst>
            <pc:docMk/>
            <pc:sldMk cId="1975365164" sldId="264"/>
            <ac:inkMk id="23" creationId="{457A9D8B-DC96-8A84-D593-00D33E613908}"/>
          </ac:inkMkLst>
        </pc:inkChg>
        <pc:inkChg chg="add del mod">
          <ac:chgData name="Weifeng Xu" userId="e7aed605-a3dd-4d5a-a692-a87037af107b" providerId="ADAL" clId="{77503F2E-F3A0-409B-A511-BB14035E722B}" dt="2025-05-01T02:28:25.950" v="1522" actId="9405"/>
          <ac:inkMkLst>
            <pc:docMk/>
            <pc:sldMk cId="1975365164" sldId="264"/>
            <ac:inkMk id="24" creationId="{192F2EE6-F9DD-DAF3-96FE-F29D9C41CECB}"/>
          </ac:inkMkLst>
        </pc:inkChg>
        <pc:inkChg chg="add del mod">
          <ac:chgData name="Weifeng Xu" userId="e7aed605-a3dd-4d5a-a692-a87037af107b" providerId="ADAL" clId="{77503F2E-F3A0-409B-A511-BB14035E722B}" dt="2025-05-01T02:28:25.359" v="1521"/>
          <ac:inkMkLst>
            <pc:docMk/>
            <pc:sldMk cId="1975365164" sldId="264"/>
            <ac:inkMk id="25" creationId="{BADDE994-CE8C-1CFC-F288-BD84DBF42754}"/>
          </ac:inkMkLst>
        </pc:inkChg>
        <pc:inkChg chg="add mod">
          <ac:chgData name="Weifeng Xu" userId="e7aed605-a3dd-4d5a-a692-a87037af107b" providerId="ADAL" clId="{77503F2E-F3A0-409B-A511-BB14035E722B}" dt="2025-05-01T02:28:32.993" v="1527"/>
          <ac:inkMkLst>
            <pc:docMk/>
            <pc:sldMk cId="1975365164" sldId="264"/>
            <ac:inkMk id="27" creationId="{780171D2-0690-3C85-1CBB-8E2F23536102}"/>
          </ac:inkMkLst>
        </pc:inkChg>
        <pc:inkChg chg="add mod">
          <ac:chgData name="Weifeng Xu" userId="e7aed605-a3dd-4d5a-a692-a87037af107b" providerId="ADAL" clId="{77503F2E-F3A0-409B-A511-BB14035E722B}" dt="2025-05-01T02:28:32.993" v="1527"/>
          <ac:inkMkLst>
            <pc:docMk/>
            <pc:sldMk cId="1975365164" sldId="264"/>
            <ac:inkMk id="28" creationId="{99A8EBCC-52DB-E39C-3CE6-A22A541185F2}"/>
          </ac:inkMkLst>
        </pc:inkChg>
        <pc:inkChg chg="add mod">
          <ac:chgData name="Weifeng Xu" userId="e7aed605-a3dd-4d5a-a692-a87037af107b" providerId="ADAL" clId="{77503F2E-F3A0-409B-A511-BB14035E722B}" dt="2025-05-01T02:28:32.993" v="1527"/>
          <ac:inkMkLst>
            <pc:docMk/>
            <pc:sldMk cId="1975365164" sldId="264"/>
            <ac:inkMk id="30" creationId="{DE59A469-772D-FF49-596E-C264E2941B89}"/>
          </ac:inkMkLst>
        </pc:inkChg>
      </pc:sldChg>
      <pc:sldChg chg="addSp delSp modSp new mod">
        <pc:chgData name="Weifeng Xu" userId="e7aed605-a3dd-4d5a-a692-a87037af107b" providerId="ADAL" clId="{77503F2E-F3A0-409B-A511-BB14035E722B}" dt="2025-05-01T16:11:44.655" v="2082" actId="1076"/>
        <pc:sldMkLst>
          <pc:docMk/>
          <pc:sldMk cId="4163382801" sldId="265"/>
        </pc:sldMkLst>
        <pc:spChg chg="mod">
          <ac:chgData name="Weifeng Xu" userId="e7aed605-a3dd-4d5a-a692-a87037af107b" providerId="ADAL" clId="{77503F2E-F3A0-409B-A511-BB14035E722B}" dt="2025-05-01T01:46:17.563" v="1187" actId="27636"/>
          <ac:spMkLst>
            <pc:docMk/>
            <pc:sldMk cId="4163382801" sldId="265"/>
            <ac:spMk id="2" creationId="{4D5F22D0-B55D-A36E-D856-8317ED205CB0}"/>
          </ac:spMkLst>
        </pc:spChg>
        <pc:spChg chg="add mod">
          <ac:chgData name="Weifeng Xu" userId="e7aed605-a3dd-4d5a-a692-a87037af107b" providerId="ADAL" clId="{77503F2E-F3A0-409B-A511-BB14035E722B}" dt="2025-05-01T01:50:30.914" v="1201" actId="20577"/>
          <ac:spMkLst>
            <pc:docMk/>
            <pc:sldMk cId="4163382801" sldId="265"/>
            <ac:spMk id="7" creationId="{B1DADF6B-2DF5-8AE2-5D7F-2CBFC2B4B1D5}"/>
          </ac:spMkLst>
        </pc:spChg>
        <pc:spChg chg="add mod">
          <ac:chgData name="Weifeng Xu" userId="e7aed605-a3dd-4d5a-a692-a87037af107b" providerId="ADAL" clId="{77503F2E-F3A0-409B-A511-BB14035E722B}" dt="2025-05-01T16:11:12.158" v="2073" actId="1076"/>
          <ac:spMkLst>
            <pc:docMk/>
            <pc:sldMk cId="4163382801" sldId="265"/>
            <ac:spMk id="9" creationId="{A787062B-A976-2285-0C0D-E3037398C543}"/>
          </ac:spMkLst>
        </pc:spChg>
        <pc:spChg chg="add mod">
          <ac:chgData name="Weifeng Xu" userId="e7aed605-a3dd-4d5a-a692-a87037af107b" providerId="ADAL" clId="{77503F2E-F3A0-409B-A511-BB14035E722B}" dt="2025-05-01T16:11:44.655" v="2082" actId="1076"/>
          <ac:spMkLst>
            <pc:docMk/>
            <pc:sldMk cId="4163382801" sldId="265"/>
            <ac:spMk id="10" creationId="{E95E7608-D075-DF5B-9AE3-D6DAB69FE026}"/>
          </ac:spMkLst>
        </pc:spChg>
        <pc:picChg chg="add del mod">
          <ac:chgData name="Weifeng Xu" userId="e7aed605-a3dd-4d5a-a692-a87037af107b" providerId="ADAL" clId="{77503F2E-F3A0-409B-A511-BB14035E722B}" dt="2025-05-01T01:43:21.923" v="1155" actId="478"/>
          <ac:picMkLst>
            <pc:docMk/>
            <pc:sldMk cId="4163382801" sldId="265"/>
            <ac:picMk id="4" creationId="{2EE5B7A6-48A9-DAB8-59DA-01933A58904A}"/>
          </ac:picMkLst>
        </pc:picChg>
        <pc:picChg chg="add mod">
          <ac:chgData name="Weifeng Xu" userId="e7aed605-a3dd-4d5a-a692-a87037af107b" providerId="ADAL" clId="{77503F2E-F3A0-409B-A511-BB14035E722B}" dt="2025-05-01T16:11:41.176" v="2081" actId="1076"/>
          <ac:picMkLst>
            <pc:docMk/>
            <pc:sldMk cId="4163382801" sldId="265"/>
            <ac:picMk id="6" creationId="{1B9CC272-FC1C-96C5-C3A6-B39009846147}"/>
          </ac:picMkLst>
        </pc:picChg>
        <pc:picChg chg="add del mod">
          <ac:chgData name="Weifeng Xu" userId="e7aed605-a3dd-4d5a-a692-a87037af107b" providerId="ADAL" clId="{77503F2E-F3A0-409B-A511-BB14035E722B}" dt="2025-05-01T15:56:33.173" v="2016" actId="21"/>
          <ac:picMkLst>
            <pc:docMk/>
            <pc:sldMk cId="4163382801" sldId="265"/>
            <ac:picMk id="5122" creationId="{24B601DD-3270-89F7-BF98-5B92ECF93A43}"/>
          </ac:picMkLst>
        </pc:picChg>
      </pc:sldChg>
      <pc:sldChg chg="addSp delSp modSp new mod modClrScheme chgLayout modNotesTx">
        <pc:chgData name="Weifeng Xu" userId="e7aed605-a3dd-4d5a-a692-a87037af107b" providerId="ADAL" clId="{77503F2E-F3A0-409B-A511-BB14035E722B}" dt="2025-05-01T15:39:51.026" v="1945" actId="403"/>
        <pc:sldMkLst>
          <pc:docMk/>
          <pc:sldMk cId="711940281" sldId="266"/>
        </pc:sldMkLst>
        <pc:spChg chg="mod ord">
          <ac:chgData name="Weifeng Xu" userId="e7aed605-a3dd-4d5a-a692-a87037af107b" providerId="ADAL" clId="{77503F2E-F3A0-409B-A511-BB14035E722B}" dt="2025-05-01T15:39:28.658" v="1932" actId="6549"/>
          <ac:spMkLst>
            <pc:docMk/>
            <pc:sldMk cId="711940281" sldId="266"/>
            <ac:spMk id="2" creationId="{847D7429-4A21-7DB5-2AF5-11DB12A9C34F}"/>
          </ac:spMkLst>
        </pc:spChg>
        <pc:spChg chg="add del mod">
          <ac:chgData name="Weifeng Xu" userId="e7aed605-a3dd-4d5a-a692-a87037af107b" providerId="ADAL" clId="{77503F2E-F3A0-409B-A511-BB14035E722B}" dt="2025-05-01T15:39:36.513" v="1934" actId="478"/>
          <ac:spMkLst>
            <pc:docMk/>
            <pc:sldMk cId="711940281" sldId="266"/>
            <ac:spMk id="4" creationId="{477E4E99-7189-8866-8E17-2BA01E1E84D0}"/>
          </ac:spMkLst>
        </pc:spChg>
        <pc:spChg chg="add del mod">
          <ac:chgData name="Weifeng Xu" userId="e7aed605-a3dd-4d5a-a692-a87037af107b" providerId="ADAL" clId="{77503F2E-F3A0-409B-A511-BB14035E722B}" dt="2025-05-01T15:31:23.518" v="1888" actId="478"/>
          <ac:spMkLst>
            <pc:docMk/>
            <pc:sldMk cId="711940281" sldId="266"/>
            <ac:spMk id="5" creationId="{64EA3ED1-FBFE-5B42-0E8A-2E1D8C32CA0E}"/>
          </ac:spMkLst>
        </pc:spChg>
        <pc:spChg chg="add mod ord">
          <ac:chgData name="Weifeng Xu" userId="e7aed605-a3dd-4d5a-a692-a87037af107b" providerId="ADAL" clId="{77503F2E-F3A0-409B-A511-BB14035E722B}" dt="2025-05-01T15:39:51.026" v="1945" actId="403"/>
          <ac:spMkLst>
            <pc:docMk/>
            <pc:sldMk cId="711940281" sldId="266"/>
            <ac:spMk id="6" creationId="{92FE5691-F77A-173D-C694-232DE28983A0}"/>
          </ac:spMkLst>
        </pc:spChg>
        <pc:picChg chg="add mod">
          <ac:chgData name="Weifeng Xu" userId="e7aed605-a3dd-4d5a-a692-a87037af107b" providerId="ADAL" clId="{77503F2E-F3A0-409B-A511-BB14035E722B}" dt="2025-05-01T01:54:21.974" v="1218" actId="1076"/>
          <ac:picMkLst>
            <pc:docMk/>
            <pc:sldMk cId="711940281" sldId="266"/>
            <ac:picMk id="6146" creationId="{C3D3A1B4-D5DC-11DE-8EF4-9D067D966EA9}"/>
          </ac:picMkLst>
        </pc:picChg>
        <pc:picChg chg="add del mod">
          <ac:chgData name="Weifeng Xu" userId="e7aed605-a3dd-4d5a-a692-a87037af107b" providerId="ADAL" clId="{77503F2E-F3A0-409B-A511-BB14035E722B}" dt="2025-05-01T02:01:12.150" v="1274" actId="478"/>
          <ac:picMkLst>
            <pc:docMk/>
            <pc:sldMk cId="711940281" sldId="266"/>
            <ac:picMk id="6148" creationId="{1D863EC7-08E6-267C-B404-05A9CA2A3370}"/>
          </ac:picMkLst>
        </pc:picChg>
        <pc:picChg chg="add del mod">
          <ac:chgData name="Weifeng Xu" userId="e7aed605-a3dd-4d5a-a692-a87037af107b" providerId="ADAL" clId="{77503F2E-F3A0-409B-A511-BB14035E722B}" dt="2025-05-01T15:38:52.650" v="1923" actId="478"/>
          <ac:picMkLst>
            <pc:docMk/>
            <pc:sldMk cId="711940281" sldId="266"/>
            <ac:picMk id="6150" creationId="{DA4D61C6-4EB8-9124-61C4-28912F80BF0C}"/>
          </ac:picMkLst>
        </pc:picChg>
        <pc:picChg chg="add mod">
          <ac:chgData name="Weifeng Xu" userId="e7aed605-a3dd-4d5a-a692-a87037af107b" providerId="ADAL" clId="{77503F2E-F3A0-409B-A511-BB14035E722B}" dt="2025-05-01T15:36:06.055" v="1922" actId="1076"/>
          <ac:picMkLst>
            <pc:docMk/>
            <pc:sldMk cId="711940281" sldId="266"/>
            <ac:picMk id="6152" creationId="{DDA3ED94-6CE8-7564-724B-F0FCA61F2493}"/>
          </ac:picMkLst>
        </pc:picChg>
        <pc:picChg chg="add mod">
          <ac:chgData name="Weifeng Xu" userId="e7aed605-a3dd-4d5a-a692-a87037af107b" providerId="ADAL" clId="{77503F2E-F3A0-409B-A511-BB14035E722B}" dt="2025-05-01T15:38:59.385" v="1926" actId="1076"/>
          <ac:picMkLst>
            <pc:docMk/>
            <pc:sldMk cId="711940281" sldId="266"/>
            <ac:picMk id="6154" creationId="{7B856F65-7C24-4343-DB6A-9FDA5B6B8D8F}"/>
          </ac:picMkLst>
        </pc:picChg>
      </pc:sldChg>
      <pc:sldChg chg="addSp delSp modSp new mod">
        <pc:chgData name="Weifeng Xu" userId="e7aed605-a3dd-4d5a-a692-a87037af107b" providerId="ADAL" clId="{77503F2E-F3A0-409B-A511-BB14035E722B}" dt="2025-05-01T15:44:07.976" v="1954" actId="14100"/>
        <pc:sldMkLst>
          <pc:docMk/>
          <pc:sldMk cId="3000902119" sldId="267"/>
        </pc:sldMkLst>
        <pc:spChg chg="mod">
          <ac:chgData name="Weifeng Xu" userId="e7aed605-a3dd-4d5a-a692-a87037af107b" providerId="ADAL" clId="{77503F2E-F3A0-409B-A511-BB14035E722B}" dt="2025-05-01T15:00:05.749" v="1738" actId="20577"/>
          <ac:spMkLst>
            <pc:docMk/>
            <pc:sldMk cId="3000902119" sldId="267"/>
            <ac:spMk id="2" creationId="{AC05C1BC-FD00-4C38-EC9A-C16F6D4742A6}"/>
          </ac:spMkLst>
        </pc:spChg>
        <pc:spChg chg="add mod">
          <ac:chgData name="Weifeng Xu" userId="e7aed605-a3dd-4d5a-a692-a87037af107b" providerId="ADAL" clId="{77503F2E-F3A0-409B-A511-BB14035E722B}" dt="2025-05-01T02:12:22.484" v="1384" actId="207"/>
          <ac:spMkLst>
            <pc:docMk/>
            <pc:sldMk cId="3000902119" sldId="267"/>
            <ac:spMk id="3" creationId="{EFE3A329-4B9C-7FF0-7742-3036265589CA}"/>
          </ac:spMkLst>
        </pc:spChg>
        <pc:spChg chg="add mod">
          <ac:chgData name="Weifeng Xu" userId="e7aed605-a3dd-4d5a-a692-a87037af107b" providerId="ADAL" clId="{77503F2E-F3A0-409B-A511-BB14035E722B}" dt="2025-05-01T02:10:24.827" v="1353" actId="1076"/>
          <ac:spMkLst>
            <pc:docMk/>
            <pc:sldMk cId="3000902119" sldId="267"/>
            <ac:spMk id="4" creationId="{B331233E-2B8F-C3BC-F88C-06074EAAC00E}"/>
          </ac:spMkLst>
        </pc:spChg>
        <pc:spChg chg="add mod">
          <ac:chgData name="Weifeng Xu" userId="e7aed605-a3dd-4d5a-a692-a87037af107b" providerId="ADAL" clId="{77503F2E-F3A0-409B-A511-BB14035E722B}" dt="2025-05-01T02:10:43.014" v="1357" actId="6549"/>
          <ac:spMkLst>
            <pc:docMk/>
            <pc:sldMk cId="3000902119" sldId="267"/>
            <ac:spMk id="5" creationId="{8FF19BF2-3069-8598-4969-867DCD2538EF}"/>
          </ac:spMkLst>
        </pc:spChg>
        <pc:spChg chg="add mod">
          <ac:chgData name="Weifeng Xu" userId="e7aed605-a3dd-4d5a-a692-a87037af107b" providerId="ADAL" clId="{77503F2E-F3A0-409B-A511-BB14035E722B}" dt="2025-05-01T02:10:39.403" v="1356" actId="20577"/>
          <ac:spMkLst>
            <pc:docMk/>
            <pc:sldMk cId="3000902119" sldId="267"/>
            <ac:spMk id="6" creationId="{31C7A9AE-4D80-45EF-0798-DBB511D7B0EC}"/>
          </ac:spMkLst>
        </pc:spChg>
        <pc:picChg chg="add del mod">
          <ac:chgData name="Weifeng Xu" userId="e7aed605-a3dd-4d5a-a692-a87037af107b" providerId="ADAL" clId="{77503F2E-F3A0-409B-A511-BB14035E722B}" dt="2025-05-01T15:43:45.074" v="1947" actId="478"/>
          <ac:picMkLst>
            <pc:docMk/>
            <pc:sldMk cId="3000902119" sldId="267"/>
            <ac:picMk id="7170" creationId="{62A4E05C-DF12-0F62-EABD-A7CD5471D4A8}"/>
          </ac:picMkLst>
        </pc:picChg>
        <pc:picChg chg="add mod">
          <ac:chgData name="Weifeng Xu" userId="e7aed605-a3dd-4d5a-a692-a87037af107b" providerId="ADAL" clId="{77503F2E-F3A0-409B-A511-BB14035E722B}" dt="2025-05-01T02:08:12.046" v="1298" actId="1076"/>
          <ac:picMkLst>
            <pc:docMk/>
            <pc:sldMk cId="3000902119" sldId="267"/>
            <ac:picMk id="7172" creationId="{F48910D3-29B2-E4EC-3DD6-C0325F45D962}"/>
          </ac:picMkLst>
        </pc:picChg>
        <pc:picChg chg="add mod">
          <ac:chgData name="Weifeng Xu" userId="e7aed605-a3dd-4d5a-a692-a87037af107b" providerId="ADAL" clId="{77503F2E-F3A0-409B-A511-BB14035E722B}" dt="2025-05-01T15:44:07.976" v="1954" actId="14100"/>
          <ac:picMkLst>
            <pc:docMk/>
            <pc:sldMk cId="3000902119" sldId="267"/>
            <ac:picMk id="7174" creationId="{0AE5301A-3638-9154-5389-95637E9A9612}"/>
          </ac:picMkLst>
        </pc:picChg>
      </pc:sldChg>
      <pc:sldChg chg="addSp modSp new mod modClrScheme chgLayout">
        <pc:chgData name="Weifeng Xu" userId="e7aed605-a3dd-4d5a-a692-a87037af107b" providerId="ADAL" clId="{77503F2E-F3A0-409B-A511-BB14035E722B}" dt="2025-05-01T02:13:32.434" v="1403"/>
        <pc:sldMkLst>
          <pc:docMk/>
          <pc:sldMk cId="70125468" sldId="268"/>
        </pc:sldMkLst>
        <pc:spChg chg="mod ord">
          <ac:chgData name="Weifeng Xu" userId="e7aed605-a3dd-4d5a-a692-a87037af107b" providerId="ADAL" clId="{77503F2E-F3A0-409B-A511-BB14035E722B}" dt="2025-05-01T02:13:23.031" v="1402" actId="700"/>
          <ac:spMkLst>
            <pc:docMk/>
            <pc:sldMk cId="70125468" sldId="268"/>
            <ac:spMk id="2" creationId="{A3FD07A7-318D-1188-1011-44CC1B13A686}"/>
          </ac:spMkLst>
        </pc:spChg>
        <pc:spChg chg="add mod ord">
          <ac:chgData name="Weifeng Xu" userId="e7aed605-a3dd-4d5a-a692-a87037af107b" providerId="ADAL" clId="{77503F2E-F3A0-409B-A511-BB14035E722B}" dt="2025-05-01T02:13:32.434" v="1403"/>
          <ac:spMkLst>
            <pc:docMk/>
            <pc:sldMk cId="70125468" sldId="268"/>
            <ac:spMk id="3" creationId="{7D7BF1A0-EBCE-F84F-4AFA-1F90E7456ABA}"/>
          </ac:spMkLst>
        </pc:spChg>
      </pc:sldChg>
      <pc:sldChg chg="modSp new mod">
        <pc:chgData name="Weifeng Xu" userId="e7aed605-a3dd-4d5a-a692-a87037af107b" providerId="ADAL" clId="{77503F2E-F3A0-409B-A511-BB14035E722B}" dt="2025-05-01T18:53:56.374" v="2136" actId="20577"/>
        <pc:sldMkLst>
          <pc:docMk/>
          <pc:sldMk cId="1829157120" sldId="269"/>
        </pc:sldMkLst>
        <pc:spChg chg="mod">
          <ac:chgData name="Weifeng Xu" userId="e7aed605-a3dd-4d5a-a692-a87037af107b" providerId="ADAL" clId="{77503F2E-F3A0-409B-A511-BB14035E722B}" dt="2025-05-01T02:14:34.887" v="1436" actId="313"/>
          <ac:spMkLst>
            <pc:docMk/>
            <pc:sldMk cId="1829157120" sldId="269"/>
            <ac:spMk id="2" creationId="{36105D19-BCF1-EA01-7BFE-75827F0AB59F}"/>
          </ac:spMkLst>
        </pc:spChg>
        <pc:spChg chg="mod">
          <ac:chgData name="Weifeng Xu" userId="e7aed605-a3dd-4d5a-a692-a87037af107b" providerId="ADAL" clId="{77503F2E-F3A0-409B-A511-BB14035E722B}" dt="2025-05-01T18:53:56.374" v="2136" actId="20577"/>
          <ac:spMkLst>
            <pc:docMk/>
            <pc:sldMk cId="1829157120" sldId="269"/>
            <ac:spMk id="3" creationId="{1058482C-6795-BDB8-D26B-CC3EBEE7C9C1}"/>
          </ac:spMkLst>
        </pc:spChg>
      </pc:sldChg>
      <pc:sldChg chg="addSp delSp modSp new mod modClrScheme chgLayout">
        <pc:chgData name="Weifeng Xu" userId="e7aed605-a3dd-4d5a-a692-a87037af107b" providerId="ADAL" clId="{77503F2E-F3A0-409B-A511-BB14035E722B}" dt="2025-05-01T16:45:54.163" v="2089" actId="1076"/>
        <pc:sldMkLst>
          <pc:docMk/>
          <pc:sldMk cId="1822568230" sldId="270"/>
        </pc:sldMkLst>
        <pc:spChg chg="del">
          <ac:chgData name="Weifeng Xu" userId="e7aed605-a3dd-4d5a-a692-a87037af107b" providerId="ADAL" clId="{77503F2E-F3A0-409B-A511-BB14035E722B}" dt="2025-05-01T02:17:13.697" v="1438" actId="700"/>
          <ac:spMkLst>
            <pc:docMk/>
            <pc:sldMk cId="1822568230" sldId="270"/>
            <ac:spMk id="2" creationId="{53556B11-189D-3718-F06F-DD44DA19202E}"/>
          </ac:spMkLst>
        </pc:spChg>
        <pc:spChg chg="del">
          <ac:chgData name="Weifeng Xu" userId="e7aed605-a3dd-4d5a-a692-a87037af107b" providerId="ADAL" clId="{77503F2E-F3A0-409B-A511-BB14035E722B}" dt="2025-05-01T02:17:13.697" v="1438" actId="700"/>
          <ac:spMkLst>
            <pc:docMk/>
            <pc:sldMk cId="1822568230" sldId="270"/>
            <ac:spMk id="3" creationId="{07159FCE-C50C-C199-A7DE-D62FA87B30C6}"/>
          </ac:spMkLst>
        </pc:spChg>
        <pc:spChg chg="add">
          <ac:chgData name="Weifeng Xu" userId="e7aed605-a3dd-4d5a-a692-a87037af107b" providerId="ADAL" clId="{77503F2E-F3A0-409B-A511-BB14035E722B}" dt="2025-05-01T02:17:33.670" v="1439"/>
          <ac:spMkLst>
            <pc:docMk/>
            <pc:sldMk cId="1822568230" sldId="270"/>
            <ac:spMk id="4" creationId="{7A0FF358-1E02-E6EC-7B7A-33CECDEBFEA5}"/>
          </ac:spMkLst>
        </pc:spChg>
        <pc:spChg chg="add">
          <ac:chgData name="Weifeng Xu" userId="e7aed605-a3dd-4d5a-a692-a87037af107b" providerId="ADAL" clId="{77503F2E-F3A0-409B-A511-BB14035E722B}" dt="2025-05-01T02:17:39.061" v="1440"/>
          <ac:spMkLst>
            <pc:docMk/>
            <pc:sldMk cId="1822568230" sldId="270"/>
            <ac:spMk id="5" creationId="{89AA2CE4-EC7C-28E0-2C09-EE0DC7BBC38E}"/>
          </ac:spMkLst>
        </pc:spChg>
        <pc:spChg chg="add del mod">
          <ac:chgData name="Weifeng Xu" userId="e7aed605-a3dd-4d5a-a692-a87037af107b" providerId="ADAL" clId="{77503F2E-F3A0-409B-A511-BB14035E722B}" dt="2025-05-01T16:06:30.650" v="2024" actId="478"/>
          <ac:spMkLst>
            <pc:docMk/>
            <pc:sldMk cId="1822568230" sldId="270"/>
            <ac:spMk id="8" creationId="{9E552CDB-3004-5968-7BE0-8BED3DCA4A58}"/>
          </ac:spMkLst>
        </pc:spChg>
        <pc:spChg chg="add mod">
          <ac:chgData name="Weifeng Xu" userId="e7aed605-a3dd-4d5a-a692-a87037af107b" providerId="ADAL" clId="{77503F2E-F3A0-409B-A511-BB14035E722B}" dt="2025-05-01T16:45:54.163" v="2089" actId="1076"/>
          <ac:spMkLst>
            <pc:docMk/>
            <pc:sldMk cId="1822568230" sldId="270"/>
            <ac:spMk id="9" creationId="{6A155B59-2E97-DF33-0893-A15A990C2DC5}"/>
          </ac:spMkLst>
        </pc:spChg>
        <pc:spChg chg="add mod">
          <ac:chgData name="Weifeng Xu" userId="e7aed605-a3dd-4d5a-a692-a87037af107b" providerId="ADAL" clId="{77503F2E-F3A0-409B-A511-BB14035E722B}" dt="2025-05-01T16:07:56.432" v="2048" actId="1076"/>
          <ac:spMkLst>
            <pc:docMk/>
            <pc:sldMk cId="1822568230" sldId="270"/>
            <ac:spMk id="11" creationId="{AFFB6BDB-FA77-608F-83B8-DC9ACCC053E9}"/>
          </ac:spMkLst>
        </pc:spChg>
        <pc:picChg chg="add del mod">
          <ac:chgData name="Weifeng Xu" userId="e7aed605-a3dd-4d5a-a692-a87037af107b" providerId="ADAL" clId="{77503F2E-F3A0-409B-A511-BB14035E722B}" dt="2025-05-01T16:06:28.661" v="2023" actId="478"/>
          <ac:picMkLst>
            <pc:docMk/>
            <pc:sldMk cId="1822568230" sldId="270"/>
            <ac:picMk id="6" creationId="{96CF75D6-AB06-41A5-9E29-A7A5DCC5946C}"/>
          </ac:picMkLst>
        </pc:picChg>
        <pc:picChg chg="add mod">
          <ac:chgData name="Weifeng Xu" userId="e7aed605-a3dd-4d5a-a692-a87037af107b" providerId="ADAL" clId="{77503F2E-F3A0-409B-A511-BB14035E722B}" dt="2025-05-01T16:07:59.255" v="2049" actId="14100"/>
          <ac:picMkLst>
            <pc:docMk/>
            <pc:sldMk cId="1822568230" sldId="270"/>
            <ac:picMk id="8198" creationId="{1AE1E23F-8142-E292-0C61-055F52A58955}"/>
          </ac:picMkLst>
        </pc:picChg>
      </pc:sldChg>
      <pc:sldChg chg="addSp modSp new mod modClrScheme chgLayout">
        <pc:chgData name="Weifeng Xu" userId="e7aed605-a3dd-4d5a-a692-a87037af107b" providerId="ADAL" clId="{77503F2E-F3A0-409B-A511-BB14035E722B}" dt="2025-05-01T14:02:37.278" v="1563" actId="14100"/>
        <pc:sldMkLst>
          <pc:docMk/>
          <pc:sldMk cId="929903445" sldId="271"/>
        </pc:sldMkLst>
        <pc:spChg chg="add mod">
          <ac:chgData name="Weifeng Xu" userId="e7aed605-a3dd-4d5a-a692-a87037af107b" providerId="ADAL" clId="{77503F2E-F3A0-409B-A511-BB14035E722B}" dt="2025-05-01T14:01:40.473" v="1551" actId="20577"/>
          <ac:spMkLst>
            <pc:docMk/>
            <pc:sldMk cId="929903445" sldId="271"/>
            <ac:spMk id="2" creationId="{43FF1545-D992-DFAD-D304-8E011463E8B1}"/>
          </ac:spMkLst>
        </pc:spChg>
        <pc:spChg chg="add mod">
          <ac:chgData name="Weifeng Xu" userId="e7aed605-a3dd-4d5a-a692-a87037af107b" providerId="ADAL" clId="{77503F2E-F3A0-409B-A511-BB14035E722B}" dt="2025-05-01T14:02:33.254" v="1561" actId="1076"/>
          <ac:spMkLst>
            <pc:docMk/>
            <pc:sldMk cId="929903445" sldId="271"/>
            <ac:spMk id="4" creationId="{789B1502-614E-1C24-EC23-9539E7B9D4D8}"/>
          </ac:spMkLst>
        </pc:spChg>
        <pc:picChg chg="add mod">
          <ac:chgData name="Weifeng Xu" userId="e7aed605-a3dd-4d5a-a692-a87037af107b" providerId="ADAL" clId="{77503F2E-F3A0-409B-A511-BB14035E722B}" dt="2025-05-01T14:02:37.278" v="1563" actId="14100"/>
          <ac:picMkLst>
            <pc:docMk/>
            <pc:sldMk cId="929903445" sldId="271"/>
            <ac:picMk id="6" creationId="{ABBE6F92-E9D4-E675-1FD2-9ABD0E18D691}"/>
          </ac:picMkLst>
        </pc:picChg>
      </pc:sldChg>
      <pc:sldChg chg="addSp modSp new mod modClrScheme chgLayout">
        <pc:chgData name="Weifeng Xu" userId="e7aed605-a3dd-4d5a-a692-a87037af107b" providerId="ADAL" clId="{77503F2E-F3A0-409B-A511-BB14035E722B}" dt="2025-05-01T15:30:04.850" v="1882" actId="14100"/>
        <pc:sldMkLst>
          <pc:docMk/>
          <pc:sldMk cId="409369350" sldId="272"/>
        </pc:sldMkLst>
        <pc:spChg chg="mod ord">
          <ac:chgData name="Weifeng Xu" userId="e7aed605-a3dd-4d5a-a692-a87037af107b" providerId="ADAL" clId="{77503F2E-F3A0-409B-A511-BB14035E722B}" dt="2025-05-01T15:29:34.907" v="1873" actId="700"/>
          <ac:spMkLst>
            <pc:docMk/>
            <pc:sldMk cId="409369350" sldId="272"/>
            <ac:spMk id="2" creationId="{70754D5A-0338-C7AB-2F7C-44B477A56789}"/>
          </ac:spMkLst>
        </pc:spChg>
        <pc:spChg chg="add mod ord">
          <ac:chgData name="Weifeng Xu" userId="e7aed605-a3dd-4d5a-a692-a87037af107b" providerId="ADAL" clId="{77503F2E-F3A0-409B-A511-BB14035E722B}" dt="2025-05-01T15:28:44.966" v="1861" actId="1076"/>
          <ac:spMkLst>
            <pc:docMk/>
            <pc:sldMk cId="409369350" sldId="272"/>
            <ac:spMk id="4" creationId="{9BD8AE78-6577-8FA3-69B8-EF791A481D7F}"/>
          </ac:spMkLst>
        </pc:spChg>
        <pc:spChg chg="add mod">
          <ac:chgData name="Weifeng Xu" userId="e7aed605-a3dd-4d5a-a692-a87037af107b" providerId="ADAL" clId="{77503F2E-F3A0-409B-A511-BB14035E722B}" dt="2025-05-01T15:28:44.966" v="1861" actId="1076"/>
          <ac:spMkLst>
            <pc:docMk/>
            <pc:sldMk cId="409369350" sldId="272"/>
            <ac:spMk id="5" creationId="{B4FEC67A-16CA-ECAF-BEB4-CE5B5669F5B0}"/>
          </ac:spMkLst>
        </pc:spChg>
        <pc:spChg chg="add mod">
          <ac:chgData name="Weifeng Xu" userId="e7aed605-a3dd-4d5a-a692-a87037af107b" providerId="ADAL" clId="{77503F2E-F3A0-409B-A511-BB14035E722B}" dt="2025-05-01T15:29:21.376" v="1872" actId="1076"/>
          <ac:spMkLst>
            <pc:docMk/>
            <pc:sldMk cId="409369350" sldId="272"/>
            <ac:spMk id="7" creationId="{75528060-4B8B-F39D-4192-3958F2E63C5A}"/>
          </ac:spMkLst>
        </pc:spChg>
        <pc:spChg chg="add mod ord">
          <ac:chgData name="Weifeng Xu" userId="e7aed605-a3dd-4d5a-a692-a87037af107b" providerId="ADAL" clId="{77503F2E-F3A0-409B-A511-BB14035E722B}" dt="2025-05-01T15:30:04.850" v="1882" actId="14100"/>
          <ac:spMkLst>
            <pc:docMk/>
            <pc:sldMk cId="409369350" sldId="272"/>
            <ac:spMk id="8" creationId="{14423AD3-ADB8-EBB2-9629-7C7A2DC35F13}"/>
          </ac:spMkLst>
        </pc:spChg>
        <pc:picChg chg="add mod">
          <ac:chgData name="Weifeng Xu" userId="e7aed605-a3dd-4d5a-a692-a87037af107b" providerId="ADAL" clId="{77503F2E-F3A0-409B-A511-BB14035E722B}" dt="2025-05-01T15:28:44.966" v="1861" actId="1076"/>
          <ac:picMkLst>
            <pc:docMk/>
            <pc:sldMk cId="409369350" sldId="272"/>
            <ac:picMk id="3" creationId="{ACC474AD-6E3C-B13D-FCA7-AFB3495B8297}"/>
          </ac:picMkLst>
        </pc:picChg>
        <pc:picChg chg="add mod">
          <ac:chgData name="Weifeng Xu" userId="e7aed605-a3dd-4d5a-a692-a87037af107b" providerId="ADAL" clId="{77503F2E-F3A0-409B-A511-BB14035E722B}" dt="2025-05-01T15:29:57.107" v="1879" actId="1076"/>
          <ac:picMkLst>
            <pc:docMk/>
            <pc:sldMk cId="409369350" sldId="272"/>
            <ac:picMk id="6" creationId="{BB45F000-7F07-922F-54E7-E3D1A9630F44}"/>
          </ac:picMkLst>
        </pc:picChg>
      </pc:sldChg>
      <pc:sldChg chg="addSp delSp modSp new mod modClrScheme chgLayout">
        <pc:chgData name="Weifeng Xu" userId="e7aed605-a3dd-4d5a-a692-a87037af107b" providerId="ADAL" clId="{77503F2E-F3A0-409B-A511-BB14035E722B}" dt="2025-05-01T14:59:11.283" v="1722" actId="20577"/>
        <pc:sldMkLst>
          <pc:docMk/>
          <pc:sldMk cId="3399795082" sldId="273"/>
        </pc:sldMkLst>
        <pc:spChg chg="del mod ord">
          <ac:chgData name="Weifeng Xu" userId="e7aed605-a3dd-4d5a-a692-a87037af107b" providerId="ADAL" clId="{77503F2E-F3A0-409B-A511-BB14035E722B}" dt="2025-05-01T14:58:22.189" v="1670" actId="700"/>
          <ac:spMkLst>
            <pc:docMk/>
            <pc:sldMk cId="3399795082" sldId="273"/>
            <ac:spMk id="2" creationId="{239575E3-C193-2D67-E81E-F5FC21643255}"/>
          </ac:spMkLst>
        </pc:spChg>
        <pc:spChg chg="add mod ord">
          <ac:chgData name="Weifeng Xu" userId="e7aed605-a3dd-4d5a-a692-a87037af107b" providerId="ADAL" clId="{77503F2E-F3A0-409B-A511-BB14035E722B}" dt="2025-05-01T14:59:11.283" v="1722" actId="20577"/>
          <ac:spMkLst>
            <pc:docMk/>
            <pc:sldMk cId="3399795082" sldId="273"/>
            <ac:spMk id="3" creationId="{0A44FDB6-95A5-7B86-8E4B-E4EA5CB0B939}"/>
          </ac:spMkLst>
        </pc:spChg>
        <pc:spChg chg="add mod ord">
          <ac:chgData name="Weifeng Xu" userId="e7aed605-a3dd-4d5a-a692-a87037af107b" providerId="ADAL" clId="{77503F2E-F3A0-409B-A511-BB14035E722B}" dt="2025-05-01T14:58:22.189" v="1670" actId="700"/>
          <ac:spMkLst>
            <pc:docMk/>
            <pc:sldMk cId="3399795082" sldId="273"/>
            <ac:spMk id="4" creationId="{902705CA-31FB-0C46-A149-656D60B60B29}"/>
          </ac:spMkLst>
        </pc:spChg>
      </pc:sldChg>
      <pc:sldChg chg="addSp delSp modSp new mod modClrScheme chgLayout modNotesTx">
        <pc:chgData name="Weifeng Xu" userId="e7aed605-a3dd-4d5a-a692-a87037af107b" providerId="ADAL" clId="{77503F2E-F3A0-409B-A511-BB14035E722B}" dt="2025-05-01T15:30:28.941" v="1887" actId="403"/>
        <pc:sldMkLst>
          <pc:docMk/>
          <pc:sldMk cId="1313382436" sldId="274"/>
        </pc:sldMkLst>
        <pc:spChg chg="mod ord">
          <ac:chgData name="Weifeng Xu" userId="e7aed605-a3dd-4d5a-a692-a87037af107b" providerId="ADAL" clId="{77503F2E-F3A0-409B-A511-BB14035E722B}" dt="2025-05-01T15:26:02.940" v="1847" actId="700"/>
          <ac:spMkLst>
            <pc:docMk/>
            <pc:sldMk cId="1313382436" sldId="274"/>
            <ac:spMk id="2" creationId="{247B30EF-8FFF-7C0B-23BF-EADE3C95D13B}"/>
          </ac:spMkLst>
        </pc:spChg>
        <pc:spChg chg="add del mod ord">
          <ac:chgData name="Weifeng Xu" userId="e7aed605-a3dd-4d5a-a692-a87037af107b" providerId="ADAL" clId="{77503F2E-F3A0-409B-A511-BB14035E722B}" dt="2025-05-01T15:25:52.622" v="1846" actId="700"/>
          <ac:spMkLst>
            <pc:docMk/>
            <pc:sldMk cId="1313382436" sldId="274"/>
            <ac:spMk id="3" creationId="{97232BF2-2889-9B61-A99A-4B104CE202FB}"/>
          </ac:spMkLst>
        </pc:spChg>
        <pc:spChg chg="add del mod ord">
          <ac:chgData name="Weifeng Xu" userId="e7aed605-a3dd-4d5a-a692-a87037af107b" providerId="ADAL" clId="{77503F2E-F3A0-409B-A511-BB14035E722B}" dt="2025-05-01T15:25:52.622" v="1846" actId="700"/>
          <ac:spMkLst>
            <pc:docMk/>
            <pc:sldMk cId="1313382436" sldId="274"/>
            <ac:spMk id="4" creationId="{C1D459D5-DD10-8B64-C38E-E5A98902365C}"/>
          </ac:spMkLst>
        </pc:spChg>
        <pc:spChg chg="add mod ord">
          <ac:chgData name="Weifeng Xu" userId="e7aed605-a3dd-4d5a-a692-a87037af107b" providerId="ADAL" clId="{77503F2E-F3A0-409B-A511-BB14035E722B}" dt="2025-05-01T15:30:28.941" v="1887" actId="403"/>
          <ac:spMkLst>
            <pc:docMk/>
            <pc:sldMk cId="1313382436" sldId="274"/>
            <ac:spMk id="5" creationId="{308DC566-B9F7-0119-A858-E6575F235BD4}"/>
          </ac:spMkLst>
        </pc:spChg>
        <pc:picChg chg="add mod">
          <ac:chgData name="Weifeng Xu" userId="e7aed605-a3dd-4d5a-a692-a87037af107b" providerId="ADAL" clId="{77503F2E-F3A0-409B-A511-BB14035E722B}" dt="2025-05-01T15:19:40.486" v="1824" actId="1076"/>
          <ac:picMkLst>
            <pc:docMk/>
            <pc:sldMk cId="1313382436" sldId="274"/>
            <ac:picMk id="11266" creationId="{ACB1808F-BA5A-2DA3-06AF-A08F661E8DFC}"/>
          </ac:picMkLst>
        </pc:picChg>
      </pc:sldChg>
      <pc:sldChg chg="addSp delSp modSp new mod modClrScheme chgLayout">
        <pc:chgData name="Weifeng Xu" userId="e7aed605-a3dd-4d5a-a692-a87037af107b" providerId="ADAL" clId="{77503F2E-F3A0-409B-A511-BB14035E722B}" dt="2025-05-01T15:07:31.776" v="1818" actId="12"/>
        <pc:sldMkLst>
          <pc:docMk/>
          <pc:sldMk cId="4170236264" sldId="275"/>
        </pc:sldMkLst>
        <pc:spChg chg="mod ord">
          <ac:chgData name="Weifeng Xu" userId="e7aed605-a3dd-4d5a-a692-a87037af107b" providerId="ADAL" clId="{77503F2E-F3A0-409B-A511-BB14035E722B}" dt="2025-05-01T15:07:16.774" v="1814" actId="700"/>
          <ac:spMkLst>
            <pc:docMk/>
            <pc:sldMk cId="4170236264" sldId="275"/>
            <ac:spMk id="2" creationId="{505F8AB3-0EBE-B667-CFBD-145D976A5A8D}"/>
          </ac:spMkLst>
        </pc:spChg>
        <pc:spChg chg="del">
          <ac:chgData name="Weifeng Xu" userId="e7aed605-a3dd-4d5a-a692-a87037af107b" providerId="ADAL" clId="{77503F2E-F3A0-409B-A511-BB14035E722B}" dt="2025-05-01T15:05:27.626" v="1791" actId="700"/>
          <ac:spMkLst>
            <pc:docMk/>
            <pc:sldMk cId="4170236264" sldId="275"/>
            <ac:spMk id="3" creationId="{DCDF233F-AFAA-E70F-5ED8-D5C51BECBA2F}"/>
          </ac:spMkLst>
        </pc:spChg>
        <pc:spChg chg="add mod">
          <ac:chgData name="Weifeng Xu" userId="e7aed605-a3dd-4d5a-a692-a87037af107b" providerId="ADAL" clId="{77503F2E-F3A0-409B-A511-BB14035E722B}" dt="2025-05-01T15:06:28.829" v="1813" actId="404"/>
          <ac:spMkLst>
            <pc:docMk/>
            <pc:sldMk cId="4170236264" sldId="275"/>
            <ac:spMk id="5" creationId="{EB855B3D-913C-1618-A26A-3CDD2F4CCF1C}"/>
          </ac:spMkLst>
        </pc:spChg>
        <pc:spChg chg="add mod ord">
          <ac:chgData name="Weifeng Xu" userId="e7aed605-a3dd-4d5a-a692-a87037af107b" providerId="ADAL" clId="{77503F2E-F3A0-409B-A511-BB14035E722B}" dt="2025-05-01T15:07:31.776" v="1818" actId="12"/>
          <ac:spMkLst>
            <pc:docMk/>
            <pc:sldMk cId="4170236264" sldId="275"/>
            <ac:spMk id="6" creationId="{28A734DD-D971-C045-101B-83F736F18F06}"/>
          </ac:spMkLst>
        </pc:spChg>
        <pc:picChg chg="add mod">
          <ac:chgData name="Weifeng Xu" userId="e7aed605-a3dd-4d5a-a692-a87037af107b" providerId="ADAL" clId="{77503F2E-F3A0-409B-A511-BB14035E722B}" dt="2025-05-01T15:05:44.540" v="1793" actId="1076"/>
          <ac:picMkLst>
            <pc:docMk/>
            <pc:sldMk cId="4170236264" sldId="275"/>
            <ac:picMk id="9218" creationId="{55672BF6-ED9C-D166-CA03-ED215FE8A0C2}"/>
          </ac:picMkLst>
        </pc:picChg>
      </pc:sldChg>
      <pc:sldChg chg="addSp delSp modSp new mod ord modClrScheme chgLayout">
        <pc:chgData name="Weifeng Xu" userId="e7aed605-a3dd-4d5a-a692-a87037af107b" providerId="ADAL" clId="{77503F2E-F3A0-409B-A511-BB14035E722B}" dt="2025-05-01T16:46:25.876" v="2093" actId="207"/>
        <pc:sldMkLst>
          <pc:docMk/>
          <pc:sldMk cId="363184616" sldId="276"/>
        </pc:sldMkLst>
        <pc:spChg chg="del">
          <ac:chgData name="Weifeng Xu" userId="e7aed605-a3dd-4d5a-a692-a87037af107b" providerId="ADAL" clId="{77503F2E-F3A0-409B-A511-BB14035E722B}" dt="2025-05-01T16:45:31.142" v="2085" actId="700"/>
          <ac:spMkLst>
            <pc:docMk/>
            <pc:sldMk cId="363184616" sldId="276"/>
            <ac:spMk id="2" creationId="{E293F481-C0C0-DB2B-7D36-C4FCA72B8DCB}"/>
          </ac:spMkLst>
        </pc:spChg>
        <pc:spChg chg="add mod">
          <ac:chgData name="Weifeng Xu" userId="e7aed605-a3dd-4d5a-a692-a87037af107b" providerId="ADAL" clId="{77503F2E-F3A0-409B-A511-BB14035E722B}" dt="2025-05-01T16:46:25.876" v="2093" actId="207"/>
          <ac:spMkLst>
            <pc:docMk/>
            <pc:sldMk cId="363184616" sldId="276"/>
            <ac:spMk id="4" creationId="{CAFDB74D-47FB-D862-DAE7-0F112DAC4918}"/>
          </ac:spMkLst>
        </pc:spChg>
        <pc:picChg chg="add">
          <ac:chgData name="Weifeng Xu" userId="e7aed605-a3dd-4d5a-a692-a87037af107b" providerId="ADAL" clId="{77503F2E-F3A0-409B-A511-BB14035E722B}" dt="2025-05-01T16:45:36.059" v="2086"/>
          <ac:picMkLst>
            <pc:docMk/>
            <pc:sldMk cId="363184616" sldId="276"/>
            <ac:picMk id="12290" creationId="{CA40CE8B-0CC9-1E79-EA79-BD355EFB9757}"/>
          </ac:picMkLst>
        </pc:picChg>
      </pc:sldChg>
      <pc:sldChg chg="addSp modSp new del mod">
        <pc:chgData name="Weifeng Xu" userId="e7aed605-a3dd-4d5a-a692-a87037af107b" providerId="ADAL" clId="{77503F2E-F3A0-409B-A511-BB14035E722B}" dt="2025-05-01T16:11:58.243" v="2083" actId="47"/>
        <pc:sldMkLst>
          <pc:docMk/>
          <pc:sldMk cId="1433488969" sldId="276"/>
        </pc:sldMkLst>
        <pc:spChg chg="mod">
          <ac:chgData name="Weifeng Xu" userId="e7aed605-a3dd-4d5a-a692-a87037af107b" providerId="ADAL" clId="{77503F2E-F3A0-409B-A511-BB14035E722B}" dt="2025-05-01T16:09:12.328" v="2067" actId="20577"/>
          <ac:spMkLst>
            <pc:docMk/>
            <pc:sldMk cId="1433488969" sldId="276"/>
            <ac:spMk id="2" creationId="{7A5A80E0-474A-0053-ADF9-CAC203F0ADDD}"/>
          </ac:spMkLst>
        </pc:spChg>
        <pc:spChg chg="add mod">
          <ac:chgData name="Weifeng Xu" userId="e7aed605-a3dd-4d5a-a692-a87037af107b" providerId="ADAL" clId="{77503F2E-F3A0-409B-A511-BB14035E722B}" dt="2025-05-01T16:09:42.422" v="2069" actId="1076"/>
          <ac:spMkLst>
            <pc:docMk/>
            <pc:sldMk cId="1433488969" sldId="276"/>
            <ac:spMk id="4" creationId="{2DB50EA7-0F79-7B9B-C213-336E1A6F80CE}"/>
          </ac:spMkLst>
        </pc:spChg>
        <pc:spChg chg="add mod">
          <ac:chgData name="Weifeng Xu" userId="e7aed605-a3dd-4d5a-a692-a87037af107b" providerId="ADAL" clId="{77503F2E-F3A0-409B-A511-BB14035E722B}" dt="2025-05-01T16:10:29.481" v="2071" actId="1076"/>
          <ac:spMkLst>
            <pc:docMk/>
            <pc:sldMk cId="1433488969" sldId="276"/>
            <ac:spMk id="6" creationId="{0BACFE9D-C021-C5B2-30DD-BAE4283C0C3B}"/>
          </ac:spMkLst>
        </pc:spChg>
      </pc:sldChg>
      <pc:sldChg chg="addSp delSp modSp new del mod modClrScheme chgLayout">
        <pc:chgData name="Weifeng Xu" userId="e7aed605-a3dd-4d5a-a692-a87037af107b" providerId="ADAL" clId="{77503F2E-F3A0-409B-A511-BB14035E722B}" dt="2025-05-01T15:56:30.529" v="2015" actId="680"/>
        <pc:sldMkLst>
          <pc:docMk/>
          <pc:sldMk cId="1774214095" sldId="276"/>
        </pc:sldMkLst>
        <pc:spChg chg="add del">
          <ac:chgData name="Weifeng Xu" userId="e7aed605-a3dd-4d5a-a692-a87037af107b" providerId="ADAL" clId="{77503F2E-F3A0-409B-A511-BB14035E722B}" dt="2025-05-01T15:56:29.606" v="2014" actId="700"/>
          <ac:spMkLst>
            <pc:docMk/>
            <pc:sldMk cId="1774214095" sldId="276"/>
            <ac:spMk id="2" creationId="{4A1E18A5-09CC-D4CF-8740-EB1137F47A4F}"/>
          </ac:spMkLst>
        </pc:spChg>
        <pc:spChg chg="add del">
          <ac:chgData name="Weifeng Xu" userId="e7aed605-a3dd-4d5a-a692-a87037af107b" providerId="ADAL" clId="{77503F2E-F3A0-409B-A511-BB14035E722B}" dt="2025-05-01T15:56:29.606" v="2014" actId="700"/>
          <ac:spMkLst>
            <pc:docMk/>
            <pc:sldMk cId="1774214095" sldId="276"/>
            <ac:spMk id="3" creationId="{E3B2FCD9-D4BC-B24A-03C0-E7CF46F68EC1}"/>
          </ac:spMkLst>
        </pc:spChg>
        <pc:picChg chg="add mod">
          <ac:chgData name="Weifeng Xu" userId="e7aed605-a3dd-4d5a-a692-a87037af107b" providerId="ADAL" clId="{77503F2E-F3A0-409B-A511-BB14035E722B}" dt="2025-05-01T15:56:28.813" v="2013" actId="1076"/>
          <ac:picMkLst>
            <pc:docMk/>
            <pc:sldMk cId="1774214095" sldId="276"/>
            <ac:picMk id="5122" creationId="{24B601DD-3270-89F7-BF98-5B92ECF93A43}"/>
          </ac:picMkLst>
        </pc:picChg>
      </pc:sldChg>
      <pc:sldChg chg="addSp modSp new del mod modClrScheme chgLayout">
        <pc:chgData name="Weifeng Xu" userId="e7aed605-a3dd-4d5a-a692-a87037af107b" providerId="ADAL" clId="{77503F2E-F3A0-409B-A511-BB14035E722B}" dt="2025-05-01T15:40:18.963" v="1946" actId="47"/>
        <pc:sldMkLst>
          <pc:docMk/>
          <pc:sldMk cId="3294603324" sldId="276"/>
        </pc:sldMkLst>
        <pc:spChg chg="mod ord">
          <ac:chgData name="Weifeng Xu" userId="e7aed605-a3dd-4d5a-a692-a87037af107b" providerId="ADAL" clId="{77503F2E-F3A0-409B-A511-BB14035E722B}" dt="2025-05-01T15:34:20.039" v="1918" actId="700"/>
          <ac:spMkLst>
            <pc:docMk/>
            <pc:sldMk cId="3294603324" sldId="276"/>
            <ac:spMk id="2" creationId="{9A98B20A-C0BC-84EA-959E-D9F3F9C6F63B}"/>
          </ac:spMkLst>
        </pc:spChg>
        <pc:spChg chg="add mod ord">
          <ac:chgData name="Weifeng Xu" userId="e7aed605-a3dd-4d5a-a692-a87037af107b" providerId="ADAL" clId="{77503F2E-F3A0-409B-A511-BB14035E722B}" dt="2025-05-01T15:34:26.023" v="1920" actId="27636"/>
          <ac:spMkLst>
            <pc:docMk/>
            <pc:sldMk cId="3294603324" sldId="276"/>
            <ac:spMk id="3" creationId="{8CA71097-AEDF-CFBF-DDDF-286510DE823C}"/>
          </ac:spMkLst>
        </pc:spChg>
      </pc:sldChg>
      <pc:sldChg chg="addSp modSp new mod modAnim">
        <pc:chgData name="Weifeng Xu" userId="e7aed605-a3dd-4d5a-a692-a87037af107b" providerId="ADAL" clId="{77503F2E-F3A0-409B-A511-BB14035E722B}" dt="2025-05-01T18:53:39.456" v="2135" actId="1076"/>
        <pc:sldMkLst>
          <pc:docMk/>
          <pc:sldMk cId="1572050356" sldId="277"/>
        </pc:sldMkLst>
        <pc:spChg chg="mod">
          <ac:chgData name="Weifeng Xu" userId="e7aed605-a3dd-4d5a-a692-a87037af107b" providerId="ADAL" clId="{77503F2E-F3A0-409B-A511-BB14035E722B}" dt="2025-05-01T18:52:10.691" v="2132" actId="20577"/>
          <ac:spMkLst>
            <pc:docMk/>
            <pc:sldMk cId="1572050356" sldId="277"/>
            <ac:spMk id="2" creationId="{D52BA85D-6782-C9A2-D98F-A3B84E23A9BE}"/>
          </ac:spMkLst>
        </pc:spChg>
        <pc:picChg chg="add mod">
          <ac:chgData name="Weifeng Xu" userId="e7aed605-a3dd-4d5a-a692-a87037af107b" providerId="ADAL" clId="{77503F2E-F3A0-409B-A511-BB14035E722B}" dt="2025-05-01T18:53:39.456" v="2135" actId="1076"/>
          <ac:picMkLst>
            <pc:docMk/>
            <pc:sldMk cId="1572050356" sldId="277"/>
            <ac:picMk id="3" creationId="{EC968E7C-0AC3-97C0-B196-A234A4460BF1}"/>
          </ac:picMkLst>
        </pc:picChg>
      </pc:sldChg>
      <pc:sldChg chg="add del">
        <pc:chgData name="Weifeng Xu" userId="e7aed605-a3dd-4d5a-a692-a87037af107b" providerId="ADAL" clId="{77503F2E-F3A0-409B-A511-BB14035E722B}" dt="2025-05-01T18:49:24.473" v="2098"/>
        <pc:sldMkLst>
          <pc:docMk/>
          <pc:sldMk cId="3665025083" sldId="277"/>
        </pc:sldMkLst>
      </pc:sldChg>
      <pc:sldChg chg="add del">
        <pc:chgData name="Weifeng Xu" userId="e7aed605-a3dd-4d5a-a692-a87037af107b" providerId="ADAL" clId="{77503F2E-F3A0-409B-A511-BB14035E722B}" dt="2025-05-01T18:49:10.145" v="2095"/>
        <pc:sldMkLst>
          <pc:docMk/>
          <pc:sldMk cId="4149124542" sldId="277"/>
        </pc:sldMkLst>
      </pc:sldChg>
    </pc:docChg>
  </pc:docChgLst>
  <pc:docChgLst>
    <pc:chgData name="Weifeng Xu" userId="e7aed605-a3dd-4d5a-a692-a87037af107b" providerId="ADAL" clId="{8E5A6AEC-921D-4BE6-8002-CC8D4F2830D2}"/>
    <pc:docChg chg="undo custSel addSld delSld modSld">
      <pc:chgData name="Weifeng Xu" userId="e7aed605-a3dd-4d5a-a692-a87037af107b" providerId="ADAL" clId="{8E5A6AEC-921D-4BE6-8002-CC8D4F2830D2}" dt="2025-04-28T15:23:27.017" v="746" actId="6549"/>
      <pc:docMkLst>
        <pc:docMk/>
      </pc:docMkLst>
      <pc:sldChg chg="modSp mod chgLayout">
        <pc:chgData name="Weifeng Xu" userId="e7aed605-a3dd-4d5a-a692-a87037af107b" providerId="ADAL" clId="{8E5A6AEC-921D-4BE6-8002-CC8D4F2830D2}" dt="2025-04-27T15:24:07.342" v="34" actId="700"/>
        <pc:sldMkLst>
          <pc:docMk/>
          <pc:sldMk cId="1325061211" sldId="256"/>
        </pc:sldMkLst>
        <pc:spChg chg="mod ord">
          <ac:chgData name="Weifeng Xu" userId="e7aed605-a3dd-4d5a-a692-a87037af107b" providerId="ADAL" clId="{8E5A6AEC-921D-4BE6-8002-CC8D4F2830D2}" dt="2025-04-27T15:24:07.342" v="34" actId="700"/>
          <ac:spMkLst>
            <pc:docMk/>
            <pc:sldMk cId="1325061211" sldId="256"/>
            <ac:spMk id="2" creationId="{00000000-0000-0000-0000-000000000000}"/>
          </ac:spMkLst>
        </pc:spChg>
        <pc:spChg chg="mod ord">
          <ac:chgData name="Weifeng Xu" userId="e7aed605-a3dd-4d5a-a692-a87037af107b" providerId="ADAL" clId="{8E5A6AEC-921D-4BE6-8002-CC8D4F2830D2}" dt="2025-04-27T15:24:07.342" v="34" actId="700"/>
          <ac:spMkLst>
            <pc:docMk/>
            <pc:sldMk cId="1325061211" sldId="256"/>
            <ac:spMk id="3" creationId="{00000000-0000-0000-0000-000000000000}"/>
          </ac:spMkLst>
        </pc:spChg>
      </pc:sldChg>
      <pc:sldChg chg="del">
        <pc:chgData name="Weifeng Xu" userId="e7aed605-a3dd-4d5a-a692-a87037af107b" providerId="ADAL" clId="{8E5A6AEC-921D-4BE6-8002-CC8D4F2830D2}" dt="2025-04-27T15:25:06.899" v="35" actId="47"/>
        <pc:sldMkLst>
          <pc:docMk/>
          <pc:sldMk cId="2201572609" sldId="257"/>
        </pc:sldMkLst>
      </pc:sldChg>
      <pc:sldChg chg="addSp modSp new mod">
        <pc:chgData name="Weifeng Xu" userId="e7aed605-a3dd-4d5a-a692-a87037af107b" providerId="ADAL" clId="{8E5A6AEC-921D-4BE6-8002-CC8D4F2830D2}" dt="2025-04-27T15:43:48.595" v="157" actId="1076"/>
        <pc:sldMkLst>
          <pc:docMk/>
          <pc:sldMk cId="2572427240" sldId="257"/>
        </pc:sldMkLst>
      </pc:sldChg>
      <pc:sldChg chg="del">
        <pc:chgData name="Weifeng Xu" userId="e7aed605-a3dd-4d5a-a692-a87037af107b" providerId="ADAL" clId="{8E5A6AEC-921D-4BE6-8002-CC8D4F2830D2}" dt="2025-04-27T15:25:07.244" v="36" actId="47"/>
        <pc:sldMkLst>
          <pc:docMk/>
          <pc:sldMk cId="450669007" sldId="258"/>
        </pc:sldMkLst>
      </pc:sldChg>
      <pc:sldChg chg="addSp delSp modSp new mod modClrScheme chgLayout">
        <pc:chgData name="Weifeng Xu" userId="e7aed605-a3dd-4d5a-a692-a87037af107b" providerId="ADAL" clId="{8E5A6AEC-921D-4BE6-8002-CC8D4F2830D2}" dt="2025-04-27T16:01:11.569" v="507" actId="207"/>
        <pc:sldMkLst>
          <pc:docMk/>
          <pc:sldMk cId="3100494254" sldId="258"/>
        </pc:sldMkLst>
      </pc:sldChg>
      <pc:sldChg chg="modSp new mod">
        <pc:chgData name="Weifeng Xu" userId="e7aed605-a3dd-4d5a-a692-a87037af107b" providerId="ADAL" clId="{8E5A6AEC-921D-4BE6-8002-CC8D4F2830D2}" dt="2025-04-27T16:03:14.809" v="520" actId="207"/>
        <pc:sldMkLst>
          <pc:docMk/>
          <pc:sldMk cId="1655253961" sldId="259"/>
        </pc:sldMkLst>
      </pc:sldChg>
      <pc:sldChg chg="del">
        <pc:chgData name="Weifeng Xu" userId="e7aed605-a3dd-4d5a-a692-a87037af107b" providerId="ADAL" clId="{8E5A6AEC-921D-4BE6-8002-CC8D4F2830D2}" dt="2025-04-27T15:25:07.654" v="37" actId="47"/>
        <pc:sldMkLst>
          <pc:docMk/>
          <pc:sldMk cId="3233567480" sldId="259"/>
        </pc:sldMkLst>
      </pc:sldChg>
      <pc:sldChg chg="del">
        <pc:chgData name="Weifeng Xu" userId="e7aed605-a3dd-4d5a-a692-a87037af107b" providerId="ADAL" clId="{8E5A6AEC-921D-4BE6-8002-CC8D4F2830D2}" dt="2025-04-27T15:25:09.947" v="46" actId="47"/>
        <pc:sldMkLst>
          <pc:docMk/>
          <pc:sldMk cId="2715224073" sldId="260"/>
        </pc:sldMkLst>
      </pc:sldChg>
      <pc:sldChg chg="modSp new mod">
        <pc:chgData name="Weifeng Xu" userId="e7aed605-a3dd-4d5a-a692-a87037af107b" providerId="ADAL" clId="{8E5A6AEC-921D-4BE6-8002-CC8D4F2830D2}" dt="2025-04-27T16:04:14.976" v="601" actId="313"/>
        <pc:sldMkLst>
          <pc:docMk/>
          <pc:sldMk cId="3375603492" sldId="260"/>
        </pc:sldMkLst>
      </pc:sldChg>
      <pc:sldChg chg="modSp new mod">
        <pc:chgData name="Weifeng Xu" userId="e7aed605-a3dd-4d5a-a692-a87037af107b" providerId="ADAL" clId="{8E5A6AEC-921D-4BE6-8002-CC8D4F2830D2}" dt="2025-04-27T16:05:14.474" v="618"/>
        <pc:sldMkLst>
          <pc:docMk/>
          <pc:sldMk cId="909895920" sldId="261"/>
        </pc:sldMkLst>
      </pc:sldChg>
      <pc:sldChg chg="del">
        <pc:chgData name="Weifeng Xu" userId="e7aed605-a3dd-4d5a-a692-a87037af107b" providerId="ADAL" clId="{8E5A6AEC-921D-4BE6-8002-CC8D4F2830D2}" dt="2025-04-27T15:25:07.871" v="38" actId="47"/>
        <pc:sldMkLst>
          <pc:docMk/>
          <pc:sldMk cId="1030786537" sldId="261"/>
        </pc:sldMkLst>
      </pc:sldChg>
      <pc:sldChg chg="addSp delSp modSp new mod">
        <pc:chgData name="Weifeng Xu" userId="e7aed605-a3dd-4d5a-a692-a87037af107b" providerId="ADAL" clId="{8E5A6AEC-921D-4BE6-8002-CC8D4F2830D2}" dt="2025-04-28T15:23:27.017" v="746" actId="6549"/>
        <pc:sldMkLst>
          <pc:docMk/>
          <pc:sldMk cId="1010189504" sldId="262"/>
        </pc:sldMkLst>
      </pc:sldChg>
      <pc:sldChg chg="del">
        <pc:chgData name="Weifeng Xu" userId="e7aed605-a3dd-4d5a-a692-a87037af107b" providerId="ADAL" clId="{8E5A6AEC-921D-4BE6-8002-CC8D4F2830D2}" dt="2025-04-27T15:25:08.095" v="39" actId="47"/>
        <pc:sldMkLst>
          <pc:docMk/>
          <pc:sldMk cId="3548515090" sldId="264"/>
        </pc:sldMkLst>
      </pc:sldChg>
      <pc:sldChg chg="del">
        <pc:chgData name="Weifeng Xu" userId="e7aed605-a3dd-4d5a-a692-a87037af107b" providerId="ADAL" clId="{8E5A6AEC-921D-4BE6-8002-CC8D4F2830D2}" dt="2025-04-27T15:25:10.434" v="47" actId="47"/>
        <pc:sldMkLst>
          <pc:docMk/>
          <pc:sldMk cId="3523214092" sldId="265"/>
        </pc:sldMkLst>
      </pc:sldChg>
      <pc:sldChg chg="del">
        <pc:chgData name="Weifeng Xu" userId="e7aed605-a3dd-4d5a-a692-a87037af107b" providerId="ADAL" clId="{8E5A6AEC-921D-4BE6-8002-CC8D4F2830D2}" dt="2025-04-27T15:25:08.929" v="43" actId="47"/>
        <pc:sldMkLst>
          <pc:docMk/>
          <pc:sldMk cId="756868712" sldId="266"/>
        </pc:sldMkLst>
      </pc:sldChg>
      <pc:sldChg chg="del">
        <pc:chgData name="Weifeng Xu" userId="e7aed605-a3dd-4d5a-a692-a87037af107b" providerId="ADAL" clId="{8E5A6AEC-921D-4BE6-8002-CC8D4F2830D2}" dt="2025-04-27T15:25:09.145" v="44" actId="47"/>
        <pc:sldMkLst>
          <pc:docMk/>
          <pc:sldMk cId="2973990778" sldId="267"/>
        </pc:sldMkLst>
      </pc:sldChg>
      <pc:sldChg chg="del">
        <pc:chgData name="Weifeng Xu" userId="e7aed605-a3dd-4d5a-a692-a87037af107b" providerId="ADAL" clId="{8E5A6AEC-921D-4BE6-8002-CC8D4F2830D2}" dt="2025-04-27T15:25:09.362" v="45" actId="47"/>
        <pc:sldMkLst>
          <pc:docMk/>
          <pc:sldMk cId="2042884208" sldId="268"/>
        </pc:sldMkLst>
      </pc:sldChg>
      <pc:sldChg chg="del">
        <pc:chgData name="Weifeng Xu" userId="e7aed605-a3dd-4d5a-a692-a87037af107b" providerId="ADAL" clId="{8E5A6AEC-921D-4BE6-8002-CC8D4F2830D2}" dt="2025-04-27T15:25:08.271" v="40" actId="47"/>
        <pc:sldMkLst>
          <pc:docMk/>
          <pc:sldMk cId="3256057421" sldId="269"/>
        </pc:sldMkLst>
      </pc:sldChg>
      <pc:sldChg chg="del">
        <pc:chgData name="Weifeng Xu" userId="e7aed605-a3dd-4d5a-a692-a87037af107b" providerId="ADAL" clId="{8E5A6AEC-921D-4BE6-8002-CC8D4F2830D2}" dt="2025-04-27T15:25:08.466" v="41" actId="47"/>
        <pc:sldMkLst>
          <pc:docMk/>
          <pc:sldMk cId="146876777" sldId="270"/>
        </pc:sldMkLst>
      </pc:sldChg>
      <pc:sldChg chg="del">
        <pc:chgData name="Weifeng Xu" userId="e7aed605-a3dd-4d5a-a692-a87037af107b" providerId="ADAL" clId="{8E5A6AEC-921D-4BE6-8002-CC8D4F2830D2}" dt="2025-04-27T15:25:08.686" v="42" actId="47"/>
        <pc:sldMkLst>
          <pc:docMk/>
          <pc:sldMk cId="1939243851" sldId="271"/>
        </pc:sldMkLst>
      </pc:sldChg>
      <pc:sldChg chg="del">
        <pc:chgData name="Weifeng Xu" userId="e7aed605-a3dd-4d5a-a692-a87037af107b" providerId="ADAL" clId="{8E5A6AEC-921D-4BE6-8002-CC8D4F2830D2}" dt="2025-04-27T15:25:11.096" v="48" actId="47"/>
        <pc:sldMkLst>
          <pc:docMk/>
          <pc:sldMk cId="2238745649" sldId="272"/>
        </pc:sldMkLst>
      </pc:sldChg>
    </pc:docChg>
  </pc:docChgLst>
  <pc:docChgLst>
    <pc:chgData name="Weifeng Xu" userId="e7aed605-a3dd-4d5a-a692-a87037af107b" providerId="ADAL" clId="{781DD69C-B3C3-4AA3-A094-E5C237C15CAE}"/>
    <pc:docChg chg="delSld">
      <pc:chgData name="Weifeng Xu" userId="e7aed605-a3dd-4d5a-a692-a87037af107b" providerId="ADAL" clId="{781DD69C-B3C3-4AA3-A094-E5C237C15CAE}" dt="2025-04-26T15:34:37.721" v="1" actId="47"/>
      <pc:docMkLst>
        <pc:docMk/>
      </pc:docMkLst>
      <pc:sldChg chg="del">
        <pc:chgData name="Weifeng Xu" userId="e7aed605-a3dd-4d5a-a692-a87037af107b" providerId="ADAL" clId="{781DD69C-B3C3-4AA3-A094-E5C237C15CAE}" dt="2025-04-26T15:34:36.333" v="0" actId="47"/>
        <pc:sldMkLst>
          <pc:docMk/>
          <pc:sldMk cId="3284022864" sldId="262"/>
        </pc:sldMkLst>
      </pc:sldChg>
      <pc:sldChg chg="del">
        <pc:chgData name="Weifeng Xu" userId="e7aed605-a3dd-4d5a-a692-a87037af107b" providerId="ADAL" clId="{781DD69C-B3C3-4AA3-A094-E5C237C15CAE}" dt="2025-04-26T15:34:37.721" v="1" actId="47"/>
        <pc:sldMkLst>
          <pc:docMk/>
          <pc:sldMk cId="786756272" sldId="263"/>
        </pc:sldMkLst>
      </pc:sldChg>
    </pc:docChg>
  </pc:docChgLst>
  <pc:docChgLst>
    <pc:chgData name="Weifeng Xu" userId="e7aed605-a3dd-4d5a-a692-a87037af107b" providerId="ADAL" clId="{9C06CBEB-0343-4287-8B81-0C702673DE5E}"/>
    <pc:docChg chg="undo redo custSel addSld delSld modSld sldOrd">
      <pc:chgData name="Weifeng Xu" userId="e7aed605-a3dd-4d5a-a692-a87037af107b" providerId="ADAL" clId="{9C06CBEB-0343-4287-8B81-0C702673DE5E}" dt="2025-04-23T23:34:27.047" v="4553" actId="1076"/>
      <pc:docMkLst>
        <pc:docMk/>
      </pc:docMkLst>
      <pc:sldChg chg="modSp mod">
        <pc:chgData name="Weifeng Xu" userId="e7aed605-a3dd-4d5a-a692-a87037af107b" providerId="ADAL" clId="{9C06CBEB-0343-4287-8B81-0C702673DE5E}" dt="2025-04-23T01:31:59.756" v="4545" actId="20577"/>
        <pc:sldMkLst>
          <pc:docMk/>
          <pc:sldMk cId="1325061211" sldId="256"/>
        </pc:sldMkLst>
        <pc:spChg chg="mod">
          <ac:chgData name="Weifeng Xu" userId="e7aed605-a3dd-4d5a-a692-a87037af107b" providerId="ADAL" clId="{9C06CBEB-0343-4287-8B81-0C702673DE5E}" dt="2025-04-23T01:31:59.756" v="4545" actId="20577"/>
          <ac:spMkLst>
            <pc:docMk/>
            <pc:sldMk cId="1325061211" sldId="256"/>
            <ac:spMk id="2" creationId="{00000000-0000-0000-0000-000000000000}"/>
          </ac:spMkLst>
        </pc:spChg>
      </pc:sldChg>
      <pc:sldChg chg="addSp delSp modSp mod modClrScheme chgLayout">
        <pc:chgData name="Weifeng Xu" userId="e7aed605-a3dd-4d5a-a692-a87037af107b" providerId="ADAL" clId="{9C06CBEB-0343-4287-8B81-0C702673DE5E}" dt="2025-04-20T02:53:00.098" v="242" actId="20577"/>
        <pc:sldMkLst>
          <pc:docMk/>
          <pc:sldMk cId="2201572609" sldId="257"/>
        </pc:sldMkLst>
      </pc:sldChg>
      <pc:sldChg chg="addSp delSp modSp mod modClrScheme chgLayout">
        <pc:chgData name="Weifeng Xu" userId="e7aed605-a3dd-4d5a-a692-a87037af107b" providerId="ADAL" clId="{9C06CBEB-0343-4287-8B81-0C702673DE5E}" dt="2025-04-22T03:01:31.344" v="3590" actId="1076"/>
        <pc:sldMkLst>
          <pc:docMk/>
          <pc:sldMk cId="450669007" sldId="258"/>
        </pc:sldMkLst>
      </pc:sldChg>
      <pc:sldChg chg="addSp delSp modSp add mod">
        <pc:chgData name="Weifeng Xu" userId="e7aed605-a3dd-4d5a-a692-a87037af107b" providerId="ADAL" clId="{9C06CBEB-0343-4287-8B81-0C702673DE5E}" dt="2025-04-23T00:43:03.009" v="4084" actId="20577"/>
        <pc:sldMkLst>
          <pc:docMk/>
          <pc:sldMk cId="3233567480" sldId="259"/>
        </pc:sldMkLst>
      </pc:sldChg>
      <pc:sldChg chg="addSp delSp modSp new mod">
        <pc:chgData name="Weifeng Xu" userId="e7aed605-a3dd-4d5a-a692-a87037af107b" providerId="ADAL" clId="{9C06CBEB-0343-4287-8B81-0C702673DE5E}" dt="2025-04-21T12:06:27.352" v="1955" actId="1076"/>
        <pc:sldMkLst>
          <pc:docMk/>
          <pc:sldMk cId="2715224073" sldId="260"/>
        </pc:sldMkLst>
      </pc:sldChg>
      <pc:sldChg chg="addSp delSp modSp new mod modClrScheme chgLayout">
        <pc:chgData name="Weifeng Xu" userId="e7aed605-a3dd-4d5a-a692-a87037af107b" providerId="ADAL" clId="{9C06CBEB-0343-4287-8B81-0C702673DE5E}" dt="2025-04-22T01:35:22.881" v="2625" actId="14100"/>
        <pc:sldMkLst>
          <pc:docMk/>
          <pc:sldMk cId="1030786537" sldId="261"/>
        </pc:sldMkLst>
      </pc:sldChg>
      <pc:sldChg chg="addSp delSp modSp new mod">
        <pc:chgData name="Weifeng Xu" userId="e7aed605-a3dd-4d5a-a692-a87037af107b" providerId="ADAL" clId="{9C06CBEB-0343-4287-8B81-0C702673DE5E}" dt="2025-04-23T00:36:22.083" v="3996" actId="20577"/>
        <pc:sldMkLst>
          <pc:docMk/>
          <pc:sldMk cId="3284022864" sldId="262"/>
        </pc:sldMkLst>
      </pc:sldChg>
      <pc:sldChg chg="addSp delSp modSp new mod">
        <pc:chgData name="Weifeng Xu" userId="e7aed605-a3dd-4d5a-a692-a87037af107b" providerId="ADAL" clId="{9C06CBEB-0343-4287-8B81-0C702673DE5E}" dt="2025-04-23T00:40:19.679" v="4005" actId="6549"/>
        <pc:sldMkLst>
          <pc:docMk/>
          <pc:sldMk cId="786756272" sldId="263"/>
        </pc:sldMkLst>
      </pc:sldChg>
      <pc:sldChg chg="addSp delSp modSp new mod modClrScheme chgLayout">
        <pc:chgData name="Weifeng Xu" userId="e7aed605-a3dd-4d5a-a692-a87037af107b" providerId="ADAL" clId="{9C06CBEB-0343-4287-8B81-0C702673DE5E}" dt="2025-04-23T00:42:08.933" v="4070" actId="108"/>
        <pc:sldMkLst>
          <pc:docMk/>
          <pc:sldMk cId="3548515090" sldId="264"/>
        </pc:sldMkLst>
      </pc:sldChg>
      <pc:sldChg chg="addSp delSp modSp new mod modClrScheme chgLayout modNotesTx">
        <pc:chgData name="Weifeng Xu" userId="e7aed605-a3dd-4d5a-a692-a87037af107b" providerId="ADAL" clId="{9C06CBEB-0343-4287-8B81-0C702673DE5E}" dt="2025-04-21T13:40:04.327" v="2094" actId="207"/>
        <pc:sldMkLst>
          <pc:docMk/>
          <pc:sldMk cId="3523214092" sldId="265"/>
        </pc:sldMkLst>
      </pc:sldChg>
      <pc:sldChg chg="addSp delSp modSp new mod ord modClrScheme chgLayout">
        <pc:chgData name="Weifeng Xu" userId="e7aed605-a3dd-4d5a-a692-a87037af107b" providerId="ADAL" clId="{9C06CBEB-0343-4287-8B81-0C702673DE5E}" dt="2025-04-23T01:02:14.800" v="4310" actId="207"/>
        <pc:sldMkLst>
          <pc:docMk/>
          <pc:sldMk cId="756868712" sldId="266"/>
        </pc:sldMkLst>
      </pc:sldChg>
      <pc:sldChg chg="addSp delSp modSp add mod">
        <pc:chgData name="Weifeng Xu" userId="e7aed605-a3dd-4d5a-a692-a87037af107b" providerId="ADAL" clId="{9C06CBEB-0343-4287-8B81-0C702673DE5E}" dt="2025-04-22T02:46:00.589" v="3485" actId="20577"/>
        <pc:sldMkLst>
          <pc:docMk/>
          <pc:sldMk cId="2973990778" sldId="267"/>
        </pc:sldMkLst>
      </pc:sldChg>
      <pc:sldChg chg="addSp delSp modSp add del mod">
        <pc:chgData name="Weifeng Xu" userId="e7aed605-a3dd-4d5a-a692-a87037af107b" providerId="ADAL" clId="{9C06CBEB-0343-4287-8B81-0C702673DE5E}" dt="2025-04-22T12:56:50.206" v="3699" actId="1076"/>
        <pc:sldMkLst>
          <pc:docMk/>
          <pc:sldMk cId="2042884208" sldId="268"/>
        </pc:sldMkLst>
      </pc:sldChg>
      <pc:sldChg chg="addSp delSp modSp add mod modClrScheme chgLayout">
        <pc:chgData name="Weifeng Xu" userId="e7aed605-a3dd-4d5a-a692-a87037af107b" providerId="ADAL" clId="{9C06CBEB-0343-4287-8B81-0C702673DE5E}" dt="2025-04-23T01:19:14.631" v="4375" actId="207"/>
        <pc:sldMkLst>
          <pc:docMk/>
          <pc:sldMk cId="3256057421" sldId="269"/>
        </pc:sldMkLst>
      </pc:sldChg>
      <pc:sldChg chg="addSp modSp add mod">
        <pc:chgData name="Weifeng Xu" userId="e7aed605-a3dd-4d5a-a692-a87037af107b" providerId="ADAL" clId="{9C06CBEB-0343-4287-8B81-0C702673DE5E}" dt="2025-04-23T01:19:18.460" v="4376" actId="207"/>
        <pc:sldMkLst>
          <pc:docMk/>
          <pc:sldMk cId="146876777" sldId="270"/>
        </pc:sldMkLst>
      </pc:sldChg>
      <pc:sldChg chg="addSp delSp modSp add mod modClrScheme chgLayout">
        <pc:chgData name="Weifeng Xu" userId="e7aed605-a3dd-4d5a-a692-a87037af107b" providerId="ADAL" clId="{9C06CBEB-0343-4287-8B81-0C702673DE5E}" dt="2025-04-23T01:26:00.614" v="4493" actId="1076"/>
        <pc:sldMkLst>
          <pc:docMk/>
          <pc:sldMk cId="1939243851" sldId="271"/>
        </pc:sldMkLst>
      </pc:sldChg>
      <pc:sldChg chg="addSp modSp new mod">
        <pc:chgData name="Weifeng Xu" userId="e7aed605-a3dd-4d5a-a692-a87037af107b" providerId="ADAL" clId="{9C06CBEB-0343-4287-8B81-0C702673DE5E}" dt="2025-04-23T23:34:27.047" v="4553" actId="1076"/>
        <pc:sldMkLst>
          <pc:docMk/>
          <pc:sldMk cId="2238745649" sldId="272"/>
        </pc:sldMkLst>
      </pc:sldChg>
    </pc:docChg>
  </pc:docChgLst>
  <pc:docChgLst>
    <pc:chgData name="Weifeng Xu" userId="e7aed605-a3dd-4d5a-a692-a87037af107b" providerId="ADAL" clId="{E34D94EB-D766-41A9-93D0-B8D12317CF67}"/>
    <pc:docChg chg="undo custSel modSld addMainMaster delMainMaster modMainMaster">
      <pc:chgData name="Weifeng Xu" userId="e7aed605-a3dd-4d5a-a692-a87037af107b" providerId="ADAL" clId="{E34D94EB-D766-41A9-93D0-B8D12317CF67}" dt="2025-04-19T02:39:47.128" v="134" actId="700"/>
      <pc:docMkLst>
        <pc:docMk/>
      </pc:docMkLst>
      <pc:sldChg chg="addSp delSp modSp mod modClrScheme chgLayout">
        <pc:chgData name="Weifeng Xu" userId="e7aed605-a3dd-4d5a-a692-a87037af107b" providerId="ADAL" clId="{E34D94EB-D766-41A9-93D0-B8D12317CF67}" dt="2025-04-19T02:39:47.128" v="134" actId="700"/>
        <pc:sldMkLst>
          <pc:docMk/>
          <pc:sldMk cId="2201572609" sldId="257"/>
        </pc:sldMkLst>
      </pc:sldChg>
      <pc:sldMasterChg chg="delSp setBg modSldLayout">
        <pc:chgData name="Weifeng Xu" userId="e7aed605-a3dd-4d5a-a692-a87037af107b" providerId="ADAL" clId="{E34D94EB-D766-41A9-93D0-B8D12317CF67}" dt="2025-04-19T02:39:28.427" v="133"/>
        <pc:sldMasterMkLst>
          <pc:docMk/>
          <pc:sldMasterMk cId="813574162" sldId="2147483648"/>
        </pc:sldMasterMkLst>
        <pc:sldLayoutChg chg="addSp delSp modSp mod setBg">
          <pc:chgData name="Weifeng Xu" userId="e7aed605-a3dd-4d5a-a692-a87037af107b" providerId="ADAL" clId="{E34D94EB-D766-41A9-93D0-B8D12317CF67}" dt="2025-04-19T02:39:28.427" v="133"/>
          <pc:sldLayoutMkLst>
            <pc:docMk/>
            <pc:sldMasterMk cId="813574162" sldId="2147483648"/>
            <pc:sldLayoutMk cId="821171414" sldId="2147483649"/>
          </pc:sldLayoutMkLst>
          <pc:spChg chg="add del mod">
            <ac:chgData name="Weifeng Xu" userId="e7aed605-a3dd-4d5a-a692-a87037af107b" providerId="ADAL" clId="{E34D94EB-D766-41A9-93D0-B8D12317CF67}" dt="2025-04-19T02:11:54.327" v="3" actId="1076"/>
            <ac:spMkLst>
              <pc:docMk/>
              <pc:sldMasterMk cId="813574162" sldId="2147483648"/>
              <pc:sldLayoutMk cId="821171414" sldId="2147483649"/>
              <ac:spMk id="4" creationId="{00000000-0000-0000-0000-000000000000}"/>
            </ac:spMkLst>
          </pc:spChg>
        </pc:sldLayoutChg>
        <pc:sldLayoutChg chg="setBg">
          <pc:chgData name="Weifeng Xu" userId="e7aed605-a3dd-4d5a-a692-a87037af107b" providerId="ADAL" clId="{E34D94EB-D766-41A9-93D0-B8D12317CF67}" dt="2025-04-19T02:39:28.427" v="133"/>
          <pc:sldLayoutMkLst>
            <pc:docMk/>
            <pc:sldMasterMk cId="813574162" sldId="2147483648"/>
            <pc:sldLayoutMk cId="3430622656" sldId="2147483650"/>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3993569423" sldId="2147483651"/>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3858911426" sldId="2147483652"/>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3771692138" sldId="2147483653"/>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3600089373" sldId="2147483654"/>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1996400725" sldId="2147483655"/>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3330900743" sldId="2147483656"/>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1948037188" sldId="2147483657"/>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3176965188" sldId="2147483658"/>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3795900592" sldId="2147483659"/>
          </pc:sldLayoutMkLst>
        </pc:sldLayoutChg>
      </pc:sldMasterChg>
      <pc:sldMasterChg chg="new del mod addSldLayout delSldLayout">
        <pc:chgData name="Weifeng Xu" userId="e7aed605-a3dd-4d5a-a692-a87037af107b" providerId="ADAL" clId="{E34D94EB-D766-41A9-93D0-B8D12317CF67}" dt="2025-04-19T02:25:04.004" v="11" actId="6938"/>
        <pc:sldMasterMkLst>
          <pc:docMk/>
          <pc:sldMasterMk cId="2367174513" sldId="2147483660"/>
        </pc:sldMasterMkLst>
        <pc:sldLayoutChg chg="new del replId">
          <pc:chgData name="Weifeng Xu" userId="e7aed605-a3dd-4d5a-a692-a87037af107b" providerId="ADAL" clId="{E34D94EB-D766-41A9-93D0-B8D12317CF67}" dt="2025-04-19T02:25:04.004" v="11" actId="6938"/>
          <pc:sldLayoutMkLst>
            <pc:docMk/>
            <pc:sldMasterMk cId="2367174513" sldId="2147483660"/>
            <pc:sldLayoutMk cId="3236485037" sldId="2147483661"/>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1850850610" sldId="2147483662"/>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2477713225" sldId="2147483663"/>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4268505131" sldId="2147483664"/>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368615296" sldId="2147483665"/>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470810536" sldId="2147483666"/>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2632146532" sldId="2147483667"/>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3787888102" sldId="2147483668"/>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695699148" sldId="2147483669"/>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206359574" sldId="2147483670"/>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744337437" sldId="2147483671"/>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1T02:27:33.730"/>
    </inkml:context>
    <inkml:brush xml:id="br0">
      <inkml:brushProperty name="width" value="0.1" units="cm"/>
      <inkml:brushProperty name="height" value="0.1" units="cm"/>
      <inkml:brushProperty name="color" value="#FF0066"/>
    </inkml:brush>
  </inkml:definitions>
  <inkml:trace contextRef="#ctx0" brushRef="#br0">12425 671 24575,'-578'0'0,"563"-1"0,1-1 0,-1 0 0,-16-5 0,-33-4 0,-11 0 0,54 6 0,1 2 0,-25-2 0,1 5 0,16 0 0,0-1 0,0-1 0,-38-8 0,20 1 0,26 5 0,-1 0 0,-26-11 0,11 4 0,-1 1 0,-1 2 0,-42-4 0,68 11 0,-35-6 0,-17-3 0,-102-1 0,141 11 0,0-1 0,0 0 0,-48-10 0,53 7 0,-1 1 0,1 2 0,-34 0 0,35 2 0,0-1 0,0-1 0,0-1 0,-26-6 0,-10-4 0,-70-7 0,114 18 0,-186-18 0,86 10 0,69 6 0,-50-8 0,64 7 0,0 1 0,-29 1 0,30 2 0,0-1 0,-36-8 0,19 3 0,0 1 0,1 3 0,-61 3 0,-49-3 0,80-11 0,24 4 0,-111-15 0,99 14 0,-17-2 0,2 1 0,55 6 0,1 2 0,-24-1 0,20 3 0,0 0 0,0-2 0,-29-7 0,-10-2 0,-115-7 0,151 17 0,-52-9 0,45 6 0,-35-1 0,36 4 0,-36-8 0,38 5 0,-47-1 0,44 4 0,-47-8 0,-13-2 0,-5 4-192,-170-6-655,239 13 847,-54-10 0,51 6 0,-37-2 0,-131-4-1581,-58-1-732,88-1 2653,74 2-194,11 2-132,-47-4 12,-551 14 3330,643-3-3356,-47-8 0,-30-2 0,-280 12-474,189 1 294,186-2 278,0-1 0,-27-7 0,26 5 32,-40-3 1,-454 5 244,251 4-237,244-1-138,1 1 0,-27 7 0,-31 2 0,-13-9-34,40-2-16,-84 12-1,-160 34 51,235-35-91,-238 32-877,192-38 741,-61 6 100,74-3-593,-38 7 2300,-46 17-1215,165-29-222,0 0 1,0 0-1,0 2 1,0 0-1,1 0 1,-20 12-1,-1 4-177,-32 26-1,59-41 60,-4 1-25,0-1 0,-1 0 0,-18 8 0,19-10 0,1 0 0,0 1 0,1 0 0,-1 1 0,-14 11 0,8-3 0,0-1 0,-1-1 0,-1-1 0,0 0 0,0-1 0,-1-1 0,0-1 0,-1-1 0,-35 9 0,42-13 0,0 2 0,1-1 0,-1 1 0,-15 10 0,14-8 0,0 0 0,-27 9 0,7-6 0,19-5 0,-1-1 0,0 0 0,-33 4 0,26-5 0,1 1 0,0 1 0,1 1 0,-1 1 0,-40 19 0,32-13 0,-12 6 0,20-9 0,0 0 0,-1-2 0,0 0 0,-1-1 0,-35 5 0,48-12 0,-1 2 0,0 0 0,0 1 0,0 0 0,1 0 0,0 1 0,0 1 0,0 0 0,0 0 0,0 1 0,1 1 0,0-1 0,1 2 0,0-1 0,0 1 0,0 1 0,1 0 0,-11 14 0,-76 135 0,88-146 0,1 1 0,1 0 0,0 0 0,1 1 0,-4 22 0,3-17 0,-12 35 0,-3-11 0,14-32 0,1-1 0,1 0 0,-1 1 0,2 0 0,-1 0 0,1 1 0,-2 22 0,5 145 0,1-80 0,0-87 0,0-1 0,0 0 0,1 0 0,1 0 0,0 0 0,0 0 0,6 11 0,41 74 0,-15-30 0,-23-45 0,25 35 0,-3-4 0,-14-22 0,43 50 0,-21-29 0,22 18 0,-45-50 0,33 41 0,-41-47 0,0 0 0,1-1 0,1 0 0,16 11 0,17 17 0,-35-29 0,-7-6 0,0 0 0,1-1 0,-1 0 0,1 0 0,0 0 0,0 0 0,0-1 0,0 1 0,1-2 0,-1 1 0,1 0 0,0-1 0,0 0 0,10 2 0,-4-2 0,-1 1 0,1 1 0,-1 0 0,0 1 0,-1 0 0,1 0 0,-1 1 0,13 10 0,35 18 0,70 24 0,-104-45 0,7 2 0,-31-15 0,0 0 0,0 0 0,0 0 0,0 0 0,1 1 0,-1-1 0,0 0 0,0 0 0,0 0 0,0 0 0,1 0 0,-1 0 0,0 0 0,0-1 0,0 1 0,0 0 0,0 0 0,1 0 0,-1 0 0,0 0 0,0 0 0,0 0 0,0 0 0,0 0 0,0 0 0,1 0 0,-1 0 0,0-1 0,0 1 0,0 0 0,0 0 0,0 0 0,0 0 0,0 0 0,0 0 0,0-1 0,1 1 0,-1 0 0,0 0 0,0 0 0,0 0 0,0 0 0,0-1 0,0 1 0,0 0 0,0 0 0,-3-12 0,-8-13 0,10 22 0,-4-8-151,-1 0-1,0 1 0,0 0 0,-1 0 1,0 0-1,-1 1 0,0 0 1,-14-11-1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1T02:27:34.511"/>
    </inkml:context>
    <inkml:brush xml:id="br0">
      <inkml:brushProperty name="width" value="0.1" units="cm"/>
      <inkml:brushProperty name="height" value="0.1" units="cm"/>
      <inkml:brushProperty name="color" value="#FF0066"/>
    </inkml:brush>
  </inkml:definitions>
  <inkml:trace contextRef="#ctx0" brushRef="#br0">22 0 24575,'0'4'0,"0"0"0,1 0 0,-1 0 0,1 0 0,0 0 0,1-1 0,-1 1 0,0 0 0,1 0 0,0-1 0,0 1 0,3 3 0,36 39 0,-34-40 0,0 0 0,-1 1 0,0 0 0,0 0 0,0 0 0,-1 1 0,5 11 0,-1-1 0,0 0 0,1 0 0,0-1 0,26 31 0,59 56 0,-86-95 0,17 15 0,-15-14 0,0 1 0,-1 0 0,0 0 0,15 22 0,-23-29 0,-1-1 0,1 0 0,0 1 0,-1-1 0,0 1 0,0 0 0,0-1 0,0 1 0,-1 0 0,1 0 0,-1-1 0,0 1 0,0 0 0,0 0 0,-1-1 0,1 1 0,-1 0 0,0-1 0,0 1 0,0 0 0,-1-1 0,1 1 0,-5 5 0,-2 5 0,-1-1 0,-1-1 0,0 0 0,0 0 0,-1-1 0,-21 16 0,-3-2 0,-42 23 0,31-21 0,5 0 0,26-16 0,-1 0 0,-35 16 0,34-22-1365,2-1-5461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1T02:27:37.860"/>
    </inkml:context>
    <inkml:brush xml:id="br0">
      <inkml:brushProperty name="width" value="0.1" units="cm"/>
      <inkml:brushProperty name="height" value="0.1" units="cm"/>
      <inkml:brushProperty name="color" value="#FF0066"/>
    </inkml:brush>
  </inkml:definitions>
  <inkml:trace contextRef="#ctx0" brushRef="#br0">10642 3846 24575,'-14'1'0,"1"1"0,-1 0 0,0 1 0,1 0 0,-24 10 0,23-8 0,0 0 0,0-1 0,-1-1 0,1 0 0,-19 1 0,-4-3 0,-65 10 0,43-4 0,0-2 0,-107-6 0,58-1 0,-19 4-148,-135-5-303,216-2 451,1-3 0,-50-15 0,-25-6 0,-41 2-724,-1 4 994,-42 0-1267,109 11 628,-182-49 0,210 45 369,32 8 0,-34-12 0,41 12 14,-1 1 0,-1 1 0,-33-2-1,-39-7 17,-286-96-30,316 86 0,38 12 0,-1 2 0,-68-14 0,47 14 0,2-3 0,0-2 0,-72-31 0,54 19 0,50 20 0,-2-2 0,-1 1 0,-45-9 0,13 5 0,0-3 0,-90-38 0,117 43 0,-269-108 0,265 108 175,-53-10 0,35 9-57,32 8-518,1-2-1,-1 0 1,1-1-1,-34-18 1,22 9 435,0 1 0,0 2 1,-2 1-1,-53-11 1,-35-9-36,2-5 0,-131-59 0,115 51-145,75 27 247,-122-55 2011,163 65-1951,0 0 0,-18-12 0,21 11-162,0 1-1,-1 0 1,-19-5 0,-10-1 296,1-2 0,0-1 0,-67-38 0,78 37-216,0 3 1,-1 0-1,-47-11 0,68 20-80,0 0 0,0-1 0,0 0 0,-17-13 0,-16-9 0,28 19-388,-4-3 244,-1 1 0,-1 1 0,0 1 0,-34-10 0,34 13 144,1-2 0,0 0 0,0-2 0,2 0 0,-1-2 0,-33-25 0,47 31 123,-1 1 0,1 1 0,-1-1 0,0 2 0,0-1 1,-1 1-1,1 1 0,-13-3 0,-5-3-123,1-1 0,-47-23 0,51 21 0,0 1 0,-1 1 0,0 1 0,-30-7 0,6 3 0,0-2 0,1-2 0,-72-36 0,80 35 0,-23-7 0,45 20 0,0-2 0,1 0 0,0-1 0,0 0 0,-17-13 0,16 10 0,-2 0 0,0 1 0,-36-14 0,38 17 0,-25-6 0,35 12 0,1 0 0,-1-1 0,1 0 0,-1-1 0,1 1 0,0-1 0,0 0 0,0-1 0,-6-4 0,-16-13 0,-2 1 0,-39-20 0,49 29 0,2 2 0,-1 0 0,-29-8 0,28 11 0,-1-1 0,-24-14 0,-2-7 0,28 16 0,0 1 0,-1 0 0,0 2 0,-23-8 0,12 6 0,0-2 0,0-1 0,-55-35 0,16 8 0,-17 2 0,-35-37 0,27 15 0,43 23 0,41 29 0,0 0 0,-1 0 0,-18-9 0,-103-60 0,91 53 0,32 18 0,-1 0 0,0 1 0,0 0 0,-24-9 0,12 7 0,1-2 0,0 0 0,0-2 0,-37-26 0,-14-8 0,18 24 0,45 19 0,-1 0 0,1-2 0,0 1 0,-14-10 0,-36-22 0,-20-16 0,21 15 0,46 30 0,0-1 0,1 0 0,0 0 0,-17-16 0,21 17 0,0 1 0,0 0 0,0 0 0,-13-6 0,14 9 0,0-1 0,0 0 0,0 0 0,1-1 0,0 0 0,0 0 0,0 0 0,-8-11 0,-3-11 0,13 20 0,0 0 0,-1 0 0,1 0 0,-1 1 0,-1 0 0,1 0 0,-1 1 0,-13-11 0,10 10 0,-2 0 0,1-1 0,-1 0 0,2 0 0,-1-2 0,1 1 0,0-1 0,-10-13 0,8 9 0,-1 1 0,0 1 0,-1 0 0,0 1 0,-1 0 0,0 1 0,-27-12 0,15 6 0,-1 1-117,18 10 158,0-1 1,0 0-1,0-1 0,0 1 0,-7-9 0,14 13-100,0-1-1,0 0 0,1 0 0,-1 0 0,1-1 0,-1 1 1,1 0-1,0-1 0,0 1 0,0 0 0,0-1 1,1 1-1,-1-1 0,0 0 0,1 1 0,0-1 0,0 1 1,0-1-1,0 0 0,0 1 0,0-1 0,0 0 1,1 1-1,1-4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1T02:27:39.366"/>
    </inkml:context>
    <inkml:brush xml:id="br0">
      <inkml:brushProperty name="width" value="0.1" units="cm"/>
      <inkml:brushProperty name="height" value="0.1" units="cm"/>
      <inkml:brushProperty name="color" value="#FF0066"/>
    </inkml:brush>
  </inkml:definitions>
  <inkml:trace contextRef="#ctx0" brushRef="#br0">300 0 24575,'-4'2'0,"0"-1"0,0 0 0,0 1 0,1 0 0,-1 0 0,1 0 0,-1 0 0,-4 5 0,-2 0 0,-49 26 0,43-26 0,0 2 0,1 0 0,0 0 0,1 2 0,-19 16 0,0 0 0,27-23 0,1 0 0,-1 1 0,1-1 0,0 1 0,-6 8 0,9-11 0,0 1 0,1 0 0,0-1 0,-1 1 0,1 0 0,0 0 0,0 0 0,1 0 0,-1 0 0,1 0 0,-1 0 0,1 0 0,0 0 0,0 0 0,0 0 0,2 5 0,1 5 0,0 1 0,2-1 0,-1 0 0,12 21 0,-9-22 0,-1 1 0,-1 1 0,0-1 0,4 20 0,3 19 0,-7-35 0,-1 0 0,2 32 0,-3-30-43,0 0 0,1 0 0,1 0 0,8 22-1,-3-12-1105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1T02:28:09.696"/>
    </inkml:context>
    <inkml:brush xml:id="br0">
      <inkml:brushProperty name="width" value="0.035" units="cm"/>
      <inkml:brushProperty name="height" value="0.035" units="cm"/>
      <inkml:brushProperty name="color" value="#5B2D90"/>
    </inkml:brush>
  </inkml:definitions>
  <inkml:trace contextRef="#ctx0" brushRef="#br0">112 0 24575,'-1'7'0,"0"0"0,-1 0 0,0-1 0,0 1 0,0-1 0,-1 0 0,0 0 0,0 0 0,-1 0 0,0 0 0,0 0 0,-9 9 0,6-6 0,0 0 0,1 0 0,-9 16 0,12-17 0,-4 9 0,0-1 0,-4 20 0,9-30 0,1 0 0,0 0 0,1 0 0,-1 0 0,1 0 0,0 0 0,1 0 0,0 0 0,2 12 0,3 5 0,-5-18 0,0 0 0,0 0 0,0 0 0,1 0 0,-1 0 0,1 0 0,0 0 0,1-1 0,-1 1 0,1-1 0,0 0 0,0 0 0,0 0 0,1 0 0,-1 0 0,1-1 0,0 1 0,0-1 0,4 3 0,20 11 0,-13-7 0,0 0 0,1-1 0,0-1 0,0-1 0,1 0 0,23 6 0,16 0 0,-12-3 0,0-1 0,1-2 0,67 2 0,-103-9 0,16 0 0,-1-1 0,0 0 0,0-2 0,32-8 0,-52 10 0,1 0 0,0 0 0,0-1 0,0 0 0,-1 0 0,1-1 0,-1 1 0,0-1 0,0 0 0,0 0 0,0 0 0,0 0 0,0-1 0,-1 0 0,0 0 0,0 0 0,0 0 0,0 0 0,0 0 0,-1-1 0,0 1 0,0-1 0,0 0 0,-1 0 0,1 1 0,-1-1 0,0-6 0,0 3 0,0 1 0,-1 0 0,0 0 0,-1 0 0,1 0 0,-1 0 0,-4-11 0,4 15 0,0 0 0,0 0 0,-1 0 0,1 0 0,-1 0 0,0 1 0,0-1 0,0 1 0,0-1 0,0 1 0,-1 0 0,1-1 0,-1 1 0,1 0 0,-1 1 0,0-1 0,0 0 0,-4-1 0,-9-2 0,0 0 0,0 1 0,0 1 0,-1 0 0,0 2 0,-23-1 0,-5 0 0,7-6-1365,23 3-5461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1T02:28:27.433"/>
    </inkml:context>
    <inkml:brush xml:id="br0">
      <inkml:brushProperty name="width" value="0.035" units="cm"/>
      <inkml:brushProperty name="height" value="0.035" units="cm"/>
      <inkml:brushProperty name="color" value="#5B2D90"/>
    </inkml:brush>
  </inkml:definitions>
  <inkml:trace contextRef="#ctx0" brushRef="#br0">228 1 24575,'-4'0'0,"-5"0"0,-5 0 0,-4 0 0,-3 0 0,-2 0 0,-1 0 0,0 0 0,0 0 0,0 0 0,1 0 0,3 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1T02:28:29.727"/>
    </inkml:context>
    <inkml:brush xml:id="br0">
      <inkml:brushProperty name="width" value="0.035" units="cm"/>
      <inkml:brushProperty name="height" value="0.035" units="cm"/>
      <inkml:brushProperty name="color" value="#5B2D90"/>
    </inkml:brush>
  </inkml:definitions>
  <inkml:trace contextRef="#ctx0" brushRef="#br0">11178 0 24575,'-6'1'0,"0"0"0,0 0 0,1 1 0,-1 0 0,0 0 0,0 0 0,1 1 0,-1 0 0,1 0 0,0 0 0,-8 6 0,6-3 0,-1-1 0,0 0 0,0-1 0,-10 4 0,-206 57 0,-8-14 0,188-43 0,1 2 0,27-6 0,1-1 0,-28 4 0,18-5 0,-35 9 0,7-1 0,38-7 0,0 1 0,1 0 0,-16 8 0,13-6 0,1 0 0,-19 4 0,-161 16 0,162-22 0,-52 14 0,58-11 0,-1-1 0,-57 4 0,25-9-576,21-2-666,0 2 1,0 2-1,0 1 1,-69 17-1,25-1 3986,52-13-724,-43 15 0,56-16-2020,0-1 0,-32 4 0,29-6 0,-37 11 0,19-4 0,0-1 0,-72 6 0,48-8 0,-208 36 0,59 3 0,187-41 0,-229 40 0,210-42-455,-50-2 1,59-2 481,0 1 0,-71 10 0,-145 29-807,186-29 583,34-5 251,-56 3-1,51-8 166,1 2-1,-48 9 0,-129 12-56,62 0 719,77-9-881,-117 5 0,169-18 0,-11-1 0,0 1 0,0 2 0,0 1 0,-43 11 0,43-5 0,8-1 0,-1-2 0,-1 0 0,0-2 0,-43 3 0,48-7 0,1 2 0,-26 5 0,-2 1 0,-55 13 0,73-14 0,-1-2 0,0 0 0,-46 0 0,54-6 0,-1 1 0,0 1 0,0 1 0,1 2 0,0 0 0,-27 10 0,36-11 0,-1 0 0,0-1 0,-21 2 0,22-4 0,-1 1 0,1 1 0,-25 8 0,-15 6 0,-1-2 0,-58 8 0,60-12 0,-4 0 0,0-2 0,-106 2 0,-225-11 0,372 1 0,-1 0 0,-29 8 0,28-5 0,0 0 0,-22 0 0,-64-5 0,-44 2 0,135 1 0,0 1 0,0 0 0,-26 11 0,26-9 0,0 0 0,0-1 0,-23 4 0,-25 3 0,42-6 0,-38 3 0,-36 4 0,64-6 0,-54 1 0,15-7 0,20-1 0,0 1 0,-85 14 0,71-2 0,0-3 0,-110 3 0,126-10 0,0 2 0,-79 19 0,44-8 0,35-6 0,21-3 0,-1-2 0,-33 2 0,-72 6 0,-15 0 0,122-13 0,0 2 0,0 1 0,-45 9 0,-133 20 0,185-29 0,-10 2 0,-42 14 0,47-12 0,1 0 0,0-2 0,-30 3 0,9-3 0,0 2 0,-80 22 0,100-24 0,-39 4 0,-14 3 0,56-7 0,1 2 0,-1 0 0,1 1 0,0 1 0,0 0 0,1 2 0,1 0 0,-1 1 0,-17 15 0,27-20 0,-1-1 0,0 0 0,-1 0 0,1-1 0,-1 0 0,0-1 0,-12 3 0,-23 9 0,19-5 0,2-1 0,-39 21 0,-28 17 0,75-39 0,0 2 0,1 0 0,0 0 0,0 2 0,1-1 0,-24 28 0,33-34 0,0 0 0,-1 0 0,0-1 0,1 0 0,-2 0 0,1 0 0,0-1 0,-1 0 0,1 0 0,-1 0 0,-14 2 0,14-3 0,1 0 0,-1 0 0,0 0 0,1 1 0,0 0 0,0 0 0,0 0 0,0 1 0,0 0 0,1 0 0,-1 1 0,1-1 0,-6 8 0,-85 100 0,90-101 0,1 1 0,-1-1 0,2 1 0,0 0 0,0 0 0,-2 19 0,-10 26 0,-3-13 0,18-41 0,-1 0 0,0 0 0,0 0 0,0 0 0,0 0 0,0-1 0,0 1 0,-1-1 0,1 1 0,-1-1 0,-4 3 0,7-5 2,-1 0-1,1 0 0,0 0 0,0 0 1,-1 0-1,1 0 0,0 0 1,-1 0-1,1 0 0,0 0 1,0 0-1,-1 0 0,1 0 0,0 0 1,-1-1-1,1 1 0,0 0 1,0 0-1,-1 0 0,1 0 1,0-1-1,0 1 0,-1 0 1,1 0-1,0 0 0,0-1 0,0 1 1,-1 0-1,1 0 0,0-1 1,0 1-1,0 0 0,0 0 1,0-1-1,0 1 0,-1 0 0,1-1 1,0 1-1,0 0 0,0 0 1,0-1-1,0 1 0,-2-15-993,2 13 563,-1-13-6397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1T02:28:32.049"/>
    </inkml:context>
    <inkml:brush xml:id="br0">
      <inkml:brushProperty name="width" value="0.035" units="cm"/>
      <inkml:brushProperty name="height" value="0.035" units="cm"/>
      <inkml:brushProperty name="color" value="#5B2D90"/>
    </inkml:brush>
  </inkml:definitions>
  <inkml:trace contextRef="#ctx0" brushRef="#br0">0 1 24575,'1'22'0,"0"0"0,1 1 0,8 33 0,2 24 0,-10-57 0,1 0 0,7 22 0,-8-36 0,1-1 0,0-1 0,0 1 0,1 0 0,0-1 0,1 0 0,-1 0 0,1 0 0,8 8 0,-8-11 0,0 1 0,0-1 0,0-1 0,0 1 0,1-1 0,0 0 0,0 0 0,0 0 0,0-1 0,0 0 0,0 0 0,1-1 0,-1 0 0,8 1 0,12 0 0,1-2 0,32-3 0,-4 0 0,-45 4-124,0-1 0,0 0 0,0-1 0,0 0 0,0-1 0,-1 0-1,1 0 1,-1-1 0,1-1 0,8-4 0,-6 0-6702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59A54D-A59E-4D85-AEC9-D5AFF867AB55}" type="datetimeFigureOut">
              <a:rPr lang="en-US" smtClean="0"/>
              <a:t>5/1/2025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4B3522-F598-4236-847D-901DDEE8B2B8}" type="slidenum">
              <a:rPr lang="en-US" smtClean="0"/>
              <a:t>‹#›</a:t>
            </a:fld>
            <a:endParaRPr lang="en-US"/>
          </a:p>
        </p:txBody>
      </p:sp>
    </p:spTree>
    <p:extLst>
      <p:ext uri="{BB962C8B-B14F-4D97-AF65-F5344CB8AC3E}">
        <p14:creationId xmlns:p14="http://schemas.microsoft.com/office/powerpoint/2010/main" val="635421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y=1+0.4x^{2}+0.2x\sin(15x)+0.5\cos(5x)</a:t>
            </a:r>
            <a:endParaRPr lang="en-US" dirty="0"/>
          </a:p>
        </p:txBody>
      </p:sp>
      <p:sp>
        <p:nvSpPr>
          <p:cNvPr id="4" name="Slide Number Placeholder 3"/>
          <p:cNvSpPr>
            <a:spLocks noGrp="1"/>
          </p:cNvSpPr>
          <p:nvPr>
            <p:ph type="sldNum" sz="quarter" idx="5"/>
          </p:nvPr>
        </p:nvSpPr>
        <p:spPr/>
        <p:txBody>
          <a:bodyPr/>
          <a:lstStyle/>
          <a:p>
            <a:fld id="{AD4B3522-F598-4236-847D-901DDEE8B2B8}" type="slidenum">
              <a:rPr lang="en-US" smtClean="0"/>
              <a:t>5</a:t>
            </a:fld>
            <a:endParaRPr lang="en-US"/>
          </a:p>
        </p:txBody>
      </p:sp>
    </p:spTree>
    <p:extLst>
      <p:ext uri="{BB962C8B-B14F-4D97-AF65-F5344CB8AC3E}">
        <p14:creationId xmlns:p14="http://schemas.microsoft.com/office/powerpoint/2010/main" val="2559155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digraph </a:t>
            </a:r>
            <a:r>
              <a:rPr lang="en-US" dirty="0" err="1"/>
              <a:t>Neural_Network</a:t>
            </a:r>
            <a:r>
              <a:rPr lang="en-US" dirty="0"/>
              <a:t> { // Graph settings </a:t>
            </a:r>
            <a:r>
              <a:rPr lang="en-US" dirty="0" err="1"/>
              <a:t>rankdir</a:t>
            </a:r>
            <a:r>
              <a:rPr lang="en-US" dirty="0"/>
              <a:t>=LR</a:t>
            </a:r>
          </a:p>
          <a:p>
            <a:r>
              <a:rPr lang="en-US" dirty="0"/>
              <a:t>// Input node</a:t>
            </a:r>
          </a:p>
          <a:p>
            <a:r>
              <a:rPr lang="en-US" dirty="0"/>
              <a:t>X [label="X", shape=circle, style=filled, </a:t>
            </a:r>
            <a:r>
              <a:rPr lang="en-US" dirty="0" err="1"/>
              <a:t>fillcolor</a:t>
            </a:r>
            <a:r>
              <a:rPr lang="en-US" dirty="0"/>
              <a:t>=</a:t>
            </a:r>
            <a:r>
              <a:rPr lang="en-US" dirty="0" err="1"/>
              <a:t>lightpink</a:t>
            </a:r>
            <a:r>
              <a:rPr lang="en-US" dirty="0"/>
              <a:t>]</a:t>
            </a:r>
          </a:p>
          <a:p>
            <a:endParaRPr lang="en-US" dirty="0"/>
          </a:p>
          <a:p>
            <a:r>
              <a:rPr lang="en-US" dirty="0"/>
              <a:t>// Hidden layer neurons</a:t>
            </a:r>
          </a:p>
          <a:p>
            <a:r>
              <a:rPr lang="en-US" dirty="0"/>
              <a:t>// Hidden layer neurons</a:t>
            </a:r>
          </a:p>
          <a:p>
            <a:r>
              <a:rPr lang="en-US" dirty="0"/>
              <a:t>H1 [label="R(-5x - 7)", shape=rectangle, style=filled, </a:t>
            </a:r>
            <a:r>
              <a:rPr lang="en-US" dirty="0" err="1"/>
              <a:t>fillcolor</a:t>
            </a:r>
            <a:r>
              <a:rPr lang="en-US" dirty="0"/>
              <a:t>=</a:t>
            </a:r>
            <a:r>
              <a:rPr lang="en-US" dirty="0" err="1"/>
              <a:t>lightgreen</a:t>
            </a:r>
            <a:r>
              <a:rPr lang="en-US" dirty="0"/>
              <a:t>]</a:t>
            </a:r>
          </a:p>
          <a:p>
            <a:r>
              <a:rPr lang="en-US" dirty="0"/>
              <a:t>H2 [label="R(-1.2x - 1.3)", shape=rectangle, style=filled, </a:t>
            </a:r>
            <a:r>
              <a:rPr lang="en-US" dirty="0" err="1"/>
              <a:t>fillcolor</a:t>
            </a:r>
            <a:r>
              <a:rPr lang="en-US" dirty="0"/>
              <a:t>=</a:t>
            </a:r>
            <a:r>
              <a:rPr lang="en-US" dirty="0" err="1"/>
              <a:t>lightgreen</a:t>
            </a:r>
            <a:r>
              <a:rPr lang="en-US" dirty="0"/>
              <a:t>]</a:t>
            </a:r>
          </a:p>
          <a:p>
            <a:r>
              <a:rPr lang="en-US" dirty="0"/>
              <a:t>H3 [label="R(1.2x + 1)", shape=rectangle, style=filled, </a:t>
            </a:r>
            <a:r>
              <a:rPr lang="en-US" dirty="0" err="1"/>
              <a:t>fillcolor</a:t>
            </a:r>
            <a:r>
              <a:rPr lang="en-US" dirty="0"/>
              <a:t>=</a:t>
            </a:r>
            <a:r>
              <a:rPr lang="en-US" dirty="0" err="1"/>
              <a:t>lightgreen</a:t>
            </a:r>
            <a:r>
              <a:rPr lang="en-US" dirty="0"/>
              <a:t>]</a:t>
            </a:r>
          </a:p>
          <a:p>
            <a:r>
              <a:rPr lang="en-US" dirty="0"/>
              <a:t>H4 [label="R(1.2x - 2)", shape=rectangle, style=filled, </a:t>
            </a:r>
            <a:r>
              <a:rPr lang="en-US" dirty="0" err="1"/>
              <a:t>fillcolor</a:t>
            </a:r>
            <a:r>
              <a:rPr lang="en-US" dirty="0"/>
              <a:t>=</a:t>
            </a:r>
            <a:r>
              <a:rPr lang="en-US" dirty="0" err="1"/>
              <a:t>lightgreen</a:t>
            </a:r>
            <a:r>
              <a:rPr lang="en-US" dirty="0"/>
              <a:t>]</a:t>
            </a:r>
          </a:p>
          <a:p>
            <a:r>
              <a:rPr lang="en-US" dirty="0"/>
              <a:t>H5 [label="R(2x - 1.1)", shape=rectangle, style=filled, </a:t>
            </a:r>
            <a:r>
              <a:rPr lang="en-US" dirty="0" err="1"/>
              <a:t>fillcolor</a:t>
            </a:r>
            <a:r>
              <a:rPr lang="en-US" dirty="0"/>
              <a:t>=</a:t>
            </a:r>
            <a:r>
              <a:rPr lang="en-US" dirty="0" err="1"/>
              <a:t>lightgreen</a:t>
            </a:r>
            <a:r>
              <a:rPr lang="en-US" dirty="0"/>
              <a:t>]</a:t>
            </a:r>
          </a:p>
          <a:p>
            <a:r>
              <a:rPr lang="en-US" dirty="0"/>
              <a:t>H6 [label="R(5x - 5)", shape=rectangle, style=filled, </a:t>
            </a:r>
            <a:r>
              <a:rPr lang="en-US" dirty="0" err="1"/>
              <a:t>fillcolor</a:t>
            </a:r>
            <a:r>
              <a:rPr lang="en-US" dirty="0"/>
              <a:t>=</a:t>
            </a:r>
            <a:r>
              <a:rPr lang="en-US" dirty="0" err="1"/>
              <a:t>lightgreen</a:t>
            </a:r>
            <a:r>
              <a:rPr lang="en-US" dirty="0"/>
              <a:t>]</a:t>
            </a:r>
          </a:p>
          <a:p>
            <a:endParaRPr lang="en-US" dirty="0"/>
          </a:p>
          <a:p>
            <a:r>
              <a:rPr lang="en-US" dirty="0"/>
              <a:t>// Output node</a:t>
            </a:r>
          </a:p>
          <a:p>
            <a:r>
              <a:rPr lang="en-US" dirty="0"/>
              <a:t>Y [label="Y", shape=circle, style=filled, </a:t>
            </a:r>
            <a:r>
              <a:rPr lang="en-US" dirty="0" err="1"/>
              <a:t>fillcolor</a:t>
            </a:r>
            <a:r>
              <a:rPr lang="en-US" dirty="0"/>
              <a:t>=yellow]</a:t>
            </a:r>
          </a:p>
          <a:p>
            <a:endParaRPr lang="en-US" dirty="0"/>
          </a:p>
          <a:p>
            <a:r>
              <a:rPr lang="en-US" dirty="0"/>
              <a:t>// Edges from input to hidden layer</a:t>
            </a:r>
          </a:p>
          <a:p>
            <a:r>
              <a:rPr lang="en-US" dirty="0"/>
              <a:t>X -&gt; H1</a:t>
            </a:r>
          </a:p>
          <a:p>
            <a:r>
              <a:rPr lang="en-US" dirty="0"/>
              <a:t>X -&gt; H2</a:t>
            </a:r>
          </a:p>
          <a:p>
            <a:r>
              <a:rPr lang="en-US" dirty="0"/>
              <a:t>X -&gt; H3</a:t>
            </a:r>
          </a:p>
          <a:p>
            <a:r>
              <a:rPr lang="en-US" dirty="0"/>
              <a:t>X -&gt; H4</a:t>
            </a:r>
          </a:p>
          <a:p>
            <a:r>
              <a:rPr lang="en-US" dirty="0"/>
              <a:t>X -&gt; H5</a:t>
            </a:r>
          </a:p>
          <a:p>
            <a:r>
              <a:rPr lang="en-US" dirty="0"/>
              <a:t>X -&gt; H6</a:t>
            </a:r>
          </a:p>
          <a:p>
            <a:endParaRPr lang="en-US" dirty="0"/>
          </a:p>
          <a:p>
            <a:r>
              <a:rPr lang="en-US" dirty="0"/>
              <a:t>// Edges from hidden layer to output</a:t>
            </a:r>
          </a:p>
          <a:p>
            <a:r>
              <a:rPr lang="en-US" dirty="0"/>
              <a:t>H1 -&gt; Y</a:t>
            </a:r>
          </a:p>
          <a:p>
            <a:r>
              <a:rPr lang="en-US" dirty="0"/>
              <a:t>H2 -&gt; Y</a:t>
            </a:r>
          </a:p>
          <a:p>
            <a:r>
              <a:rPr lang="en-US" dirty="0"/>
              <a:t>H3 -&gt; Y</a:t>
            </a:r>
          </a:p>
          <a:p>
            <a:r>
              <a:rPr lang="en-US" dirty="0"/>
              <a:t>H4 -&gt; Y</a:t>
            </a:r>
          </a:p>
          <a:p>
            <a:r>
              <a:rPr lang="en-US" dirty="0"/>
              <a:t>H5 -&gt; Y</a:t>
            </a:r>
          </a:p>
          <a:p>
            <a:r>
              <a:rPr lang="en-US" dirty="0"/>
              <a:t>H6 -&gt; Y</a:t>
            </a:r>
          </a:p>
          <a:p>
            <a:endParaRPr lang="en-US" dirty="0"/>
          </a:p>
          <a:p>
            <a:r>
              <a:rPr lang="en-US" dirty="0"/>
              <a:t>// Group hidden neurons in the same rank for vertical alignment</a:t>
            </a:r>
          </a:p>
          <a:p>
            <a:r>
              <a:rPr lang="en-US" dirty="0"/>
              <a:t>{rank=same; H1; H2; H3; H4; H5; H6}</a:t>
            </a:r>
          </a:p>
          <a:p>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AD4B3522-F598-4236-847D-901DDEE8B2B8}" type="slidenum">
              <a:rPr lang="en-US" smtClean="0"/>
              <a:t>6</a:t>
            </a:fld>
            <a:endParaRPr lang="en-US"/>
          </a:p>
        </p:txBody>
      </p:sp>
    </p:spTree>
    <p:extLst>
      <p:ext uri="{BB962C8B-B14F-4D97-AF65-F5344CB8AC3E}">
        <p14:creationId xmlns:p14="http://schemas.microsoft.com/office/powerpoint/2010/main" val="968947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digraph </a:t>
            </a:r>
            <a:r>
              <a:rPr lang="en-US" dirty="0" err="1"/>
              <a:t>NeuralNetwork</a:t>
            </a:r>
            <a:r>
              <a:rPr lang="en-US" dirty="0"/>
              <a:t> {</a:t>
            </a:r>
          </a:p>
          <a:p>
            <a:r>
              <a:rPr lang="en-US" dirty="0"/>
              <a:t>    </a:t>
            </a:r>
            <a:r>
              <a:rPr lang="en-US" dirty="0" err="1"/>
              <a:t>rankdir</a:t>
            </a:r>
            <a:r>
              <a:rPr lang="en-US" dirty="0"/>
              <a:t>=LR; // Left-to-right layout</a:t>
            </a:r>
          </a:p>
          <a:p>
            <a:r>
              <a:rPr lang="en-US" dirty="0"/>
              <a:t>    node [shape=circle, style=filled, </a:t>
            </a:r>
            <a:r>
              <a:rPr lang="en-US" dirty="0" err="1"/>
              <a:t>fillcolor</a:t>
            </a:r>
            <a:r>
              <a:rPr lang="en-US" dirty="0"/>
              <a:t>=</a:t>
            </a:r>
            <a:r>
              <a:rPr lang="en-US" dirty="0" err="1"/>
              <a:t>lightblue</a:t>
            </a:r>
            <a:r>
              <a:rPr lang="en-US" dirty="0"/>
              <a:t>];</a:t>
            </a:r>
          </a:p>
          <a:p>
            <a:r>
              <a:rPr lang="en-US" dirty="0"/>
              <a:t>    edge [color=black];</a:t>
            </a:r>
          </a:p>
          <a:p>
            <a:endParaRPr lang="en-US" dirty="0"/>
          </a:p>
          <a:p>
            <a:r>
              <a:rPr lang="en-US" dirty="0"/>
              <a:t>    // Input neuron</a:t>
            </a:r>
          </a:p>
          <a:p>
            <a:r>
              <a:rPr lang="en-US" dirty="0"/>
              <a:t>    I1 [label="Input\n(x)"];</a:t>
            </a:r>
          </a:p>
          <a:p>
            <a:endParaRPr lang="en-US" dirty="0"/>
          </a:p>
          <a:p>
            <a:r>
              <a:rPr lang="en-US" dirty="0"/>
              <a:t>    // Hidden layer (5 neurons)</a:t>
            </a:r>
          </a:p>
          <a:p>
            <a:r>
              <a:rPr lang="en-US" dirty="0"/>
              <a:t>    H1 [label="H1"];</a:t>
            </a:r>
          </a:p>
          <a:p>
            <a:r>
              <a:rPr lang="en-US" dirty="0"/>
              <a:t>    H2 [label="H2"];</a:t>
            </a:r>
          </a:p>
          <a:p>
            <a:r>
              <a:rPr lang="en-US" dirty="0"/>
              <a:t>    H3 [label="H3"];</a:t>
            </a:r>
          </a:p>
          <a:p>
            <a:r>
              <a:rPr lang="en-US" dirty="0"/>
              <a:t>    H4 [label="H4"];</a:t>
            </a:r>
          </a:p>
          <a:p>
            <a:r>
              <a:rPr lang="en-US" dirty="0"/>
              <a:t>    H5 [label="H5"];</a:t>
            </a:r>
          </a:p>
          <a:p>
            <a:endParaRPr lang="en-US" dirty="0"/>
          </a:p>
          <a:p>
            <a:r>
              <a:rPr lang="en-US" dirty="0"/>
              <a:t>    // Output neurons (3 neurons)</a:t>
            </a:r>
          </a:p>
          <a:p>
            <a:r>
              <a:rPr lang="en-US" dirty="0"/>
              <a:t>    O1 [label="Output 1\n(y1)"];</a:t>
            </a:r>
          </a:p>
          <a:p>
            <a:r>
              <a:rPr lang="en-US" dirty="0"/>
              <a:t>    O2 [label="Output 2\n(y2)"];</a:t>
            </a:r>
          </a:p>
          <a:p>
            <a:r>
              <a:rPr lang="en-US" dirty="0"/>
              <a:t>    O3 [label="Output 3\n(y3)"];</a:t>
            </a:r>
          </a:p>
          <a:p>
            <a:endParaRPr lang="en-US" dirty="0"/>
          </a:p>
          <a:p>
            <a:r>
              <a:rPr lang="en-US" dirty="0"/>
              <a:t>    // Connections: Input to Hidden</a:t>
            </a:r>
          </a:p>
          <a:p>
            <a:r>
              <a:rPr lang="en-US" dirty="0"/>
              <a:t>    I1 -&gt; H1 [label="w11"];</a:t>
            </a:r>
          </a:p>
          <a:p>
            <a:r>
              <a:rPr lang="en-US" dirty="0"/>
              <a:t>    I1 -&gt; H2 [label="w12"];</a:t>
            </a:r>
          </a:p>
          <a:p>
            <a:r>
              <a:rPr lang="en-US" dirty="0"/>
              <a:t>    I1 -&gt; H3 [label="w13"];</a:t>
            </a:r>
          </a:p>
          <a:p>
            <a:r>
              <a:rPr lang="en-US" dirty="0"/>
              <a:t>    I1 -&gt; H4 [label="w14"];</a:t>
            </a:r>
          </a:p>
          <a:p>
            <a:r>
              <a:rPr lang="en-US" dirty="0"/>
              <a:t>    I1 -&gt; H5 [label="w15"];</a:t>
            </a:r>
          </a:p>
          <a:p>
            <a:endParaRPr lang="en-US" dirty="0"/>
          </a:p>
          <a:p>
            <a:r>
              <a:rPr lang="en-US" dirty="0"/>
              <a:t>    // Connections: Hidden to Output</a:t>
            </a:r>
          </a:p>
          <a:p>
            <a:r>
              <a:rPr lang="en-US" dirty="0"/>
              <a:t>    H1 -&gt; O1 [label="w21"];</a:t>
            </a:r>
          </a:p>
          <a:p>
            <a:r>
              <a:rPr lang="en-US" dirty="0"/>
              <a:t>    H1 -&gt; O2 [label="w22"];</a:t>
            </a:r>
          </a:p>
          <a:p>
            <a:r>
              <a:rPr lang="en-US" dirty="0"/>
              <a:t>    H1 -&gt; O3 [label="w23"];</a:t>
            </a:r>
          </a:p>
          <a:p>
            <a:r>
              <a:rPr lang="en-US" dirty="0"/>
              <a:t>    H2 -&gt; O1 [label="w24"];</a:t>
            </a:r>
          </a:p>
          <a:p>
            <a:r>
              <a:rPr lang="en-US" dirty="0"/>
              <a:t>    H2 -&gt; O2 [label="w25"];</a:t>
            </a:r>
          </a:p>
          <a:p>
            <a:r>
              <a:rPr lang="en-US" dirty="0"/>
              <a:t>    H2 -&gt; O3 [label="w26"];</a:t>
            </a:r>
          </a:p>
          <a:p>
            <a:r>
              <a:rPr lang="en-US" dirty="0"/>
              <a:t>    H3 -&gt; O1 [label="w27"];</a:t>
            </a:r>
          </a:p>
          <a:p>
            <a:r>
              <a:rPr lang="en-US" dirty="0"/>
              <a:t>    H3 -&gt; O2 [label="w28"];</a:t>
            </a:r>
          </a:p>
          <a:p>
            <a:r>
              <a:rPr lang="en-US" dirty="0"/>
              <a:t>    H3 -&gt; O3 [label="w29"];</a:t>
            </a:r>
          </a:p>
          <a:p>
            <a:r>
              <a:rPr lang="en-US" dirty="0"/>
              <a:t>    H4 -&gt; O1 [label="w30"];</a:t>
            </a:r>
          </a:p>
          <a:p>
            <a:r>
              <a:rPr lang="en-US" dirty="0"/>
              <a:t>    H4 -&gt; O2 [label="w31"];</a:t>
            </a:r>
          </a:p>
          <a:p>
            <a:r>
              <a:rPr lang="en-US" dirty="0"/>
              <a:t>    H4 -&gt; O3 [label="w32"];</a:t>
            </a:r>
          </a:p>
          <a:p>
            <a:r>
              <a:rPr lang="en-US" dirty="0"/>
              <a:t>    H5 -&gt; O1 [label="w33"];</a:t>
            </a:r>
          </a:p>
          <a:p>
            <a:r>
              <a:rPr lang="en-US" dirty="0"/>
              <a:t>    H5 -&gt; O2 [label="w34"];</a:t>
            </a:r>
          </a:p>
          <a:p>
            <a:r>
              <a:rPr lang="en-US" dirty="0"/>
              <a:t>    H5 -&gt; O3 [label="w35"];</a:t>
            </a:r>
          </a:p>
          <a:p>
            <a:endParaRPr lang="en-US" dirty="0"/>
          </a:p>
          <a:p>
            <a:r>
              <a:rPr lang="en-US" dirty="0"/>
              <a:t>    // Organize layers</a:t>
            </a:r>
          </a:p>
          <a:p>
            <a:r>
              <a:rPr lang="en-US" dirty="0"/>
              <a:t>    {rank=same; H1; H2; H3; H4; H5;}</a:t>
            </a:r>
          </a:p>
          <a:p>
            <a:r>
              <a:rPr lang="en-US" dirty="0"/>
              <a:t>    {rank=same; O1; O2; O3;}</a:t>
            </a:r>
          </a:p>
          <a:p>
            <a:r>
              <a:rPr lang="en-US" dirty="0"/>
              <a:t>}</a:t>
            </a:r>
          </a:p>
        </p:txBody>
      </p:sp>
      <p:sp>
        <p:nvSpPr>
          <p:cNvPr id="4" name="Slide Number Placeholder 3"/>
          <p:cNvSpPr>
            <a:spLocks noGrp="1"/>
          </p:cNvSpPr>
          <p:nvPr>
            <p:ph type="sldNum" sz="quarter" idx="5"/>
          </p:nvPr>
        </p:nvSpPr>
        <p:spPr/>
        <p:txBody>
          <a:bodyPr/>
          <a:lstStyle/>
          <a:p>
            <a:fld id="{AD4B3522-F598-4236-847D-901DDEE8B2B8}" type="slidenum">
              <a:rPr lang="en-US" smtClean="0"/>
              <a:t>13</a:t>
            </a:fld>
            <a:endParaRPr lang="en-US"/>
          </a:p>
        </p:txBody>
      </p:sp>
    </p:spTree>
    <p:extLst>
      <p:ext uri="{BB962C8B-B14F-4D97-AF65-F5344CB8AC3E}">
        <p14:creationId xmlns:p14="http://schemas.microsoft.com/office/powerpoint/2010/main" val="865613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digraph </a:t>
            </a:r>
            <a:r>
              <a:rPr lang="en-US" dirty="0" err="1"/>
              <a:t>NeuralNetwork</a:t>
            </a:r>
            <a:r>
              <a:rPr lang="en-US" dirty="0"/>
              <a:t> {</a:t>
            </a:r>
          </a:p>
          <a:p>
            <a:r>
              <a:rPr lang="en-US" dirty="0"/>
              <a:t>    </a:t>
            </a:r>
            <a:r>
              <a:rPr lang="en-US" dirty="0" err="1"/>
              <a:t>rankdir</a:t>
            </a:r>
            <a:r>
              <a:rPr lang="en-US" dirty="0"/>
              <a:t>=LR; // Left to right layout</a:t>
            </a:r>
          </a:p>
          <a:p>
            <a:r>
              <a:rPr lang="en-US" dirty="0"/>
              <a:t>    splines=true; // Use splines for edges</a:t>
            </a:r>
          </a:p>
          <a:p>
            <a:r>
              <a:rPr lang="en-US" dirty="0"/>
              <a:t>    </a:t>
            </a:r>
            <a:r>
              <a:rPr lang="en-US" dirty="0" err="1"/>
              <a:t>nodesep</a:t>
            </a:r>
            <a:r>
              <a:rPr lang="en-US" dirty="0"/>
              <a:t>=0.5; // Space between nodes</a:t>
            </a:r>
          </a:p>
          <a:p>
            <a:r>
              <a:rPr lang="en-US" dirty="0"/>
              <a:t>    </a:t>
            </a:r>
            <a:r>
              <a:rPr lang="en-US" dirty="0" err="1"/>
              <a:t>ranksep</a:t>
            </a:r>
            <a:r>
              <a:rPr lang="en-US" dirty="0"/>
              <a:t>=1.0; // Space between layers</a:t>
            </a:r>
          </a:p>
          <a:p>
            <a:endParaRPr lang="en-US" dirty="0"/>
          </a:p>
          <a:p>
            <a:r>
              <a:rPr lang="en-US" dirty="0"/>
              <a:t>    // Input Layer (4 neurons)</a:t>
            </a:r>
          </a:p>
          <a:p>
            <a:r>
              <a:rPr lang="en-US" dirty="0"/>
              <a:t>    node [shape=circle, style=filled, </a:t>
            </a:r>
            <a:r>
              <a:rPr lang="en-US" dirty="0" err="1"/>
              <a:t>fillcolor</a:t>
            </a:r>
            <a:r>
              <a:rPr lang="en-US" dirty="0"/>
              <a:t>=</a:t>
            </a:r>
            <a:r>
              <a:rPr lang="en-US" dirty="0" err="1"/>
              <a:t>lightblue</a:t>
            </a:r>
            <a:r>
              <a:rPr lang="en-US" dirty="0"/>
              <a:t>];</a:t>
            </a:r>
          </a:p>
          <a:p>
            <a:r>
              <a:rPr lang="en-US" dirty="0"/>
              <a:t>    I1 [label="x3"];</a:t>
            </a:r>
          </a:p>
          <a:p>
            <a:r>
              <a:rPr lang="en-US" dirty="0"/>
              <a:t>    I2 [label="x2"];</a:t>
            </a:r>
          </a:p>
          <a:p>
            <a:r>
              <a:rPr lang="en-US" dirty="0"/>
              <a:t>    I3 [label="x1"];</a:t>
            </a:r>
          </a:p>
          <a:p>
            <a:r>
              <a:rPr lang="en-US" dirty="0"/>
              <a:t>    I4 [label="x4"];</a:t>
            </a:r>
          </a:p>
          <a:p>
            <a:r>
              <a:rPr lang="en-US" dirty="0"/>
              <a:t>    {rank=same; I1; I2; I3; I4}</a:t>
            </a:r>
          </a:p>
          <a:p>
            <a:endParaRPr lang="en-US" dirty="0"/>
          </a:p>
          <a:p>
            <a:r>
              <a:rPr lang="en-US" dirty="0"/>
              <a:t>    // Hidden Layer (5 neurons)</a:t>
            </a:r>
          </a:p>
          <a:p>
            <a:r>
              <a:rPr lang="en-US" dirty="0"/>
              <a:t>    node [shape=circle, style=filled, </a:t>
            </a:r>
            <a:r>
              <a:rPr lang="en-US" dirty="0" err="1"/>
              <a:t>fillcolor</a:t>
            </a:r>
            <a:r>
              <a:rPr lang="en-US" dirty="0"/>
              <a:t>=</a:t>
            </a:r>
            <a:r>
              <a:rPr lang="en-US" dirty="0" err="1"/>
              <a:t>lightgreen</a:t>
            </a:r>
            <a:r>
              <a:rPr lang="en-US" dirty="0"/>
              <a:t>];</a:t>
            </a:r>
          </a:p>
          <a:p>
            <a:r>
              <a:rPr lang="en-US" dirty="0"/>
              <a:t>    H1 [label="H5"];</a:t>
            </a:r>
          </a:p>
          <a:p>
            <a:r>
              <a:rPr lang="en-US" dirty="0"/>
              <a:t>    H2 [label="H2"];</a:t>
            </a:r>
          </a:p>
          <a:p>
            <a:r>
              <a:rPr lang="en-US" dirty="0"/>
              <a:t>    H3 [label="H3"];</a:t>
            </a:r>
          </a:p>
          <a:p>
            <a:r>
              <a:rPr lang="en-US" dirty="0"/>
              <a:t>    H4 [label="H4"];</a:t>
            </a:r>
          </a:p>
          <a:p>
            <a:r>
              <a:rPr lang="en-US" dirty="0"/>
              <a:t>    H5 [label="H1"];</a:t>
            </a:r>
          </a:p>
          <a:p>
            <a:r>
              <a:rPr lang="en-US" dirty="0"/>
              <a:t>    {rank=same; H1; H2; H3; H4; H5}</a:t>
            </a:r>
          </a:p>
          <a:p>
            <a:endParaRPr lang="en-US" dirty="0"/>
          </a:p>
          <a:p>
            <a:r>
              <a:rPr lang="en-US" dirty="0"/>
              <a:t>    // Output Layer (1 neuron)</a:t>
            </a:r>
          </a:p>
          <a:p>
            <a:r>
              <a:rPr lang="en-US" dirty="0"/>
              <a:t>    node [shape=circle, style=filled, </a:t>
            </a:r>
            <a:r>
              <a:rPr lang="en-US" dirty="0" err="1"/>
              <a:t>fillcolor</a:t>
            </a:r>
            <a:r>
              <a:rPr lang="en-US" dirty="0"/>
              <a:t>=</a:t>
            </a:r>
            <a:r>
              <a:rPr lang="en-US" dirty="0" err="1"/>
              <a:t>lightcoral</a:t>
            </a:r>
            <a:r>
              <a:rPr lang="en-US" dirty="0"/>
              <a:t>];</a:t>
            </a:r>
          </a:p>
          <a:p>
            <a:r>
              <a:rPr lang="en-US" dirty="0"/>
              <a:t>    O1 [label="y"];</a:t>
            </a:r>
          </a:p>
          <a:p>
            <a:r>
              <a:rPr lang="en-US" dirty="0"/>
              <a:t>    {rank=same; O1}</a:t>
            </a:r>
          </a:p>
          <a:p>
            <a:endParaRPr lang="en-US" dirty="0"/>
          </a:p>
          <a:p>
            <a:r>
              <a:rPr lang="en-US" dirty="0"/>
              <a:t>    // Edges: Input to Hidden Layer</a:t>
            </a:r>
          </a:p>
          <a:p>
            <a:r>
              <a:rPr lang="en-US" dirty="0"/>
              <a:t>    I1 -&gt; {H1, H2, H3, H4, H5};</a:t>
            </a:r>
          </a:p>
          <a:p>
            <a:r>
              <a:rPr lang="en-US" dirty="0"/>
              <a:t>    I2 -&gt; {H1, H2, H3, H4, H5};</a:t>
            </a:r>
          </a:p>
          <a:p>
            <a:r>
              <a:rPr lang="en-US" dirty="0"/>
              <a:t>    I3 -&gt; {H1, H2, H3, H4, H5};</a:t>
            </a:r>
          </a:p>
          <a:p>
            <a:r>
              <a:rPr lang="en-US" dirty="0"/>
              <a:t>    I4 -&gt; {H1, H2, H3, H4, H5};</a:t>
            </a:r>
          </a:p>
          <a:p>
            <a:endParaRPr lang="en-US" dirty="0"/>
          </a:p>
          <a:p>
            <a:r>
              <a:rPr lang="en-US" dirty="0"/>
              <a:t>    // Edges: Hidden to Output Layer</a:t>
            </a:r>
          </a:p>
          <a:p>
            <a:r>
              <a:rPr lang="en-US" dirty="0"/>
              <a:t>    H1 -&gt; O1;</a:t>
            </a:r>
          </a:p>
          <a:p>
            <a:r>
              <a:rPr lang="en-US" dirty="0"/>
              <a:t>    H2 -&gt; O1;</a:t>
            </a:r>
          </a:p>
          <a:p>
            <a:r>
              <a:rPr lang="en-US" dirty="0"/>
              <a:t>    H3 -&gt; O1;</a:t>
            </a:r>
          </a:p>
          <a:p>
            <a:r>
              <a:rPr lang="en-US" dirty="0"/>
              <a:t>    H4 -&gt; O1;</a:t>
            </a:r>
          </a:p>
          <a:p>
            <a:r>
              <a:rPr lang="en-US" dirty="0"/>
              <a:t>    H5 -&gt; O1;</a:t>
            </a:r>
          </a:p>
          <a:p>
            <a:r>
              <a:rPr lang="en-US" dirty="0"/>
              <a:t>}</a:t>
            </a:r>
          </a:p>
        </p:txBody>
      </p:sp>
      <p:sp>
        <p:nvSpPr>
          <p:cNvPr id="4" name="Slide Number Placeholder 3"/>
          <p:cNvSpPr>
            <a:spLocks noGrp="1"/>
          </p:cNvSpPr>
          <p:nvPr>
            <p:ph type="sldNum" sz="quarter" idx="5"/>
          </p:nvPr>
        </p:nvSpPr>
        <p:spPr/>
        <p:txBody>
          <a:bodyPr/>
          <a:lstStyle/>
          <a:p>
            <a:fld id="{AD4B3522-F598-4236-847D-901DDEE8B2B8}" type="slidenum">
              <a:rPr lang="en-US" smtClean="0"/>
              <a:t>14</a:t>
            </a:fld>
            <a:endParaRPr lang="en-US"/>
          </a:p>
        </p:txBody>
      </p:sp>
    </p:spTree>
    <p:extLst>
      <p:ext uri="{BB962C8B-B14F-4D97-AF65-F5344CB8AC3E}">
        <p14:creationId xmlns:p14="http://schemas.microsoft.com/office/powerpoint/2010/main" val="3764289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263717A-E3C1-4BED-ABE0-B7069385E023}"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66646" cy="365125"/>
          </a:xfrm>
        </p:spPr>
        <p:txBody>
          <a:bodyPr/>
          <a:lstStyle/>
          <a:p>
            <a:fld id="{3FE6F5B0-BCF1-4291-802C-4ED5F9057036}" type="slidenum">
              <a:rPr lang="en-US" smtClean="0"/>
              <a:t>‹#›</a:t>
            </a:fld>
            <a:endParaRPr lang="en-US" dirty="0"/>
          </a:p>
        </p:txBody>
      </p:sp>
    </p:spTree>
    <p:extLst>
      <p:ext uri="{BB962C8B-B14F-4D97-AF65-F5344CB8AC3E}">
        <p14:creationId xmlns:p14="http://schemas.microsoft.com/office/powerpoint/2010/main" val="82117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17696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959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43062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99356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63717A-E3C1-4BED-ABE0-B7069385E023}" type="datetimeFigureOut">
              <a:rPr lang="en-US" smtClean="0"/>
              <a:t>5/1/2025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85891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63717A-E3C1-4BED-ABE0-B7069385E023}" type="datetimeFigureOut">
              <a:rPr lang="en-US" smtClean="0"/>
              <a:t>5/1/2025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7169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63717A-E3C1-4BED-ABE0-B7069385E023}" type="datetimeFigureOut">
              <a:rPr lang="en-US" smtClean="0"/>
              <a:t>5/1/2025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60008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3717A-E3C1-4BED-ABE0-B7069385E023}" type="datetimeFigureOut">
              <a:rPr lang="en-US" smtClean="0"/>
              <a:t>5/1/2025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9640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5/1/2025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33090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5/1/2025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48037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3717A-E3C1-4BED-ABE0-B7069385E023}" type="datetimeFigureOut">
              <a:rPr lang="en-US" smtClean="0"/>
              <a:t>5/1/2025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6F5B0-BCF1-4291-802C-4ED5F9057036}" type="slidenum">
              <a:rPr lang="en-US" smtClean="0"/>
              <a:t>‹#›</a:t>
            </a:fld>
            <a:endParaRPr lang="en-US"/>
          </a:p>
        </p:txBody>
      </p:sp>
      <p:pic>
        <p:nvPicPr>
          <p:cNvPr id="1030" name="Picture 6" descr="University of Baltimore Issues Marketing RFP - PR New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54993" y="6286831"/>
            <a:ext cx="1571896" cy="664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574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playground.tensorflow.org/"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slideLayout" Target="../slideLayouts/slideLayout6.xml"/><Relationship Id="rId1" Type="http://schemas.openxmlformats.org/officeDocument/2006/relationships/video" Target="https://www.youtube.com/embed/aircAruvnKk?start=836&amp;feature=oembed"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wen3221_3gU" TargetMode="External"/><Relationship Id="rId2" Type="http://schemas.openxmlformats.org/officeDocument/2006/relationships/hyperlink" Target="https://www.youtube.com/watch?v=Ijqkc7OLenI"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customXml" Target="../ink/ink5.xml"/><Relationship Id="rId18" Type="http://schemas.openxmlformats.org/officeDocument/2006/relationships/image" Target="../media/image20.png"/><Relationship Id="rId3" Type="http://schemas.openxmlformats.org/officeDocument/2006/relationships/image" Target="../media/image6.png"/><Relationship Id="rId7" Type="http://schemas.openxmlformats.org/officeDocument/2006/relationships/customXml" Target="../ink/ink2.xml"/><Relationship Id="rId12" Type="http://schemas.openxmlformats.org/officeDocument/2006/relationships/image" Target="../media/image17.png"/><Relationship Id="rId17" Type="http://schemas.openxmlformats.org/officeDocument/2006/relationships/customXml" Target="../ink/ink7.xml"/><Relationship Id="rId2" Type="http://schemas.openxmlformats.org/officeDocument/2006/relationships/image" Target="../media/image12.png"/><Relationship Id="rId16" Type="http://schemas.openxmlformats.org/officeDocument/2006/relationships/image" Target="../media/image19.png"/><Relationship Id="rId20"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16.png"/><Relationship Id="rId19" Type="http://schemas.openxmlformats.org/officeDocument/2006/relationships/customXml" Target="../ink/ink8.xml"/><Relationship Id="rId4" Type="http://schemas.openxmlformats.org/officeDocument/2006/relationships/image" Target="../media/image13.png"/><Relationship Id="rId9" Type="http://schemas.openxmlformats.org/officeDocument/2006/relationships/customXml" Target="../ink/ink3.xml"/><Relationship Id="rId1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Universal Approximation Theorem for neural networks</a:t>
            </a:r>
            <a:endParaRPr lang="en-US" dirty="0"/>
          </a:p>
        </p:txBody>
      </p:sp>
      <p:sp>
        <p:nvSpPr>
          <p:cNvPr id="3" name="Subtitle 2"/>
          <p:cNvSpPr>
            <a:spLocks noGrp="1"/>
          </p:cNvSpPr>
          <p:nvPr>
            <p:ph type="subTitle" idx="1"/>
          </p:nvPr>
        </p:nvSpPr>
        <p:spPr/>
        <p:txBody>
          <a:bodyPr/>
          <a:lstStyle/>
          <a:p>
            <a:endParaRPr lang="en-US" dirty="0"/>
          </a:p>
        </p:txBody>
      </p:sp>
      <p:sp>
        <p:nvSpPr>
          <p:cNvPr id="5" name="TextBox 4">
            <a:extLst>
              <a:ext uri="{FF2B5EF4-FFF2-40B4-BE49-F238E27FC236}">
                <a16:creationId xmlns:a16="http://schemas.microsoft.com/office/drawing/2014/main" id="{B8D484C4-6377-CC4F-222D-7FF8DB0E8734}"/>
              </a:ext>
            </a:extLst>
          </p:cNvPr>
          <p:cNvSpPr txBox="1"/>
          <p:nvPr/>
        </p:nvSpPr>
        <p:spPr>
          <a:xfrm>
            <a:off x="3120082" y="6257322"/>
            <a:ext cx="6174258" cy="369332"/>
          </a:xfrm>
          <a:prstGeom prst="rect">
            <a:avLst/>
          </a:prstGeom>
          <a:noFill/>
        </p:spPr>
        <p:txBody>
          <a:bodyPr wrap="square">
            <a:spAutoFit/>
          </a:bodyPr>
          <a:lstStyle/>
          <a:p>
            <a:r>
              <a:rPr lang="en-US" dirty="0"/>
              <a:t>http://neuralnetworksanddeeplearning.com/chap4.html</a:t>
            </a:r>
          </a:p>
        </p:txBody>
      </p:sp>
    </p:spTree>
    <p:extLst>
      <p:ext uri="{BB962C8B-B14F-4D97-AF65-F5344CB8AC3E}">
        <p14:creationId xmlns:p14="http://schemas.microsoft.com/office/powerpoint/2010/main" val="1325061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F22D0-B55D-A36E-D856-8317ED205CB0}"/>
              </a:ext>
            </a:extLst>
          </p:cNvPr>
          <p:cNvSpPr>
            <a:spLocks noGrp="1"/>
          </p:cNvSpPr>
          <p:nvPr>
            <p:ph type="title"/>
          </p:nvPr>
        </p:nvSpPr>
        <p:spPr>
          <a:xfrm>
            <a:off x="838200" y="365125"/>
            <a:ext cx="3351415" cy="1325563"/>
          </a:xfrm>
        </p:spPr>
        <p:txBody>
          <a:bodyPr>
            <a:normAutofit fontScale="90000"/>
          </a:bodyPr>
          <a:lstStyle/>
          <a:p>
            <a:r>
              <a:rPr lang="en-US" dirty="0"/>
              <a:t>Approximating with 5 bumps</a:t>
            </a:r>
          </a:p>
        </p:txBody>
      </p:sp>
      <p:pic>
        <p:nvPicPr>
          <p:cNvPr id="6" name="Picture 5">
            <a:extLst>
              <a:ext uri="{FF2B5EF4-FFF2-40B4-BE49-F238E27FC236}">
                <a16:creationId xmlns:a16="http://schemas.microsoft.com/office/drawing/2014/main" id="{1B9CC272-FC1C-96C5-C3A6-B39009846147}"/>
              </a:ext>
            </a:extLst>
          </p:cNvPr>
          <p:cNvPicPr>
            <a:picLocks noChangeAspect="1"/>
          </p:cNvPicPr>
          <p:nvPr/>
        </p:nvPicPr>
        <p:blipFill>
          <a:blip r:embed="rId2"/>
          <a:stretch>
            <a:fillRect/>
          </a:stretch>
        </p:blipFill>
        <p:spPr>
          <a:xfrm>
            <a:off x="5864224" y="79458"/>
            <a:ext cx="5943319" cy="6244849"/>
          </a:xfrm>
          <a:prstGeom prst="rect">
            <a:avLst/>
          </a:prstGeom>
        </p:spPr>
      </p:pic>
      <p:pic>
        <p:nvPicPr>
          <p:cNvPr id="5122" name="Picture 2">
            <a:extLst>
              <a:ext uri="{FF2B5EF4-FFF2-40B4-BE49-F238E27FC236}">
                <a16:creationId xmlns:a16="http://schemas.microsoft.com/office/drawing/2014/main" id="{24B601DD-3270-89F7-BF98-5B92ECF93A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612" y="3345874"/>
            <a:ext cx="5028304" cy="307218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1DADF6B-2DF5-8AE2-5D7F-2CBFC2B4B1D5}"/>
              </a:ext>
            </a:extLst>
          </p:cNvPr>
          <p:cNvSpPr txBox="1"/>
          <p:nvPr/>
        </p:nvSpPr>
        <p:spPr>
          <a:xfrm>
            <a:off x="9551324" y="5029200"/>
            <a:ext cx="570990" cy="369332"/>
          </a:xfrm>
          <a:prstGeom prst="rect">
            <a:avLst/>
          </a:prstGeom>
          <a:noFill/>
        </p:spPr>
        <p:txBody>
          <a:bodyPr wrap="none" rtlCol="0">
            <a:spAutoFit/>
          </a:bodyPr>
          <a:lstStyle/>
          <a:p>
            <a:r>
              <a:rPr lang="en-US" dirty="0"/>
              <a:t>G(x)</a:t>
            </a:r>
          </a:p>
        </p:txBody>
      </p:sp>
      <p:sp>
        <p:nvSpPr>
          <p:cNvPr id="9" name="TextBox 8">
            <a:extLst>
              <a:ext uri="{FF2B5EF4-FFF2-40B4-BE49-F238E27FC236}">
                <a16:creationId xmlns:a16="http://schemas.microsoft.com/office/drawing/2014/main" id="{A787062B-A976-2285-0C0D-E3037398C543}"/>
              </a:ext>
            </a:extLst>
          </p:cNvPr>
          <p:cNvSpPr txBox="1"/>
          <p:nvPr/>
        </p:nvSpPr>
        <p:spPr>
          <a:xfrm>
            <a:off x="1097665" y="6485890"/>
            <a:ext cx="4540827" cy="415498"/>
          </a:xfrm>
          <a:prstGeom prst="rect">
            <a:avLst/>
          </a:prstGeom>
          <a:noFill/>
        </p:spPr>
        <p:txBody>
          <a:bodyPr wrap="square">
            <a:spAutoFit/>
          </a:bodyPr>
          <a:lstStyle/>
          <a:p>
            <a:r>
              <a:rPr lang="en-US" sz="1050" dirty="0"/>
              <a:t>https://medium.com/@ML-STATS/understanding-the-universal-approximation-theorem-8bd55c619e30</a:t>
            </a:r>
          </a:p>
        </p:txBody>
      </p:sp>
      <p:sp>
        <p:nvSpPr>
          <p:cNvPr id="10" name="TextBox 9">
            <a:extLst>
              <a:ext uri="{FF2B5EF4-FFF2-40B4-BE49-F238E27FC236}">
                <a16:creationId xmlns:a16="http://schemas.microsoft.com/office/drawing/2014/main" id="{E95E7608-D075-DF5B-9AE3-D6DAB69FE026}"/>
              </a:ext>
            </a:extLst>
          </p:cNvPr>
          <p:cNvSpPr txBox="1"/>
          <p:nvPr/>
        </p:nvSpPr>
        <p:spPr>
          <a:xfrm>
            <a:off x="5935980" y="6393677"/>
            <a:ext cx="6172200" cy="369332"/>
          </a:xfrm>
          <a:prstGeom prst="rect">
            <a:avLst/>
          </a:prstGeom>
          <a:noFill/>
        </p:spPr>
        <p:txBody>
          <a:bodyPr wrap="square">
            <a:spAutoFit/>
          </a:bodyPr>
          <a:lstStyle/>
          <a:p>
            <a:r>
              <a:rPr lang="en-US" dirty="0"/>
              <a:t>DEMO http://neuralnetworksanddeeplearning.com/chap4.html</a:t>
            </a:r>
          </a:p>
        </p:txBody>
      </p:sp>
    </p:spTree>
    <p:extLst>
      <p:ext uri="{BB962C8B-B14F-4D97-AF65-F5344CB8AC3E}">
        <p14:creationId xmlns:p14="http://schemas.microsoft.com/office/powerpoint/2010/main" val="4163382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A44FDB6-95A5-7B86-8E4B-E4EA5CB0B939}"/>
              </a:ext>
            </a:extLst>
          </p:cNvPr>
          <p:cNvSpPr>
            <a:spLocks noGrp="1"/>
          </p:cNvSpPr>
          <p:nvPr>
            <p:ph type="title"/>
          </p:nvPr>
        </p:nvSpPr>
        <p:spPr/>
        <p:txBody>
          <a:bodyPr/>
          <a:lstStyle/>
          <a:p>
            <a:r>
              <a:rPr lang="en-GB" dirty="0"/>
              <a:t>UAT works with any numbers of inputs and outputs (n to n)</a:t>
            </a:r>
            <a:endParaRPr lang="en-US" dirty="0"/>
          </a:p>
        </p:txBody>
      </p:sp>
      <p:sp>
        <p:nvSpPr>
          <p:cNvPr id="4" name="Text Placeholder 3">
            <a:extLst>
              <a:ext uri="{FF2B5EF4-FFF2-40B4-BE49-F238E27FC236}">
                <a16:creationId xmlns:a16="http://schemas.microsoft.com/office/drawing/2014/main" id="{902705CA-31FB-0C46-A149-656D60B60B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99795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54D5A-0338-C7AB-2F7C-44B477A56789}"/>
              </a:ext>
            </a:extLst>
          </p:cNvPr>
          <p:cNvSpPr>
            <a:spLocks noGrp="1"/>
          </p:cNvSpPr>
          <p:nvPr>
            <p:ph type="title"/>
          </p:nvPr>
        </p:nvSpPr>
        <p:spPr/>
        <p:txBody>
          <a:bodyPr/>
          <a:lstStyle/>
          <a:p>
            <a:r>
              <a:rPr lang="en-GB" dirty="0"/>
              <a:t>1 to 1</a:t>
            </a:r>
            <a:endParaRPr lang="en-US" dirty="0"/>
          </a:p>
        </p:txBody>
      </p:sp>
      <p:sp>
        <p:nvSpPr>
          <p:cNvPr id="8" name="Content Placeholder 7">
            <a:extLst>
              <a:ext uri="{FF2B5EF4-FFF2-40B4-BE49-F238E27FC236}">
                <a16:creationId xmlns:a16="http://schemas.microsoft.com/office/drawing/2014/main" id="{14423AD3-ADB8-EBB2-9629-7C7A2DC35F13}"/>
              </a:ext>
            </a:extLst>
          </p:cNvPr>
          <p:cNvSpPr>
            <a:spLocks noGrp="1"/>
          </p:cNvSpPr>
          <p:nvPr>
            <p:ph idx="1"/>
          </p:nvPr>
        </p:nvSpPr>
        <p:spPr>
          <a:xfrm>
            <a:off x="899160" y="1825625"/>
            <a:ext cx="10454640" cy="4351338"/>
          </a:xfrm>
        </p:spPr>
        <p:txBody>
          <a:bodyPr>
            <a:normAutofit fontScale="77500" lnSpcReduction="20000"/>
          </a:bodyPr>
          <a:lstStyle/>
          <a:p>
            <a:pPr>
              <a:buNone/>
            </a:pPr>
            <a:r>
              <a:rPr lang="en-GB" b="1" dirty="0"/>
              <a:t>Real-World Example: File Timestamp Anomaly Detection</a:t>
            </a:r>
          </a:p>
          <a:p>
            <a:pPr>
              <a:buNone/>
            </a:pPr>
            <a:r>
              <a:rPr lang="en-GB" b="1" dirty="0">
                <a:effectLst/>
              </a:rPr>
              <a:t>Application</a:t>
            </a:r>
            <a:r>
              <a:rPr lang="en-GB" dirty="0">
                <a:effectLst/>
              </a:rPr>
              <a:t>: Detecting whether a file's timestamp has been manipulated in a digital forensic investigation.</a:t>
            </a:r>
          </a:p>
          <a:p>
            <a:pPr>
              <a:buFont typeface="Arial" panose="020B0604020202020204" pitchFamily="34" charset="0"/>
              <a:buChar char="•"/>
            </a:pPr>
            <a:r>
              <a:rPr lang="en-GB" b="1" dirty="0"/>
              <a:t>Context</a:t>
            </a:r>
            <a:r>
              <a:rPr lang="en-GB" dirty="0"/>
              <a:t>: In digital forensics, file timestamps (e.g., creation, modification, or access times) are critical for reconstructing timelines of events in cybercrime investigations, such as data theft or malware deployment. Attackers may manipulate timestamps to obscure their actions, making anomaly detection vital.</a:t>
            </a:r>
          </a:p>
          <a:p>
            <a:pPr>
              <a:buFont typeface="Arial" panose="020B0604020202020204" pitchFamily="34" charset="0"/>
              <a:buChar char="•"/>
            </a:pPr>
            <a:r>
              <a:rPr lang="en-GB" b="1" dirty="0"/>
              <a:t>Input</a:t>
            </a:r>
            <a:r>
              <a:rPr lang="en-GB" dirty="0"/>
              <a:t>: A single feature, such as the file's </a:t>
            </a:r>
            <a:r>
              <a:rPr lang="en-GB" b="1" dirty="0"/>
              <a:t>modification timestamp</a:t>
            </a:r>
            <a:r>
              <a:rPr lang="en-GB" dirty="0"/>
              <a:t> (normalized to a numerical value, e.g., seconds since epoch).</a:t>
            </a:r>
          </a:p>
          <a:p>
            <a:pPr>
              <a:buFont typeface="Arial" panose="020B0604020202020204" pitchFamily="34" charset="0"/>
              <a:buChar char="•"/>
            </a:pPr>
            <a:r>
              <a:rPr lang="en-GB" b="1" dirty="0"/>
              <a:t>Output</a:t>
            </a:r>
            <a:r>
              <a:rPr lang="en-GB" dirty="0"/>
              <a:t>: A single value indicating the likelihood of the timestamp being manipulated (e.g., a probability between 0 and 1, where 1 suggests manipulation).</a:t>
            </a:r>
          </a:p>
          <a:p>
            <a:pPr>
              <a:buFont typeface="Arial" panose="020B0604020202020204" pitchFamily="34" charset="0"/>
              <a:buChar char="•"/>
            </a:pPr>
            <a:r>
              <a:rPr lang="en-GB" b="1" dirty="0"/>
              <a:t>Use Case</a:t>
            </a:r>
            <a:r>
              <a:rPr lang="en-GB" dirty="0"/>
              <a:t>: A forensic investigator </a:t>
            </a:r>
            <a:r>
              <a:rPr lang="en-GB" dirty="0" err="1"/>
              <a:t>analyzes</a:t>
            </a:r>
            <a:r>
              <a:rPr lang="en-GB" dirty="0"/>
              <a:t> a suspect's computer to determine if critical files (e.g., logs or evidence files) have altered timestamps that don't align with system activity. A 1-to-1 neural network can be trained to flag suspicious timestamps based on historical data.</a:t>
            </a:r>
          </a:p>
          <a:p>
            <a:endParaRPr lang="en-US" dirty="0"/>
          </a:p>
        </p:txBody>
      </p:sp>
      <p:pic>
        <p:nvPicPr>
          <p:cNvPr id="3" name="Picture 2">
            <a:extLst>
              <a:ext uri="{FF2B5EF4-FFF2-40B4-BE49-F238E27FC236}">
                <a16:creationId xmlns:a16="http://schemas.microsoft.com/office/drawing/2014/main" id="{ACC474AD-6E3C-B13D-FCA7-AFB3495B8297}"/>
              </a:ext>
            </a:extLst>
          </p:cNvPr>
          <p:cNvPicPr>
            <a:picLocks noChangeAspect="1"/>
          </p:cNvPicPr>
          <p:nvPr/>
        </p:nvPicPr>
        <p:blipFill>
          <a:blip r:embed="rId2"/>
          <a:stretch>
            <a:fillRect/>
          </a:stretch>
        </p:blipFill>
        <p:spPr>
          <a:xfrm>
            <a:off x="9562664" y="113329"/>
            <a:ext cx="2498322" cy="1905972"/>
          </a:xfrm>
          <a:prstGeom prst="rect">
            <a:avLst/>
          </a:prstGeom>
        </p:spPr>
      </p:pic>
      <p:sp>
        <p:nvSpPr>
          <p:cNvPr id="4" name="Rectangle 3">
            <a:extLst>
              <a:ext uri="{FF2B5EF4-FFF2-40B4-BE49-F238E27FC236}">
                <a16:creationId xmlns:a16="http://schemas.microsoft.com/office/drawing/2014/main" id="{9BD8AE78-6577-8FA3-69B8-EF791A481D7F}"/>
              </a:ext>
            </a:extLst>
          </p:cNvPr>
          <p:cNvSpPr/>
          <p:nvPr/>
        </p:nvSpPr>
        <p:spPr>
          <a:xfrm>
            <a:off x="9892996" y="243669"/>
            <a:ext cx="1077431" cy="1605640"/>
          </a:xfrm>
          <a:prstGeom prst="rect">
            <a:avLst/>
          </a:prstGeom>
          <a:solidFill>
            <a:schemeClr val="accent6">
              <a:lumMod val="20000"/>
              <a:lumOff val="80000"/>
              <a:alpha val="2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4FEC67A-16CA-ECAF-BEB4-CE5B5669F5B0}"/>
              </a:ext>
            </a:extLst>
          </p:cNvPr>
          <p:cNvSpPr/>
          <p:nvPr/>
        </p:nvSpPr>
        <p:spPr>
          <a:xfrm>
            <a:off x="10970427" y="243669"/>
            <a:ext cx="1034492" cy="1605640"/>
          </a:xfrm>
          <a:prstGeom prst="rect">
            <a:avLst/>
          </a:prstGeom>
          <a:solidFill>
            <a:schemeClr val="accent2">
              <a:lumMod val="40000"/>
              <a:lumOff val="60000"/>
              <a:alpha val="2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a:extLst>
              <a:ext uri="{FF2B5EF4-FFF2-40B4-BE49-F238E27FC236}">
                <a16:creationId xmlns:a16="http://schemas.microsoft.com/office/drawing/2014/main" id="{BB45F000-7F07-922F-54E7-E3D1A9630F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1691" y="243669"/>
            <a:ext cx="4471779" cy="10960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5528060-4B8B-F39D-4192-3958F2E63C5A}"/>
              </a:ext>
            </a:extLst>
          </p:cNvPr>
          <p:cNvSpPr txBox="1"/>
          <p:nvPr/>
        </p:nvSpPr>
        <p:spPr>
          <a:xfrm>
            <a:off x="9562664" y="2029869"/>
            <a:ext cx="2428177" cy="276999"/>
          </a:xfrm>
          <a:prstGeom prst="rect">
            <a:avLst/>
          </a:prstGeom>
          <a:noFill/>
        </p:spPr>
        <p:txBody>
          <a:bodyPr wrap="square" rtlCol="0">
            <a:spAutoFit/>
          </a:bodyPr>
          <a:lstStyle/>
          <a:p>
            <a:r>
              <a:rPr lang="en-US" sz="1200" dirty="0"/>
              <a:t>Size of tumor -&gt; tumor malignant?</a:t>
            </a:r>
          </a:p>
        </p:txBody>
      </p:sp>
    </p:spTree>
    <p:extLst>
      <p:ext uri="{BB962C8B-B14F-4D97-AF65-F5344CB8AC3E}">
        <p14:creationId xmlns:p14="http://schemas.microsoft.com/office/powerpoint/2010/main" val="409369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B30EF-8FFF-7C0B-23BF-EADE3C95D13B}"/>
              </a:ext>
            </a:extLst>
          </p:cNvPr>
          <p:cNvSpPr>
            <a:spLocks noGrp="1"/>
          </p:cNvSpPr>
          <p:nvPr>
            <p:ph type="title"/>
          </p:nvPr>
        </p:nvSpPr>
        <p:spPr/>
        <p:txBody>
          <a:bodyPr/>
          <a:lstStyle/>
          <a:p>
            <a:r>
              <a:rPr lang="en-US" dirty="0"/>
              <a:t>1 to n</a:t>
            </a:r>
          </a:p>
        </p:txBody>
      </p:sp>
      <p:sp>
        <p:nvSpPr>
          <p:cNvPr id="5" name="Content Placeholder 4">
            <a:extLst>
              <a:ext uri="{FF2B5EF4-FFF2-40B4-BE49-F238E27FC236}">
                <a16:creationId xmlns:a16="http://schemas.microsoft.com/office/drawing/2014/main" id="{308DC566-B9F7-0119-A858-E6575F235BD4}"/>
              </a:ext>
            </a:extLst>
          </p:cNvPr>
          <p:cNvSpPr>
            <a:spLocks noGrp="1"/>
          </p:cNvSpPr>
          <p:nvPr>
            <p:ph idx="1"/>
          </p:nvPr>
        </p:nvSpPr>
        <p:spPr>
          <a:xfrm>
            <a:off x="4161182" y="1825624"/>
            <a:ext cx="7192617" cy="4773295"/>
          </a:xfrm>
        </p:spPr>
        <p:txBody>
          <a:bodyPr>
            <a:normAutofit fontScale="40000" lnSpcReduction="20000"/>
          </a:bodyPr>
          <a:lstStyle/>
          <a:p>
            <a:pPr>
              <a:buNone/>
            </a:pPr>
            <a:r>
              <a:rPr lang="en-GB" sz="4500" b="1" dirty="0"/>
              <a:t>Real-World Example: File Type Misidentification Detection</a:t>
            </a:r>
          </a:p>
          <a:p>
            <a:pPr>
              <a:buNone/>
            </a:pPr>
            <a:r>
              <a:rPr lang="en-GB" sz="4500" b="1" dirty="0">
                <a:effectLst/>
              </a:rPr>
              <a:t>Application</a:t>
            </a:r>
            <a:r>
              <a:rPr lang="en-GB" sz="4500" dirty="0">
                <a:effectLst/>
              </a:rPr>
              <a:t>: Determining the likelihood that a file’s extension has been deliberately altered to hide its true type during a digital forensic investigation.</a:t>
            </a:r>
          </a:p>
          <a:p>
            <a:pPr>
              <a:buFont typeface="Arial" panose="020B0604020202020204" pitchFamily="34" charset="0"/>
              <a:buChar char="•"/>
            </a:pPr>
            <a:r>
              <a:rPr lang="en-GB" sz="4500" b="1" dirty="0"/>
              <a:t>Context</a:t>
            </a:r>
            <a:r>
              <a:rPr lang="en-GB" sz="4500" dirty="0"/>
              <a:t>: In digital forensics, cybercriminals often change a file’s extension to evade detection (e.g., renaming a malicious .exe file to .jpg). Investigators need to identify such discrepancies to uncover hidden malware, contraband, or other evidence. A 1-to-N neural network can </a:t>
            </a:r>
            <a:r>
              <a:rPr lang="en-GB" sz="4500" dirty="0" err="1"/>
              <a:t>analyze</a:t>
            </a:r>
            <a:r>
              <a:rPr lang="en-GB" sz="4500" dirty="0"/>
              <a:t> a single feature, such as the file’s </a:t>
            </a:r>
            <a:r>
              <a:rPr lang="en-GB" sz="4500" b="1" dirty="0"/>
              <a:t>entropy</a:t>
            </a:r>
            <a:r>
              <a:rPr lang="en-GB" sz="4500" dirty="0"/>
              <a:t> (a measure of randomness in the file’s content), to predict the likelihood of the file belonging to various file type categories.</a:t>
            </a:r>
          </a:p>
          <a:p>
            <a:pPr>
              <a:buFont typeface="Arial" panose="020B0604020202020204" pitchFamily="34" charset="0"/>
              <a:buChar char="•"/>
            </a:pPr>
            <a:r>
              <a:rPr lang="en-GB" sz="4500" b="1" dirty="0"/>
              <a:t>Input</a:t>
            </a:r>
            <a:r>
              <a:rPr lang="en-GB" sz="4500" dirty="0"/>
              <a:t>: A single value, the file’s entropy (a numerical value, typically between 0 and 8 for byte-level entropy).</a:t>
            </a:r>
          </a:p>
          <a:p>
            <a:pPr>
              <a:buFont typeface="Arial" panose="020B0604020202020204" pitchFamily="34" charset="0"/>
              <a:buChar char="•"/>
            </a:pPr>
            <a:r>
              <a:rPr lang="en-GB" sz="4500" b="1" dirty="0"/>
              <a:t>Outputs (N)</a:t>
            </a:r>
            <a:r>
              <a:rPr lang="en-GB" sz="4500" dirty="0"/>
              <a:t>: Probabilities for N possible file types (e.g., “Executable,” “Image,” “Document,” “Audio,” “Compressed”). For example, N=5 for five file type categories.</a:t>
            </a:r>
          </a:p>
          <a:p>
            <a:pPr>
              <a:buFont typeface="Arial" panose="020B0604020202020204" pitchFamily="34" charset="0"/>
              <a:buChar char="•"/>
            </a:pPr>
            <a:r>
              <a:rPr lang="en-GB" sz="4500" b="1" dirty="0"/>
              <a:t>Use Case</a:t>
            </a:r>
            <a:r>
              <a:rPr lang="en-GB" sz="4500" dirty="0"/>
              <a:t>: During a forensic investigation, an analyst processes files from a suspect’s device using a tool like The Sleuth Kit or EnCase. The 1-to-N network flags files with mismatched extensions (e.g., a .jpg file with high entropy likely being an executable) for further scrutiny.</a:t>
            </a:r>
          </a:p>
          <a:p>
            <a:endParaRPr lang="en-US" dirty="0"/>
          </a:p>
        </p:txBody>
      </p:sp>
      <p:pic>
        <p:nvPicPr>
          <p:cNvPr id="11266" name="Picture 2">
            <a:extLst>
              <a:ext uri="{FF2B5EF4-FFF2-40B4-BE49-F238E27FC236}">
                <a16:creationId xmlns:a16="http://schemas.microsoft.com/office/drawing/2014/main" id="{ACB1808F-BA5A-2DA3-06AF-A08F661E8D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769165"/>
            <a:ext cx="2833287" cy="4890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382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D7429-4A21-7DB5-2AF5-11DB12A9C34F}"/>
              </a:ext>
            </a:extLst>
          </p:cNvPr>
          <p:cNvSpPr>
            <a:spLocks noGrp="1"/>
          </p:cNvSpPr>
          <p:nvPr>
            <p:ph type="title"/>
          </p:nvPr>
        </p:nvSpPr>
        <p:spPr/>
        <p:txBody>
          <a:bodyPr/>
          <a:lstStyle/>
          <a:p>
            <a:r>
              <a:rPr lang="en-GB" dirty="0"/>
              <a:t>n to 1</a:t>
            </a:r>
            <a:endParaRPr lang="en-US" dirty="0"/>
          </a:p>
        </p:txBody>
      </p:sp>
      <p:sp>
        <p:nvSpPr>
          <p:cNvPr id="6" name="Content Placeholder 5">
            <a:extLst>
              <a:ext uri="{FF2B5EF4-FFF2-40B4-BE49-F238E27FC236}">
                <a16:creationId xmlns:a16="http://schemas.microsoft.com/office/drawing/2014/main" id="{92FE5691-F77A-173D-C694-232DE28983A0}"/>
              </a:ext>
            </a:extLst>
          </p:cNvPr>
          <p:cNvSpPr>
            <a:spLocks noGrp="1"/>
          </p:cNvSpPr>
          <p:nvPr>
            <p:ph idx="1"/>
          </p:nvPr>
        </p:nvSpPr>
        <p:spPr>
          <a:xfrm>
            <a:off x="4465892" y="1577340"/>
            <a:ext cx="6887907" cy="4915535"/>
          </a:xfrm>
        </p:spPr>
        <p:txBody>
          <a:bodyPr>
            <a:normAutofit fontScale="32500" lnSpcReduction="20000"/>
          </a:bodyPr>
          <a:lstStyle/>
          <a:p>
            <a:pPr>
              <a:buNone/>
            </a:pPr>
            <a:r>
              <a:rPr lang="en-GB" sz="4900" b="1" dirty="0">
                <a:effectLst/>
              </a:rPr>
              <a:t>Application</a:t>
            </a:r>
            <a:r>
              <a:rPr lang="en-GB" sz="4900" dirty="0">
                <a:effectLst/>
              </a:rPr>
              <a:t>: Predicting whether a file is malicious (e.g., malware) based on multiple metadata features extracted during a digital forensic investigation.</a:t>
            </a:r>
          </a:p>
          <a:p>
            <a:pPr>
              <a:buFont typeface="Arial" panose="020B0604020202020204" pitchFamily="34" charset="0"/>
              <a:buChar char="•"/>
            </a:pPr>
            <a:r>
              <a:rPr lang="en-GB" sz="4900" b="1" dirty="0"/>
              <a:t>Context</a:t>
            </a:r>
            <a:r>
              <a:rPr lang="en-GB" sz="4900" dirty="0"/>
              <a:t>: In digital forensics, investigators often </a:t>
            </a:r>
            <a:r>
              <a:rPr lang="en-GB" sz="4900" dirty="0" err="1"/>
              <a:t>analyze</a:t>
            </a:r>
            <a:r>
              <a:rPr lang="en-GB" sz="4900" dirty="0"/>
              <a:t> files on a suspect’s device to identify malware, such as viruses, ransomware, or spyware. File metadata—such as size, entropy, creation timestamp, and permission flags—can provide clues about a file’s nature. An N-to-1 neural network can combine these features to predict the probability that a file is malicious.</a:t>
            </a:r>
          </a:p>
          <a:p>
            <a:pPr>
              <a:buFont typeface="Arial" panose="020B0604020202020204" pitchFamily="34" charset="0"/>
              <a:buChar char="•"/>
            </a:pPr>
            <a:r>
              <a:rPr lang="en-GB" sz="4900" b="1" dirty="0"/>
              <a:t>Inputs (N)</a:t>
            </a:r>
            <a:r>
              <a:rPr lang="en-GB" sz="4900" dirty="0"/>
              <a:t>: Multiple features, such as: </a:t>
            </a:r>
          </a:p>
          <a:p>
            <a:pPr marL="742950" lvl="1" indent="-285750">
              <a:buFont typeface="Arial" panose="020B0604020202020204" pitchFamily="34" charset="0"/>
              <a:buChar char="•"/>
            </a:pPr>
            <a:r>
              <a:rPr lang="en-GB" sz="4900" dirty="0"/>
              <a:t>File entropy (measure of randomness, high for executables/encrypted files).</a:t>
            </a:r>
          </a:p>
          <a:p>
            <a:pPr marL="742950" lvl="1" indent="-285750">
              <a:buFont typeface="Arial" panose="020B0604020202020204" pitchFamily="34" charset="0"/>
              <a:buChar char="•"/>
            </a:pPr>
            <a:r>
              <a:rPr lang="en-GB" sz="4900" dirty="0"/>
              <a:t>File size (in bytes, normalized).</a:t>
            </a:r>
          </a:p>
          <a:p>
            <a:pPr marL="742950" lvl="1" indent="-285750">
              <a:buFont typeface="Arial" panose="020B0604020202020204" pitchFamily="34" charset="0"/>
              <a:buChar char="•"/>
            </a:pPr>
            <a:r>
              <a:rPr lang="en-GB" sz="4900" dirty="0"/>
              <a:t>Timestamp age (time since creation, normalized).</a:t>
            </a:r>
          </a:p>
          <a:p>
            <a:pPr marL="742950" lvl="1" indent="-285750">
              <a:buFont typeface="Arial" panose="020B0604020202020204" pitchFamily="34" charset="0"/>
              <a:buChar char="•"/>
            </a:pPr>
            <a:r>
              <a:rPr lang="en-GB" sz="4900" dirty="0"/>
              <a:t>Permission flags (e.g., executable bit, binary 0 or 1). For example, N=4 for these four features.</a:t>
            </a:r>
          </a:p>
          <a:p>
            <a:pPr>
              <a:buFont typeface="Arial" panose="020B0604020202020204" pitchFamily="34" charset="0"/>
              <a:buChar char="•"/>
            </a:pPr>
            <a:r>
              <a:rPr lang="en-GB" sz="4900" b="1" dirty="0"/>
              <a:t>Output</a:t>
            </a:r>
            <a:r>
              <a:rPr lang="en-GB" sz="4900" dirty="0"/>
              <a:t>: A single value representing the probability that the file is malicious (e.g., a value between 0 and 1, where 1 indicates high likelihood of malware).</a:t>
            </a:r>
          </a:p>
          <a:p>
            <a:pPr>
              <a:buFont typeface="Arial" panose="020B0604020202020204" pitchFamily="34" charset="0"/>
              <a:buChar char="•"/>
            </a:pPr>
            <a:r>
              <a:rPr lang="en-GB" sz="4900" b="1" dirty="0"/>
              <a:t>Use Case</a:t>
            </a:r>
            <a:r>
              <a:rPr lang="en-GB" sz="4900" dirty="0"/>
              <a:t>: A forensic analyst uses a tool like The Sleuth Kit or Autopsy to extract metadata from files on a seized device. The N-to-1 network processes these features to flag potentially malicious files for deeper analysis, prioritizing investigation efforts.</a:t>
            </a:r>
          </a:p>
          <a:p>
            <a:endParaRPr lang="en-US" dirty="0"/>
          </a:p>
        </p:txBody>
      </p:sp>
      <p:pic>
        <p:nvPicPr>
          <p:cNvPr id="6152" name="Picture 8">
            <a:extLst>
              <a:ext uri="{FF2B5EF4-FFF2-40B4-BE49-F238E27FC236}">
                <a16:creationId xmlns:a16="http://schemas.microsoft.com/office/drawing/2014/main" id="{DDA3ED94-6CE8-7564-724B-F0FCA61F24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3490" y="38100"/>
            <a:ext cx="2198510" cy="1099255"/>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7B856F65-7C24-4343-DB6A-9FDA5B6B8D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743" y="1690688"/>
            <a:ext cx="3328607" cy="4617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940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5C1BC-FD00-4C38-EC9A-C16F6D4742A6}"/>
              </a:ext>
            </a:extLst>
          </p:cNvPr>
          <p:cNvSpPr>
            <a:spLocks noGrp="1"/>
          </p:cNvSpPr>
          <p:nvPr>
            <p:ph type="title"/>
          </p:nvPr>
        </p:nvSpPr>
        <p:spPr/>
        <p:txBody>
          <a:bodyPr/>
          <a:lstStyle/>
          <a:p>
            <a:r>
              <a:rPr lang="en-GB" dirty="0"/>
              <a:t>n to n</a:t>
            </a:r>
            <a:endParaRPr lang="en-US" dirty="0"/>
          </a:p>
        </p:txBody>
      </p:sp>
      <p:pic>
        <p:nvPicPr>
          <p:cNvPr id="7172" name="Picture 4">
            <a:extLst>
              <a:ext uri="{FF2B5EF4-FFF2-40B4-BE49-F238E27FC236}">
                <a16:creationId xmlns:a16="http://schemas.microsoft.com/office/drawing/2014/main" id="{F48910D3-29B2-E4EC-3DD6-C0325F45D9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261" y="1968846"/>
            <a:ext cx="5124929" cy="236237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FE3A329-4B9C-7FF0-7742-3036265589CA}"/>
              </a:ext>
            </a:extLst>
          </p:cNvPr>
          <p:cNvSpPr txBox="1"/>
          <p:nvPr/>
        </p:nvSpPr>
        <p:spPr>
          <a:xfrm>
            <a:off x="6400800" y="4702402"/>
            <a:ext cx="2723502" cy="646331"/>
          </a:xfrm>
          <a:prstGeom prst="rect">
            <a:avLst/>
          </a:prstGeom>
          <a:noFill/>
        </p:spPr>
        <p:txBody>
          <a:bodyPr wrap="none" rtlCol="0">
            <a:spAutoFit/>
          </a:bodyPr>
          <a:lstStyle/>
          <a:p>
            <a:r>
              <a:rPr lang="en-US" dirty="0"/>
              <a:t>Input: </a:t>
            </a:r>
            <a:r>
              <a:rPr lang="en-US" dirty="0">
                <a:solidFill>
                  <a:srgbClr val="FF0000"/>
                </a:solidFill>
              </a:rPr>
              <a:t>200*400 pixels</a:t>
            </a:r>
          </a:p>
          <a:p>
            <a:r>
              <a:rPr lang="en-US" dirty="0"/>
              <a:t>Output: </a:t>
            </a:r>
            <a:r>
              <a:rPr lang="en-US" dirty="0">
                <a:solidFill>
                  <a:srgbClr val="FF0000"/>
                </a:solidFill>
              </a:rPr>
              <a:t>x, y, weight, height</a:t>
            </a:r>
          </a:p>
        </p:txBody>
      </p:sp>
      <p:sp>
        <p:nvSpPr>
          <p:cNvPr id="4" name="TextBox 3">
            <a:extLst>
              <a:ext uri="{FF2B5EF4-FFF2-40B4-BE49-F238E27FC236}">
                <a16:creationId xmlns:a16="http://schemas.microsoft.com/office/drawing/2014/main" id="{B331233E-2B8F-C3BC-F88C-06074EAAC00E}"/>
              </a:ext>
            </a:extLst>
          </p:cNvPr>
          <p:cNvSpPr txBox="1"/>
          <p:nvPr/>
        </p:nvSpPr>
        <p:spPr>
          <a:xfrm>
            <a:off x="6957754" y="2568633"/>
            <a:ext cx="587020" cy="369332"/>
          </a:xfrm>
          <a:prstGeom prst="rect">
            <a:avLst/>
          </a:prstGeom>
          <a:noFill/>
        </p:spPr>
        <p:txBody>
          <a:bodyPr wrap="none" rtlCol="0">
            <a:spAutoFit/>
          </a:bodyPr>
          <a:lstStyle/>
          <a:p>
            <a:r>
              <a:rPr lang="en-US" dirty="0">
                <a:solidFill>
                  <a:srgbClr val="FF0000"/>
                </a:solidFill>
              </a:rPr>
              <a:t>(</a:t>
            </a:r>
            <a:r>
              <a:rPr lang="en-US" dirty="0" err="1">
                <a:solidFill>
                  <a:srgbClr val="FF0000"/>
                </a:solidFill>
              </a:rPr>
              <a:t>x,y</a:t>
            </a:r>
            <a:r>
              <a:rPr lang="en-US" dirty="0">
                <a:solidFill>
                  <a:srgbClr val="FF0000"/>
                </a:solidFill>
              </a:rPr>
              <a:t>)</a:t>
            </a:r>
          </a:p>
        </p:txBody>
      </p:sp>
      <p:sp>
        <p:nvSpPr>
          <p:cNvPr id="5" name="TextBox 4">
            <a:extLst>
              <a:ext uri="{FF2B5EF4-FFF2-40B4-BE49-F238E27FC236}">
                <a16:creationId xmlns:a16="http://schemas.microsoft.com/office/drawing/2014/main" id="{8FF19BF2-3069-8598-4969-867DCD2538EF}"/>
              </a:ext>
            </a:extLst>
          </p:cNvPr>
          <p:cNvSpPr txBox="1"/>
          <p:nvPr/>
        </p:nvSpPr>
        <p:spPr>
          <a:xfrm>
            <a:off x="8357063" y="2965366"/>
            <a:ext cx="306494" cy="369332"/>
          </a:xfrm>
          <a:prstGeom prst="rect">
            <a:avLst/>
          </a:prstGeom>
          <a:noFill/>
        </p:spPr>
        <p:txBody>
          <a:bodyPr wrap="none" rtlCol="0">
            <a:spAutoFit/>
          </a:bodyPr>
          <a:lstStyle/>
          <a:p>
            <a:r>
              <a:rPr lang="en-US" dirty="0">
                <a:solidFill>
                  <a:srgbClr val="FF0000"/>
                </a:solidFill>
              </a:rPr>
              <a:t>h</a:t>
            </a:r>
          </a:p>
        </p:txBody>
      </p:sp>
      <p:sp>
        <p:nvSpPr>
          <p:cNvPr id="6" name="TextBox 5">
            <a:extLst>
              <a:ext uri="{FF2B5EF4-FFF2-40B4-BE49-F238E27FC236}">
                <a16:creationId xmlns:a16="http://schemas.microsoft.com/office/drawing/2014/main" id="{31C7A9AE-4D80-45EF-0798-DBB511D7B0EC}"/>
              </a:ext>
            </a:extLst>
          </p:cNvPr>
          <p:cNvSpPr txBox="1"/>
          <p:nvPr/>
        </p:nvSpPr>
        <p:spPr>
          <a:xfrm>
            <a:off x="7671824" y="2573190"/>
            <a:ext cx="349776" cy="369332"/>
          </a:xfrm>
          <a:prstGeom prst="rect">
            <a:avLst/>
          </a:prstGeom>
          <a:noFill/>
        </p:spPr>
        <p:txBody>
          <a:bodyPr wrap="none" rtlCol="0">
            <a:spAutoFit/>
          </a:bodyPr>
          <a:lstStyle/>
          <a:p>
            <a:r>
              <a:rPr lang="en-US" dirty="0">
                <a:solidFill>
                  <a:srgbClr val="FF0000"/>
                </a:solidFill>
              </a:rPr>
              <a:t>w</a:t>
            </a:r>
          </a:p>
        </p:txBody>
      </p:sp>
      <p:pic>
        <p:nvPicPr>
          <p:cNvPr id="7174" name="Picture 6">
            <a:extLst>
              <a:ext uri="{FF2B5EF4-FFF2-40B4-BE49-F238E27FC236}">
                <a16:creationId xmlns:a16="http://schemas.microsoft.com/office/drawing/2014/main" id="{0AE5301A-3638-9154-5389-95637E9A96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413" y="1614487"/>
            <a:ext cx="4549773" cy="4878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902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D07A7-318D-1188-1011-44CC1B13A686}"/>
              </a:ext>
            </a:extLst>
          </p:cNvPr>
          <p:cNvSpPr>
            <a:spLocks noGrp="1"/>
          </p:cNvSpPr>
          <p:nvPr>
            <p:ph type="title"/>
          </p:nvPr>
        </p:nvSpPr>
        <p:spPr/>
        <p:txBody>
          <a:bodyPr/>
          <a:lstStyle/>
          <a:p>
            <a:r>
              <a:rPr lang="en-US" dirty="0"/>
              <a:t>UAT limitation</a:t>
            </a:r>
          </a:p>
        </p:txBody>
      </p:sp>
      <p:sp>
        <p:nvSpPr>
          <p:cNvPr id="3" name="Content Placeholder 2">
            <a:extLst>
              <a:ext uri="{FF2B5EF4-FFF2-40B4-BE49-F238E27FC236}">
                <a16:creationId xmlns:a16="http://schemas.microsoft.com/office/drawing/2014/main" id="{7D7BF1A0-EBCE-F84F-4AFA-1F90E7456ABA}"/>
              </a:ext>
            </a:extLst>
          </p:cNvPr>
          <p:cNvSpPr>
            <a:spLocks noGrp="1"/>
          </p:cNvSpPr>
          <p:nvPr>
            <p:ph idx="1"/>
          </p:nvPr>
        </p:nvSpPr>
        <p:spPr/>
        <p:txBody>
          <a:bodyPr/>
          <a:lstStyle/>
          <a:p>
            <a:r>
              <a:rPr lang="en-GB" dirty="0"/>
              <a:t>The theorem doesn't specify how many neurons are needed, only that a sufficient number exists. </a:t>
            </a:r>
          </a:p>
          <a:p>
            <a:r>
              <a:rPr lang="en-GB" dirty="0"/>
              <a:t>It focuses on approximation, not exact representation, meaning the network might not perfectly match the function, but will be very close. </a:t>
            </a:r>
          </a:p>
          <a:p>
            <a:r>
              <a:rPr lang="en-GB" dirty="0"/>
              <a:t>The theorem doesn't address the practical aspects of training and finding the optimal network architecture, which require experimentation and learning. </a:t>
            </a:r>
          </a:p>
          <a:p>
            <a:endParaRPr lang="en-US" dirty="0"/>
          </a:p>
        </p:txBody>
      </p:sp>
    </p:spTree>
    <p:extLst>
      <p:ext uri="{BB962C8B-B14F-4D97-AF65-F5344CB8AC3E}">
        <p14:creationId xmlns:p14="http://schemas.microsoft.com/office/powerpoint/2010/main" val="70125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Picture 6">
            <a:extLst>
              <a:ext uri="{FF2B5EF4-FFF2-40B4-BE49-F238E27FC236}">
                <a16:creationId xmlns:a16="http://schemas.microsoft.com/office/drawing/2014/main" id="{1AE1E23F-8142-E292-0C61-055F52A589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8310" y="0"/>
            <a:ext cx="8067858" cy="662716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A155B59-2E97-DF33-0893-A15A990C2DC5}"/>
              </a:ext>
            </a:extLst>
          </p:cNvPr>
          <p:cNvSpPr txBox="1"/>
          <p:nvPr/>
        </p:nvSpPr>
        <p:spPr>
          <a:xfrm>
            <a:off x="386843" y="112113"/>
            <a:ext cx="2955617" cy="369332"/>
          </a:xfrm>
          <a:prstGeom prst="rect">
            <a:avLst/>
          </a:prstGeom>
          <a:solidFill>
            <a:schemeClr val="accent2"/>
          </a:solidFill>
        </p:spPr>
        <p:txBody>
          <a:bodyPr wrap="none" rtlCol="0">
            <a:spAutoFit/>
          </a:bodyPr>
          <a:lstStyle/>
          <a:p>
            <a:r>
              <a:rPr lang="en-US" dirty="0"/>
              <a:t>Multi-Layer Perceptron (MLP)</a:t>
            </a:r>
          </a:p>
        </p:txBody>
      </p:sp>
      <p:sp>
        <p:nvSpPr>
          <p:cNvPr id="11" name="TextBox 10">
            <a:extLst>
              <a:ext uri="{FF2B5EF4-FFF2-40B4-BE49-F238E27FC236}">
                <a16:creationId xmlns:a16="http://schemas.microsoft.com/office/drawing/2014/main" id="{AFFB6BDB-FA77-608F-83B8-DC9ACCC053E9}"/>
              </a:ext>
            </a:extLst>
          </p:cNvPr>
          <p:cNvSpPr txBox="1"/>
          <p:nvPr/>
        </p:nvSpPr>
        <p:spPr>
          <a:xfrm>
            <a:off x="2872740" y="6627168"/>
            <a:ext cx="6172200" cy="230832"/>
          </a:xfrm>
          <a:prstGeom prst="rect">
            <a:avLst/>
          </a:prstGeom>
          <a:noFill/>
        </p:spPr>
        <p:txBody>
          <a:bodyPr wrap="square">
            <a:spAutoFit/>
          </a:bodyPr>
          <a:lstStyle/>
          <a:p>
            <a:r>
              <a:rPr lang="en-US" sz="900" dirty="0"/>
              <a:t>https://medium.com/diaryofawannapreneur/deep-learning-for-computer-vision-for-the-average-person-861661d8aa61</a:t>
            </a:r>
          </a:p>
        </p:txBody>
      </p:sp>
    </p:spTree>
    <p:extLst>
      <p:ext uri="{BB962C8B-B14F-4D97-AF65-F5344CB8AC3E}">
        <p14:creationId xmlns:p14="http://schemas.microsoft.com/office/powerpoint/2010/main" val="1822568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CA40CE8B-0CC9-1E79-EA79-BD355EFB97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3" y="0"/>
            <a:ext cx="1210786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AFDB74D-47FB-D862-DAE7-0F112DAC4918}"/>
              </a:ext>
            </a:extLst>
          </p:cNvPr>
          <p:cNvSpPr txBox="1"/>
          <p:nvPr/>
        </p:nvSpPr>
        <p:spPr>
          <a:xfrm>
            <a:off x="777240" y="432554"/>
            <a:ext cx="2834640" cy="369332"/>
          </a:xfrm>
          <a:prstGeom prst="rect">
            <a:avLst/>
          </a:prstGeom>
          <a:solidFill>
            <a:schemeClr val="accent2"/>
          </a:solidFill>
        </p:spPr>
        <p:txBody>
          <a:bodyPr wrap="square">
            <a:spAutoFit/>
          </a:bodyPr>
          <a:lstStyle/>
          <a:p>
            <a:r>
              <a:rPr lang="en-US" dirty="0"/>
              <a:t>Transformer Architecture </a:t>
            </a:r>
          </a:p>
        </p:txBody>
      </p:sp>
    </p:spTree>
    <p:extLst>
      <p:ext uri="{BB962C8B-B14F-4D97-AF65-F5344CB8AC3E}">
        <p14:creationId xmlns:p14="http://schemas.microsoft.com/office/powerpoint/2010/main" val="363184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F1545-D992-DFAD-D304-8E011463E8B1}"/>
              </a:ext>
            </a:extLst>
          </p:cNvPr>
          <p:cNvSpPr>
            <a:spLocks noGrp="1"/>
          </p:cNvSpPr>
          <p:nvPr>
            <p:ph type="title"/>
          </p:nvPr>
        </p:nvSpPr>
        <p:spPr/>
        <p:txBody>
          <a:bodyPr/>
          <a:lstStyle/>
          <a:p>
            <a:r>
              <a:rPr lang="en-US" dirty="0"/>
              <a:t>UAT Demo</a:t>
            </a:r>
          </a:p>
        </p:txBody>
      </p:sp>
      <p:sp>
        <p:nvSpPr>
          <p:cNvPr id="4" name="TextBox 3">
            <a:extLst>
              <a:ext uri="{FF2B5EF4-FFF2-40B4-BE49-F238E27FC236}">
                <a16:creationId xmlns:a16="http://schemas.microsoft.com/office/drawing/2014/main" id="{789B1502-614E-1C24-EC23-9539E7B9D4D8}"/>
              </a:ext>
            </a:extLst>
          </p:cNvPr>
          <p:cNvSpPr txBox="1"/>
          <p:nvPr/>
        </p:nvSpPr>
        <p:spPr>
          <a:xfrm>
            <a:off x="8097716" y="180459"/>
            <a:ext cx="3664192" cy="369332"/>
          </a:xfrm>
          <a:prstGeom prst="rect">
            <a:avLst/>
          </a:prstGeom>
          <a:noFill/>
        </p:spPr>
        <p:txBody>
          <a:bodyPr wrap="square">
            <a:spAutoFit/>
          </a:bodyPr>
          <a:lstStyle/>
          <a:p>
            <a:r>
              <a:rPr lang="en-US" dirty="0">
                <a:hlinkClick r:id="rId2"/>
              </a:rPr>
              <a:t>https://playground.tensorflow.org</a:t>
            </a:r>
            <a:endParaRPr lang="en-US" dirty="0"/>
          </a:p>
        </p:txBody>
      </p:sp>
      <p:pic>
        <p:nvPicPr>
          <p:cNvPr id="6" name="Picture 5">
            <a:extLst>
              <a:ext uri="{FF2B5EF4-FFF2-40B4-BE49-F238E27FC236}">
                <a16:creationId xmlns:a16="http://schemas.microsoft.com/office/drawing/2014/main" id="{ABBE6F92-E9D4-E675-1FD2-9ABD0E18D691}"/>
              </a:ext>
            </a:extLst>
          </p:cNvPr>
          <p:cNvPicPr>
            <a:picLocks noChangeAspect="1"/>
          </p:cNvPicPr>
          <p:nvPr/>
        </p:nvPicPr>
        <p:blipFill>
          <a:blip r:embed="rId3"/>
          <a:stretch>
            <a:fillRect/>
          </a:stretch>
        </p:blipFill>
        <p:spPr>
          <a:xfrm>
            <a:off x="940777" y="1777669"/>
            <a:ext cx="8679858" cy="4834146"/>
          </a:xfrm>
          <a:prstGeom prst="rect">
            <a:avLst/>
          </a:prstGeom>
        </p:spPr>
      </p:pic>
    </p:spTree>
    <p:extLst>
      <p:ext uri="{BB962C8B-B14F-4D97-AF65-F5344CB8AC3E}">
        <p14:creationId xmlns:p14="http://schemas.microsoft.com/office/powerpoint/2010/main" val="929903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471EA2-8542-1B3B-22F8-1AD96FE2287C}"/>
              </a:ext>
            </a:extLst>
          </p:cNvPr>
          <p:cNvSpPr>
            <a:spLocks noGrp="1"/>
          </p:cNvSpPr>
          <p:nvPr>
            <p:ph type="title"/>
          </p:nvPr>
        </p:nvSpPr>
        <p:spPr/>
        <p:txBody>
          <a:bodyPr/>
          <a:lstStyle/>
          <a:p>
            <a:r>
              <a:rPr lang="en-US" dirty="0"/>
              <a:t>An artificial neuron </a:t>
            </a:r>
          </a:p>
        </p:txBody>
      </p:sp>
      <p:pic>
        <p:nvPicPr>
          <p:cNvPr id="1026" name="Picture 2">
            <a:extLst>
              <a:ext uri="{FF2B5EF4-FFF2-40B4-BE49-F238E27FC236}">
                <a16:creationId xmlns:a16="http://schemas.microsoft.com/office/drawing/2014/main" id="{2E3782DF-2DC4-15ED-03BC-99B9B317BE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007" y="3653691"/>
            <a:ext cx="6522619" cy="159868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87CA252-5BDC-BDC4-1320-63DC91A55227}"/>
              </a:ext>
            </a:extLst>
          </p:cNvPr>
          <p:cNvSpPr txBox="1"/>
          <p:nvPr/>
        </p:nvSpPr>
        <p:spPr>
          <a:xfrm>
            <a:off x="838199" y="1605628"/>
            <a:ext cx="7821353" cy="1384995"/>
          </a:xfrm>
          <a:prstGeom prst="rect">
            <a:avLst/>
          </a:prstGeom>
          <a:noFill/>
        </p:spPr>
        <p:txBody>
          <a:bodyPr wrap="square">
            <a:spAutoFit/>
          </a:bodyPr>
          <a:lstStyle/>
          <a:p>
            <a:r>
              <a:rPr lang="en-GB" sz="2800" b="1" dirty="0"/>
              <a:t>Definition</a:t>
            </a:r>
            <a:r>
              <a:rPr lang="en-GB" sz="2800" dirty="0"/>
              <a:t>: The simplest artificial neuron with sigmoid function has one input (x), one weight (), and usually a bias (b). Its computation is:</a:t>
            </a:r>
          </a:p>
        </p:txBody>
      </p:sp>
      <p:pic>
        <p:nvPicPr>
          <p:cNvPr id="10" name="Picture 9">
            <a:extLst>
              <a:ext uri="{FF2B5EF4-FFF2-40B4-BE49-F238E27FC236}">
                <a16:creationId xmlns:a16="http://schemas.microsoft.com/office/drawing/2014/main" id="{A1E64B01-71BC-B548-9F25-41E691013F9C}"/>
              </a:ext>
            </a:extLst>
          </p:cNvPr>
          <p:cNvPicPr>
            <a:picLocks noChangeAspect="1"/>
          </p:cNvPicPr>
          <p:nvPr/>
        </p:nvPicPr>
        <p:blipFill>
          <a:blip r:embed="rId3"/>
          <a:stretch>
            <a:fillRect/>
          </a:stretch>
        </p:blipFill>
        <p:spPr>
          <a:xfrm>
            <a:off x="8335637" y="1609631"/>
            <a:ext cx="2291787" cy="1051191"/>
          </a:xfrm>
          <a:prstGeom prst="rect">
            <a:avLst/>
          </a:prstGeom>
        </p:spPr>
      </p:pic>
    </p:spTree>
    <p:extLst>
      <p:ext uri="{BB962C8B-B14F-4D97-AF65-F5344CB8AC3E}">
        <p14:creationId xmlns:p14="http://schemas.microsoft.com/office/powerpoint/2010/main" val="2003605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A85D-6782-C9A2-D98F-A3B84E23A9BE}"/>
              </a:ext>
            </a:extLst>
          </p:cNvPr>
          <p:cNvSpPr>
            <a:spLocks noGrp="1"/>
          </p:cNvSpPr>
          <p:nvPr>
            <p:ph type="title"/>
          </p:nvPr>
        </p:nvSpPr>
        <p:spPr/>
        <p:txBody>
          <a:bodyPr/>
          <a:lstStyle/>
          <a:p>
            <a:r>
              <a:rPr lang="en-US" dirty="0"/>
              <a:t> Neural network YouTube tutorial</a:t>
            </a:r>
          </a:p>
        </p:txBody>
      </p:sp>
      <p:pic>
        <p:nvPicPr>
          <p:cNvPr id="3" name="Online Media 2" title="But what is a neural network? | Deep learning chapter 1">
            <a:hlinkClick r:id="" action="ppaction://media"/>
            <a:extLst>
              <a:ext uri="{FF2B5EF4-FFF2-40B4-BE49-F238E27FC236}">
                <a16:creationId xmlns:a16="http://schemas.microsoft.com/office/drawing/2014/main" id="{EC968E7C-0AC3-97C0-B196-A234A4460BF1}"/>
              </a:ext>
            </a:extLst>
          </p:cNvPr>
          <p:cNvPicPr>
            <a:picLocks noRot="1" noChangeAspect="1"/>
          </p:cNvPicPr>
          <p:nvPr>
            <a:videoFile r:link="rId1"/>
          </p:nvPr>
        </p:nvPicPr>
        <p:blipFill>
          <a:blip r:embed="rId3"/>
          <a:stretch>
            <a:fillRect/>
          </a:stretch>
        </p:blipFill>
        <p:spPr>
          <a:xfrm>
            <a:off x="1020445" y="1554480"/>
            <a:ext cx="8962192" cy="5059680"/>
          </a:xfrm>
          <a:prstGeom prst="rect">
            <a:avLst/>
          </a:prstGeom>
        </p:spPr>
      </p:pic>
    </p:spTree>
    <p:extLst>
      <p:ext uri="{BB962C8B-B14F-4D97-AF65-F5344CB8AC3E}">
        <p14:creationId xmlns:p14="http://schemas.microsoft.com/office/powerpoint/2010/main" val="157205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05D19-BCF1-EA01-7BFE-75827F0AB59F}"/>
              </a:ext>
            </a:extLst>
          </p:cNvPr>
          <p:cNvSpPr>
            <a:spLocks noGrp="1"/>
          </p:cNvSpPr>
          <p:nvPr>
            <p:ph type="title"/>
          </p:nvPr>
        </p:nvSpPr>
        <p:spPr/>
        <p:txBody>
          <a:bodyPr/>
          <a:lstStyle/>
          <a:p>
            <a:r>
              <a:rPr lang="en-US" dirty="0"/>
              <a:t>Video tutorials</a:t>
            </a:r>
          </a:p>
        </p:txBody>
      </p:sp>
      <p:sp>
        <p:nvSpPr>
          <p:cNvPr id="3" name="Content Placeholder 2">
            <a:extLst>
              <a:ext uri="{FF2B5EF4-FFF2-40B4-BE49-F238E27FC236}">
                <a16:creationId xmlns:a16="http://schemas.microsoft.com/office/drawing/2014/main" id="{1058482C-6795-BDB8-D26B-CC3EBEE7C9C1}"/>
              </a:ext>
            </a:extLst>
          </p:cNvPr>
          <p:cNvSpPr>
            <a:spLocks noGrp="1"/>
          </p:cNvSpPr>
          <p:nvPr>
            <p:ph idx="1"/>
          </p:nvPr>
        </p:nvSpPr>
        <p:spPr/>
        <p:txBody>
          <a:bodyPr/>
          <a:lstStyle/>
          <a:p>
            <a:r>
              <a:rPr lang="en-US" dirty="0">
                <a:hlinkClick r:id="rId2"/>
              </a:rPr>
              <a:t>https://www.youtube.com/watch?v=Ijqkc7OLenI</a:t>
            </a:r>
            <a:endParaRPr lang="en-US" dirty="0"/>
          </a:p>
          <a:p>
            <a:r>
              <a:rPr lang="en-US" dirty="0">
                <a:hlinkClick r:id="rId3"/>
              </a:rPr>
              <a:t>https://www.youtube.com/watch?v=wen3221_3gU</a:t>
            </a:r>
            <a:endParaRPr lang="en-US" dirty="0"/>
          </a:p>
          <a:p>
            <a:endParaRPr lang="en-US" dirty="0"/>
          </a:p>
          <a:p>
            <a:endParaRPr lang="en-US" dirty="0"/>
          </a:p>
        </p:txBody>
      </p:sp>
    </p:spTree>
    <p:extLst>
      <p:ext uri="{BB962C8B-B14F-4D97-AF65-F5344CB8AC3E}">
        <p14:creationId xmlns:p14="http://schemas.microsoft.com/office/powerpoint/2010/main" val="1829157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F8AB3-0EBE-B667-CFBD-145D976A5A8D}"/>
              </a:ext>
            </a:extLst>
          </p:cNvPr>
          <p:cNvSpPr>
            <a:spLocks noGrp="1"/>
          </p:cNvSpPr>
          <p:nvPr>
            <p:ph type="title"/>
          </p:nvPr>
        </p:nvSpPr>
        <p:spPr/>
        <p:txBody>
          <a:bodyPr/>
          <a:lstStyle/>
          <a:p>
            <a:r>
              <a:rPr lang="en-US" dirty="0"/>
              <a:t>Summary</a:t>
            </a:r>
          </a:p>
        </p:txBody>
      </p:sp>
      <p:sp>
        <p:nvSpPr>
          <p:cNvPr id="6" name="Content Placeholder 5">
            <a:extLst>
              <a:ext uri="{FF2B5EF4-FFF2-40B4-BE49-F238E27FC236}">
                <a16:creationId xmlns:a16="http://schemas.microsoft.com/office/drawing/2014/main" id="{28A734DD-D971-C045-101B-83F736F18F06}"/>
              </a:ext>
            </a:extLst>
          </p:cNvPr>
          <p:cNvSpPr>
            <a:spLocks noGrp="1"/>
          </p:cNvSpPr>
          <p:nvPr>
            <p:ph idx="1"/>
          </p:nvPr>
        </p:nvSpPr>
        <p:spPr>
          <a:xfrm>
            <a:off x="838200" y="1825625"/>
            <a:ext cx="5933168" cy="2646984"/>
          </a:xfrm>
        </p:spPr>
        <p:txBody>
          <a:bodyPr/>
          <a:lstStyle/>
          <a:p>
            <a:pPr marL="0" indent="0">
              <a:buNone/>
            </a:pPr>
            <a:r>
              <a:rPr lang="en-GB" b="0" i="0" dirty="0">
                <a:solidFill>
                  <a:srgbClr val="545D7E"/>
                </a:solidFill>
                <a:effectLst/>
                <a:latin typeface="Google Sans"/>
              </a:rPr>
              <a:t>The UAT is a key reason why neural networks are so powerful and versatile in various AI applications, such as image recognition, natural language processing, and machine translation. </a:t>
            </a:r>
            <a:endParaRPr lang="en-US" dirty="0"/>
          </a:p>
        </p:txBody>
      </p:sp>
      <p:pic>
        <p:nvPicPr>
          <p:cNvPr id="9218" name="Picture 2" descr="Optimization of the structural complexity of artificial neural network for  hardware-driven neuromorphic computing application | Applied Intelligence">
            <a:extLst>
              <a:ext uri="{FF2B5EF4-FFF2-40B4-BE49-F238E27FC236}">
                <a16:creationId xmlns:a16="http://schemas.microsoft.com/office/drawing/2014/main" id="{55672BF6-ED9C-D166-CA03-ED215FE8A0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1368" y="0"/>
            <a:ext cx="5326063"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B855B3D-913C-1618-A26A-3CDD2F4CCF1C}"/>
              </a:ext>
            </a:extLst>
          </p:cNvPr>
          <p:cNvSpPr txBox="1"/>
          <p:nvPr/>
        </p:nvSpPr>
        <p:spPr>
          <a:xfrm>
            <a:off x="718684" y="4701244"/>
            <a:ext cx="5821264" cy="1169551"/>
          </a:xfrm>
          <a:prstGeom prst="rect">
            <a:avLst/>
          </a:prstGeom>
          <a:noFill/>
        </p:spPr>
        <p:txBody>
          <a:bodyPr wrap="square">
            <a:spAutoFit/>
          </a:bodyPr>
          <a:lstStyle/>
          <a:p>
            <a:r>
              <a:rPr lang="en-GB" dirty="0"/>
              <a:t>Schematics of (a) biological neuron and (b) single-layer feed-forward neural network (SLFN)</a:t>
            </a:r>
          </a:p>
          <a:p>
            <a:endParaRPr lang="en-GB" dirty="0"/>
          </a:p>
          <a:p>
            <a:r>
              <a:rPr lang="en-US" sz="1600" dirty="0"/>
              <a:t>https://link.springer.com/article/10.1007/s10489-022-03783-y</a:t>
            </a:r>
          </a:p>
        </p:txBody>
      </p:sp>
    </p:spTree>
    <p:extLst>
      <p:ext uri="{BB962C8B-B14F-4D97-AF65-F5344CB8AC3E}">
        <p14:creationId xmlns:p14="http://schemas.microsoft.com/office/powerpoint/2010/main" val="4170236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13EBC-631E-B65E-74AE-1BF1B6AD93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242F42F-EA83-794F-2440-74DCDC9A9FE9}"/>
              </a:ext>
            </a:extLst>
          </p:cNvPr>
          <p:cNvSpPr>
            <a:spLocks noGrp="1"/>
          </p:cNvSpPr>
          <p:nvPr>
            <p:ph type="title"/>
          </p:nvPr>
        </p:nvSpPr>
        <p:spPr/>
        <p:txBody>
          <a:bodyPr/>
          <a:lstStyle/>
          <a:p>
            <a:r>
              <a:rPr lang="en-US" dirty="0"/>
              <a:t>Limitation of one neuron </a:t>
            </a:r>
          </a:p>
        </p:txBody>
      </p:sp>
      <p:sp>
        <p:nvSpPr>
          <p:cNvPr id="2" name="Content Placeholder 1">
            <a:extLst>
              <a:ext uri="{FF2B5EF4-FFF2-40B4-BE49-F238E27FC236}">
                <a16:creationId xmlns:a16="http://schemas.microsoft.com/office/drawing/2014/main" id="{62E71FB4-7824-7880-C0E6-EAC142F1A93C}"/>
              </a:ext>
            </a:extLst>
          </p:cNvPr>
          <p:cNvSpPr>
            <a:spLocks noGrp="1"/>
          </p:cNvSpPr>
          <p:nvPr>
            <p:ph idx="1"/>
          </p:nvPr>
        </p:nvSpPr>
        <p:spPr>
          <a:xfrm>
            <a:off x="838200" y="1825625"/>
            <a:ext cx="8907162" cy="1156472"/>
          </a:xfrm>
        </p:spPr>
        <p:txBody>
          <a:bodyPr>
            <a:normAutofit/>
          </a:bodyPr>
          <a:lstStyle/>
          <a:p>
            <a:r>
              <a:rPr lang="en-GB" dirty="0"/>
              <a:t>The simplest artificial neuron with a sigmoid activation function </a:t>
            </a:r>
            <a:r>
              <a:rPr lang="en-US" sz="2400" b="0" i="0" dirty="0">
                <a:solidFill>
                  <a:srgbClr val="FF0000"/>
                </a:solidFill>
                <a:effectLst/>
                <a:latin typeface="Georgia" panose="02040502050405020303" pitchFamily="18" charset="0"/>
              </a:rPr>
              <a:t>approximates</a:t>
            </a:r>
            <a:r>
              <a:rPr lang="en-GB" dirty="0"/>
              <a:t> an </a:t>
            </a:r>
            <a:r>
              <a:rPr lang="en-GB" b="1" dirty="0"/>
              <a:t>S-shaped curve</a:t>
            </a:r>
            <a:r>
              <a:rPr lang="en-GB" dirty="0"/>
              <a:t> (sigmoid curve)</a:t>
            </a:r>
          </a:p>
          <a:p>
            <a:endParaRPr lang="en-US" dirty="0"/>
          </a:p>
        </p:txBody>
      </p:sp>
      <p:pic>
        <p:nvPicPr>
          <p:cNvPr id="1026" name="Picture 2">
            <a:extLst>
              <a:ext uri="{FF2B5EF4-FFF2-40B4-BE49-F238E27FC236}">
                <a16:creationId xmlns:a16="http://schemas.microsoft.com/office/drawing/2014/main" id="{00B75648-28F9-357F-88FB-A44E4D585D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3735" y="106481"/>
            <a:ext cx="4288864" cy="10511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921FA45-FD04-AE25-498F-8E911313F254}"/>
              </a:ext>
            </a:extLst>
          </p:cNvPr>
          <p:cNvPicPr>
            <a:picLocks noChangeAspect="1"/>
          </p:cNvPicPr>
          <p:nvPr/>
        </p:nvPicPr>
        <p:blipFill>
          <a:blip r:embed="rId3"/>
          <a:srcRect r="1809"/>
          <a:stretch/>
        </p:blipFill>
        <p:spPr>
          <a:xfrm>
            <a:off x="931070" y="3117033"/>
            <a:ext cx="4990578" cy="2486541"/>
          </a:xfrm>
          <a:prstGeom prst="rect">
            <a:avLst/>
          </a:prstGeom>
        </p:spPr>
      </p:pic>
      <p:pic>
        <p:nvPicPr>
          <p:cNvPr id="9" name="Picture 8">
            <a:extLst>
              <a:ext uri="{FF2B5EF4-FFF2-40B4-BE49-F238E27FC236}">
                <a16:creationId xmlns:a16="http://schemas.microsoft.com/office/drawing/2014/main" id="{50D1A7A4-4448-85BD-0403-4634E2DFDC2A}"/>
              </a:ext>
            </a:extLst>
          </p:cNvPr>
          <p:cNvPicPr>
            <a:picLocks noChangeAspect="1"/>
          </p:cNvPicPr>
          <p:nvPr/>
        </p:nvPicPr>
        <p:blipFill>
          <a:blip r:embed="rId4"/>
          <a:stretch>
            <a:fillRect/>
          </a:stretch>
        </p:blipFill>
        <p:spPr>
          <a:xfrm>
            <a:off x="6452096" y="3136052"/>
            <a:ext cx="4990577" cy="2448502"/>
          </a:xfrm>
          <a:prstGeom prst="rect">
            <a:avLst/>
          </a:prstGeom>
        </p:spPr>
      </p:pic>
    </p:spTree>
    <p:extLst>
      <p:ext uri="{BB962C8B-B14F-4D97-AF65-F5344CB8AC3E}">
        <p14:creationId xmlns:p14="http://schemas.microsoft.com/office/powerpoint/2010/main" val="3148078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3B40B4-0D8F-0C17-BED2-0B773A38C695}"/>
              </a:ext>
            </a:extLst>
          </p:cNvPr>
          <p:cNvPicPr>
            <a:picLocks noChangeAspect="1"/>
          </p:cNvPicPr>
          <p:nvPr/>
        </p:nvPicPr>
        <p:blipFill>
          <a:blip r:embed="rId2"/>
          <a:stretch>
            <a:fillRect/>
          </a:stretch>
        </p:blipFill>
        <p:spPr>
          <a:xfrm>
            <a:off x="3114359" y="3414036"/>
            <a:ext cx="6673768" cy="3269794"/>
          </a:xfrm>
          <a:prstGeom prst="rect">
            <a:avLst/>
          </a:prstGeom>
        </p:spPr>
      </p:pic>
      <p:pic>
        <p:nvPicPr>
          <p:cNvPr id="7" name="Picture 6">
            <a:extLst>
              <a:ext uri="{FF2B5EF4-FFF2-40B4-BE49-F238E27FC236}">
                <a16:creationId xmlns:a16="http://schemas.microsoft.com/office/drawing/2014/main" id="{0B1948B4-93EF-1358-E87B-B485360BFD3A}"/>
              </a:ext>
            </a:extLst>
          </p:cNvPr>
          <p:cNvPicPr>
            <a:picLocks noChangeAspect="1"/>
          </p:cNvPicPr>
          <p:nvPr/>
        </p:nvPicPr>
        <p:blipFill>
          <a:blip r:embed="rId3"/>
          <a:stretch>
            <a:fillRect/>
          </a:stretch>
        </p:blipFill>
        <p:spPr>
          <a:xfrm>
            <a:off x="3114359" y="174170"/>
            <a:ext cx="6477825" cy="3124201"/>
          </a:xfrm>
          <a:prstGeom prst="rect">
            <a:avLst/>
          </a:prstGeom>
        </p:spPr>
      </p:pic>
      <p:sp>
        <p:nvSpPr>
          <p:cNvPr id="8" name="TextBox 7">
            <a:extLst>
              <a:ext uri="{FF2B5EF4-FFF2-40B4-BE49-F238E27FC236}">
                <a16:creationId xmlns:a16="http://schemas.microsoft.com/office/drawing/2014/main" id="{D506D724-6688-7291-E7AF-04A6FC18945E}"/>
              </a:ext>
            </a:extLst>
          </p:cNvPr>
          <p:cNvSpPr txBox="1"/>
          <p:nvPr/>
        </p:nvSpPr>
        <p:spPr>
          <a:xfrm>
            <a:off x="7696409" y="4986097"/>
            <a:ext cx="1895775" cy="369332"/>
          </a:xfrm>
          <a:prstGeom prst="rect">
            <a:avLst/>
          </a:prstGeom>
          <a:noFill/>
        </p:spPr>
        <p:txBody>
          <a:bodyPr wrap="none" rtlCol="0">
            <a:spAutoFit/>
          </a:bodyPr>
          <a:lstStyle/>
          <a:p>
            <a:r>
              <a:rPr lang="en-US" dirty="0"/>
              <a:t>if /then statement</a:t>
            </a:r>
          </a:p>
        </p:txBody>
      </p:sp>
    </p:spTree>
    <p:extLst>
      <p:ext uri="{BB962C8B-B14F-4D97-AF65-F5344CB8AC3E}">
        <p14:creationId xmlns:p14="http://schemas.microsoft.com/office/powerpoint/2010/main" val="2942233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EFEE1-8D2B-8D7B-1AB4-BE257385CB62}"/>
              </a:ext>
            </a:extLst>
          </p:cNvPr>
          <p:cNvSpPr>
            <a:spLocks noGrp="1"/>
          </p:cNvSpPr>
          <p:nvPr>
            <p:ph type="title"/>
          </p:nvPr>
        </p:nvSpPr>
        <p:spPr/>
        <p:txBody>
          <a:bodyPr/>
          <a:lstStyle/>
          <a:p>
            <a:r>
              <a:rPr lang="en-US" dirty="0"/>
              <a:t>Can a neural network approximate this function?</a:t>
            </a:r>
          </a:p>
        </p:txBody>
      </p:sp>
      <p:sp>
        <p:nvSpPr>
          <p:cNvPr id="4" name="TextBox 3">
            <a:extLst>
              <a:ext uri="{FF2B5EF4-FFF2-40B4-BE49-F238E27FC236}">
                <a16:creationId xmlns:a16="http://schemas.microsoft.com/office/drawing/2014/main" id="{0C963471-5218-88BE-4884-CD62F312ACAC}"/>
              </a:ext>
            </a:extLst>
          </p:cNvPr>
          <p:cNvSpPr txBox="1"/>
          <p:nvPr/>
        </p:nvSpPr>
        <p:spPr>
          <a:xfrm>
            <a:off x="5179542" y="2375796"/>
            <a:ext cx="6174258" cy="954107"/>
          </a:xfrm>
          <a:prstGeom prst="rect">
            <a:avLst/>
          </a:prstGeom>
          <a:noFill/>
        </p:spPr>
        <p:txBody>
          <a:bodyPr wrap="square">
            <a:spAutoFit/>
          </a:bodyPr>
          <a:lstStyle/>
          <a:p>
            <a:r>
              <a:rPr lang="en-GB" sz="2800" b="1" dirty="0"/>
              <a:t>Yes. </a:t>
            </a:r>
            <a:r>
              <a:rPr lang="en-GB" sz="2800" dirty="0"/>
              <a:t>This is the Universal Approximation Theorem (UAT) for neural networks</a:t>
            </a:r>
          </a:p>
        </p:txBody>
      </p:sp>
      <p:pic>
        <p:nvPicPr>
          <p:cNvPr id="16" name="Picture 15">
            <a:extLst>
              <a:ext uri="{FF2B5EF4-FFF2-40B4-BE49-F238E27FC236}">
                <a16:creationId xmlns:a16="http://schemas.microsoft.com/office/drawing/2014/main" id="{7DA31E1C-4A50-814A-6C7E-1569FB1C7B56}"/>
              </a:ext>
            </a:extLst>
          </p:cNvPr>
          <p:cNvPicPr>
            <a:picLocks noChangeAspect="1"/>
          </p:cNvPicPr>
          <p:nvPr/>
        </p:nvPicPr>
        <p:blipFill>
          <a:blip r:embed="rId3"/>
          <a:stretch>
            <a:fillRect/>
          </a:stretch>
        </p:blipFill>
        <p:spPr>
          <a:xfrm>
            <a:off x="1065263" y="1690688"/>
            <a:ext cx="3344177" cy="4429527"/>
          </a:xfrm>
          <a:prstGeom prst="rect">
            <a:avLst/>
          </a:prstGeom>
        </p:spPr>
      </p:pic>
      <p:pic>
        <p:nvPicPr>
          <p:cNvPr id="20" name="Picture 19">
            <a:extLst>
              <a:ext uri="{FF2B5EF4-FFF2-40B4-BE49-F238E27FC236}">
                <a16:creationId xmlns:a16="http://schemas.microsoft.com/office/drawing/2014/main" id="{3F0BDE0B-AEE5-6034-7828-53C3C9ED9E15}"/>
              </a:ext>
            </a:extLst>
          </p:cNvPr>
          <p:cNvPicPr>
            <a:picLocks noChangeAspect="1"/>
          </p:cNvPicPr>
          <p:nvPr/>
        </p:nvPicPr>
        <p:blipFill>
          <a:blip r:embed="rId4"/>
          <a:stretch>
            <a:fillRect/>
          </a:stretch>
        </p:blipFill>
        <p:spPr>
          <a:xfrm>
            <a:off x="980075" y="6203290"/>
            <a:ext cx="3993226" cy="579170"/>
          </a:xfrm>
          <a:prstGeom prst="rect">
            <a:avLst/>
          </a:prstGeom>
        </p:spPr>
      </p:pic>
    </p:spTree>
    <p:extLst>
      <p:ext uri="{BB962C8B-B14F-4D97-AF65-F5344CB8AC3E}">
        <p14:creationId xmlns:p14="http://schemas.microsoft.com/office/powerpoint/2010/main" val="4238292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94A0D-D081-FEEA-707F-6F867AF66E55}"/>
              </a:ext>
            </a:extLst>
          </p:cNvPr>
          <p:cNvSpPr>
            <a:spLocks noGrp="1"/>
          </p:cNvSpPr>
          <p:nvPr>
            <p:ph type="title"/>
          </p:nvPr>
        </p:nvSpPr>
        <p:spPr/>
        <p:txBody>
          <a:bodyPr/>
          <a:lstStyle/>
          <a:p>
            <a:r>
              <a:rPr lang="en-GB" dirty="0"/>
              <a:t>What is UAT in AI? </a:t>
            </a:r>
            <a:endParaRPr lang="en-US" dirty="0"/>
          </a:p>
        </p:txBody>
      </p:sp>
      <p:sp>
        <p:nvSpPr>
          <p:cNvPr id="3" name="Content Placeholder 2">
            <a:extLst>
              <a:ext uri="{FF2B5EF4-FFF2-40B4-BE49-F238E27FC236}">
                <a16:creationId xmlns:a16="http://schemas.microsoft.com/office/drawing/2014/main" id="{DD1DB5EB-F88A-99E3-2A52-1783E4A84195}"/>
              </a:ext>
            </a:extLst>
          </p:cNvPr>
          <p:cNvSpPr>
            <a:spLocks noGrp="1"/>
          </p:cNvSpPr>
          <p:nvPr>
            <p:ph idx="1"/>
          </p:nvPr>
        </p:nvSpPr>
        <p:spPr>
          <a:xfrm>
            <a:off x="838200" y="1825625"/>
            <a:ext cx="10515600" cy="961537"/>
          </a:xfrm>
        </p:spPr>
        <p:txBody>
          <a:bodyPr/>
          <a:lstStyle/>
          <a:p>
            <a:r>
              <a:rPr lang="en-GB" dirty="0"/>
              <a:t>The Universal Approximation Theorem (UAT) in the context of AI, specifically neural networks, states that</a:t>
            </a:r>
          </a:p>
        </p:txBody>
      </p:sp>
      <p:sp>
        <p:nvSpPr>
          <p:cNvPr id="5" name="TextBox 4">
            <a:extLst>
              <a:ext uri="{FF2B5EF4-FFF2-40B4-BE49-F238E27FC236}">
                <a16:creationId xmlns:a16="http://schemas.microsoft.com/office/drawing/2014/main" id="{0F528752-1157-B703-71AC-2DF4CF94B46B}"/>
              </a:ext>
            </a:extLst>
          </p:cNvPr>
          <p:cNvSpPr txBox="1"/>
          <p:nvPr/>
        </p:nvSpPr>
        <p:spPr>
          <a:xfrm>
            <a:off x="1079483" y="2967335"/>
            <a:ext cx="9475910" cy="1015663"/>
          </a:xfrm>
          <a:prstGeom prst="rect">
            <a:avLst/>
          </a:prstGeom>
          <a:solidFill>
            <a:schemeClr val="accent4">
              <a:lumMod val="20000"/>
              <a:lumOff val="80000"/>
            </a:schemeClr>
          </a:solidFill>
        </p:spPr>
        <p:txBody>
          <a:bodyPr wrap="square">
            <a:spAutoFit/>
          </a:bodyPr>
          <a:lstStyle/>
          <a:p>
            <a:r>
              <a:rPr lang="en-GB" sz="2000" dirty="0"/>
              <a:t>a feedforward neural network with a single hidden layer and a sufficient number of neurons </a:t>
            </a:r>
            <a:r>
              <a:rPr lang="en-GB" sz="2000" dirty="0">
                <a:solidFill>
                  <a:schemeClr val="accent6"/>
                </a:solidFill>
              </a:rPr>
              <a:t>R(</a:t>
            </a:r>
            <a:r>
              <a:rPr lang="en-GB" sz="2000" dirty="0" err="1">
                <a:solidFill>
                  <a:schemeClr val="accent6"/>
                </a:solidFill>
              </a:rPr>
              <a:t>x,b</a:t>
            </a:r>
            <a:r>
              <a:rPr lang="en-GB" sz="2000" dirty="0">
                <a:solidFill>
                  <a:schemeClr val="accent6"/>
                </a:solidFill>
              </a:rPr>
              <a:t>)=</a:t>
            </a:r>
            <a:r>
              <a:rPr lang="en-GB" sz="2000" dirty="0" err="1">
                <a:solidFill>
                  <a:schemeClr val="accent6"/>
                </a:solidFill>
              </a:rPr>
              <a:t>wx+b</a:t>
            </a:r>
            <a:r>
              <a:rPr lang="en-GB" sz="2000" dirty="0"/>
              <a:t> can approximate any continuous function to any degree of accuracy, given a non-linear activation function. </a:t>
            </a:r>
            <a:endParaRPr lang="en-US" sz="2000" dirty="0"/>
          </a:p>
        </p:txBody>
      </p:sp>
      <p:sp>
        <p:nvSpPr>
          <p:cNvPr id="7" name="TextBox 6">
            <a:extLst>
              <a:ext uri="{FF2B5EF4-FFF2-40B4-BE49-F238E27FC236}">
                <a16:creationId xmlns:a16="http://schemas.microsoft.com/office/drawing/2014/main" id="{64B012E8-0F42-AE66-5BA4-B06DB632FC01}"/>
              </a:ext>
            </a:extLst>
          </p:cNvPr>
          <p:cNvSpPr txBox="1"/>
          <p:nvPr/>
        </p:nvSpPr>
        <p:spPr>
          <a:xfrm>
            <a:off x="6870008" y="4373550"/>
            <a:ext cx="4766577" cy="646331"/>
          </a:xfrm>
          <a:prstGeom prst="rect">
            <a:avLst/>
          </a:prstGeom>
          <a:solidFill>
            <a:schemeClr val="accent6">
              <a:lumMod val="20000"/>
              <a:lumOff val="80000"/>
            </a:schemeClr>
          </a:solidFill>
        </p:spPr>
        <p:txBody>
          <a:bodyPr wrap="square">
            <a:spAutoFit/>
          </a:bodyPr>
          <a:lstStyle/>
          <a:p>
            <a:r>
              <a:rPr lang="en-GB" dirty="0"/>
              <a:t>We can approximate (train) a neural network (shown on the left), where y=f(x), and  </a:t>
            </a:r>
            <a:endParaRPr lang="en-US" dirty="0"/>
          </a:p>
        </p:txBody>
      </p:sp>
      <p:pic>
        <p:nvPicPr>
          <p:cNvPr id="8" name="Picture 7">
            <a:extLst>
              <a:ext uri="{FF2B5EF4-FFF2-40B4-BE49-F238E27FC236}">
                <a16:creationId xmlns:a16="http://schemas.microsoft.com/office/drawing/2014/main" id="{C29E6E1F-95C8-0589-83D7-D425088D847B}"/>
              </a:ext>
            </a:extLst>
          </p:cNvPr>
          <p:cNvPicPr>
            <a:picLocks noChangeAspect="1"/>
          </p:cNvPicPr>
          <p:nvPr/>
        </p:nvPicPr>
        <p:blipFill>
          <a:blip r:embed="rId3"/>
          <a:srcRect l="1650"/>
          <a:stretch/>
        </p:blipFill>
        <p:spPr>
          <a:xfrm>
            <a:off x="6917422" y="5342700"/>
            <a:ext cx="3927341" cy="579170"/>
          </a:xfrm>
          <a:prstGeom prst="rect">
            <a:avLst/>
          </a:prstGeom>
        </p:spPr>
      </p:pic>
      <p:pic>
        <p:nvPicPr>
          <p:cNvPr id="4102" name="Picture 6">
            <a:extLst>
              <a:ext uri="{FF2B5EF4-FFF2-40B4-BE49-F238E27FC236}">
                <a16:creationId xmlns:a16="http://schemas.microsoft.com/office/drawing/2014/main" id="{38F3FAB9-ABFA-3403-7B24-8B015E8A88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483" y="4163171"/>
            <a:ext cx="5502592" cy="1826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548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95EB-F99B-3B58-8384-890F46F02D9F}"/>
              </a:ext>
            </a:extLst>
          </p:cNvPr>
          <p:cNvSpPr>
            <a:spLocks noGrp="1"/>
          </p:cNvSpPr>
          <p:nvPr>
            <p:ph type="title"/>
          </p:nvPr>
        </p:nvSpPr>
        <p:spPr/>
        <p:txBody>
          <a:bodyPr/>
          <a:lstStyle/>
          <a:p>
            <a:r>
              <a:rPr lang="en-GB" dirty="0"/>
              <a:t>Why is UAT important? </a:t>
            </a:r>
            <a:endParaRPr lang="en-US" dirty="0"/>
          </a:p>
        </p:txBody>
      </p:sp>
      <p:sp>
        <p:nvSpPr>
          <p:cNvPr id="3" name="Content Placeholder 2">
            <a:extLst>
              <a:ext uri="{FF2B5EF4-FFF2-40B4-BE49-F238E27FC236}">
                <a16:creationId xmlns:a16="http://schemas.microsoft.com/office/drawing/2014/main" id="{63B74F42-4579-79A9-60EB-744DCB082208}"/>
              </a:ext>
            </a:extLst>
          </p:cNvPr>
          <p:cNvSpPr>
            <a:spLocks noGrp="1"/>
          </p:cNvSpPr>
          <p:nvPr>
            <p:ph idx="1"/>
          </p:nvPr>
        </p:nvSpPr>
        <p:spPr/>
        <p:txBody>
          <a:bodyPr/>
          <a:lstStyle/>
          <a:p>
            <a:r>
              <a:rPr lang="en-GB" b="0" i="0" dirty="0">
                <a:solidFill>
                  <a:srgbClr val="545D7E"/>
                </a:solidFill>
                <a:effectLst/>
                <a:latin typeface="Google Sans"/>
              </a:rPr>
              <a:t>All problems can be described in functions.</a:t>
            </a:r>
          </a:p>
          <a:p>
            <a:r>
              <a:rPr lang="en-GB" b="0" i="0" dirty="0">
                <a:solidFill>
                  <a:srgbClr val="545D7E"/>
                </a:solidFill>
                <a:effectLst/>
                <a:latin typeface="Google Sans"/>
              </a:rPr>
              <a:t>This theorem is a cornerstone of neural network theory, providing a theoretical foundation for their ability to solve complex problems</a:t>
            </a:r>
            <a:endParaRPr lang="en-US" dirty="0"/>
          </a:p>
        </p:txBody>
      </p:sp>
    </p:spTree>
    <p:extLst>
      <p:ext uri="{BB962C8B-B14F-4D97-AF65-F5344CB8AC3E}">
        <p14:creationId xmlns:p14="http://schemas.microsoft.com/office/powerpoint/2010/main" val="3939068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295DE-6FCE-118A-4CC7-C6FD8CFE7524}"/>
              </a:ext>
            </a:extLst>
          </p:cNvPr>
          <p:cNvSpPr>
            <a:spLocks noGrp="1"/>
          </p:cNvSpPr>
          <p:nvPr>
            <p:ph type="title"/>
          </p:nvPr>
        </p:nvSpPr>
        <p:spPr/>
        <p:txBody>
          <a:bodyPr/>
          <a:lstStyle/>
          <a:p>
            <a:r>
              <a:rPr lang="en-US" dirty="0"/>
              <a:t>Visual approach to prove UAT</a:t>
            </a:r>
          </a:p>
        </p:txBody>
      </p:sp>
      <p:sp>
        <p:nvSpPr>
          <p:cNvPr id="10" name="Content Placeholder 9">
            <a:extLst>
              <a:ext uri="{FF2B5EF4-FFF2-40B4-BE49-F238E27FC236}">
                <a16:creationId xmlns:a16="http://schemas.microsoft.com/office/drawing/2014/main" id="{E1D8AEB0-3C05-B320-961D-0B5DC9A119AC}"/>
              </a:ext>
            </a:extLst>
          </p:cNvPr>
          <p:cNvSpPr>
            <a:spLocks noGrp="1"/>
          </p:cNvSpPr>
          <p:nvPr>
            <p:ph idx="1"/>
          </p:nvPr>
        </p:nvSpPr>
        <p:spPr>
          <a:xfrm>
            <a:off x="4181302" y="1825625"/>
            <a:ext cx="7172498" cy="4351338"/>
          </a:xfrm>
        </p:spPr>
        <p:txBody>
          <a:bodyPr/>
          <a:lstStyle/>
          <a:p>
            <a:r>
              <a:rPr lang="en-US" dirty="0"/>
              <a:t>Create many “bumps” (5 in the example)</a:t>
            </a:r>
          </a:p>
          <a:p>
            <a:pPr lvl="1"/>
            <a:r>
              <a:rPr lang="en-US" dirty="0"/>
              <a:t>Each bump should minimize the error </a:t>
            </a:r>
          </a:p>
          <a:p>
            <a:r>
              <a:rPr lang="en-US" dirty="0"/>
              <a:t>More “bumps”, fewer errors</a:t>
            </a:r>
          </a:p>
          <a:p>
            <a:r>
              <a:rPr lang="en-US" dirty="0"/>
              <a:t>Each bump results from </a:t>
            </a:r>
            <a:r>
              <a:rPr lang="en-US" dirty="0">
                <a:solidFill>
                  <a:srgbClr val="FF0000"/>
                </a:solidFill>
              </a:rPr>
              <a:t>two</a:t>
            </a:r>
            <a:r>
              <a:rPr lang="en-US" dirty="0"/>
              <a:t> neurons and </a:t>
            </a:r>
            <a:r>
              <a:rPr lang="en-US" dirty="0">
                <a:solidFill>
                  <a:srgbClr val="FF0000"/>
                </a:solidFill>
              </a:rPr>
              <a:t>one</a:t>
            </a:r>
            <a:r>
              <a:rPr lang="en-US" dirty="0"/>
              <a:t> linear neuron (a neuron without a sigmoid function)</a:t>
            </a:r>
          </a:p>
        </p:txBody>
      </p:sp>
      <p:sp>
        <p:nvSpPr>
          <p:cNvPr id="5" name="TextBox 4">
            <a:extLst>
              <a:ext uri="{FF2B5EF4-FFF2-40B4-BE49-F238E27FC236}">
                <a16:creationId xmlns:a16="http://schemas.microsoft.com/office/drawing/2014/main" id="{C488C2B6-F3F0-22AC-6313-C8D229F6624F}"/>
              </a:ext>
            </a:extLst>
          </p:cNvPr>
          <p:cNvSpPr txBox="1"/>
          <p:nvPr/>
        </p:nvSpPr>
        <p:spPr>
          <a:xfrm>
            <a:off x="1628602" y="6427218"/>
            <a:ext cx="6172200" cy="369332"/>
          </a:xfrm>
          <a:prstGeom prst="rect">
            <a:avLst/>
          </a:prstGeom>
          <a:noFill/>
        </p:spPr>
        <p:txBody>
          <a:bodyPr wrap="square">
            <a:spAutoFit/>
          </a:bodyPr>
          <a:lstStyle/>
          <a:p>
            <a:r>
              <a:rPr lang="en-US" dirty="0"/>
              <a:t>http://neuralnetworksanddeeplearning.com/chap4.html</a:t>
            </a:r>
          </a:p>
        </p:txBody>
      </p:sp>
      <p:pic>
        <p:nvPicPr>
          <p:cNvPr id="9" name="Picture 8">
            <a:extLst>
              <a:ext uri="{FF2B5EF4-FFF2-40B4-BE49-F238E27FC236}">
                <a16:creationId xmlns:a16="http://schemas.microsoft.com/office/drawing/2014/main" id="{8D15B798-63E0-5733-DD30-ABF9215BFEC3}"/>
              </a:ext>
            </a:extLst>
          </p:cNvPr>
          <p:cNvPicPr>
            <a:picLocks noChangeAspect="1"/>
          </p:cNvPicPr>
          <p:nvPr/>
        </p:nvPicPr>
        <p:blipFill>
          <a:blip r:embed="rId2"/>
          <a:stretch>
            <a:fillRect/>
          </a:stretch>
        </p:blipFill>
        <p:spPr>
          <a:xfrm>
            <a:off x="928490" y="1880255"/>
            <a:ext cx="2887051" cy="3996788"/>
          </a:xfrm>
          <a:prstGeom prst="rect">
            <a:avLst/>
          </a:prstGeom>
        </p:spPr>
      </p:pic>
    </p:spTree>
    <p:extLst>
      <p:ext uri="{BB962C8B-B14F-4D97-AF65-F5344CB8AC3E}">
        <p14:creationId xmlns:p14="http://schemas.microsoft.com/office/powerpoint/2010/main" val="2162073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E0CD2B-0AC5-29E6-A9D7-81F3CCB2B582}"/>
              </a:ext>
            </a:extLst>
          </p:cNvPr>
          <p:cNvSpPr>
            <a:spLocks noGrp="1"/>
          </p:cNvSpPr>
          <p:nvPr>
            <p:ph type="title"/>
          </p:nvPr>
        </p:nvSpPr>
        <p:spPr/>
        <p:txBody>
          <a:bodyPr/>
          <a:lstStyle/>
          <a:p>
            <a:r>
              <a:rPr lang="en-US" dirty="0"/>
              <a:t>A “bump” with</a:t>
            </a:r>
            <a:r>
              <a:rPr lang="en-US" dirty="0">
                <a:solidFill>
                  <a:srgbClr val="FF0000"/>
                </a:solidFill>
              </a:rPr>
              <a:t> two</a:t>
            </a:r>
            <a:r>
              <a:rPr lang="en-US" dirty="0"/>
              <a:t> neurons and </a:t>
            </a:r>
            <a:r>
              <a:rPr lang="en-US" dirty="0">
                <a:solidFill>
                  <a:srgbClr val="FF0000"/>
                </a:solidFill>
              </a:rPr>
              <a:t>one</a:t>
            </a:r>
            <a:r>
              <a:rPr lang="en-US" dirty="0"/>
              <a:t> linear neuron</a:t>
            </a:r>
          </a:p>
        </p:txBody>
      </p:sp>
      <p:pic>
        <p:nvPicPr>
          <p:cNvPr id="6" name="Picture 5">
            <a:extLst>
              <a:ext uri="{FF2B5EF4-FFF2-40B4-BE49-F238E27FC236}">
                <a16:creationId xmlns:a16="http://schemas.microsoft.com/office/drawing/2014/main" id="{073A017E-A169-EAC9-D270-7AF4F3A4DA1F}"/>
              </a:ext>
            </a:extLst>
          </p:cNvPr>
          <p:cNvPicPr>
            <a:picLocks noChangeAspect="1"/>
          </p:cNvPicPr>
          <p:nvPr/>
        </p:nvPicPr>
        <p:blipFill>
          <a:blip r:embed="rId2"/>
          <a:stretch>
            <a:fillRect/>
          </a:stretch>
        </p:blipFill>
        <p:spPr>
          <a:xfrm>
            <a:off x="838200" y="2359307"/>
            <a:ext cx="6112624" cy="3077217"/>
          </a:xfrm>
          <a:prstGeom prst="rect">
            <a:avLst/>
          </a:prstGeom>
        </p:spPr>
      </p:pic>
      <p:sp>
        <p:nvSpPr>
          <p:cNvPr id="7" name="TextBox 6">
            <a:extLst>
              <a:ext uri="{FF2B5EF4-FFF2-40B4-BE49-F238E27FC236}">
                <a16:creationId xmlns:a16="http://schemas.microsoft.com/office/drawing/2014/main" id="{1781E453-E779-800A-1BA4-2E8C79D30E34}"/>
              </a:ext>
            </a:extLst>
          </p:cNvPr>
          <p:cNvSpPr txBox="1"/>
          <p:nvPr/>
        </p:nvSpPr>
        <p:spPr>
          <a:xfrm>
            <a:off x="838200" y="5920477"/>
            <a:ext cx="7124700" cy="369332"/>
          </a:xfrm>
          <a:prstGeom prst="rect">
            <a:avLst/>
          </a:prstGeom>
          <a:noFill/>
        </p:spPr>
        <p:txBody>
          <a:bodyPr wrap="square">
            <a:spAutoFit/>
          </a:bodyPr>
          <a:lstStyle/>
          <a:p>
            <a:r>
              <a:rPr lang="en-US" dirty="0"/>
              <a:t>demo on http://neuralnetworksanddeeplearning.com/chap4.html</a:t>
            </a:r>
          </a:p>
        </p:txBody>
      </p:sp>
      <p:pic>
        <p:nvPicPr>
          <p:cNvPr id="9" name="Picture 8">
            <a:extLst>
              <a:ext uri="{FF2B5EF4-FFF2-40B4-BE49-F238E27FC236}">
                <a16:creationId xmlns:a16="http://schemas.microsoft.com/office/drawing/2014/main" id="{45F67ACE-32B2-C3B2-813F-7FDA4F4965DE}"/>
              </a:ext>
            </a:extLst>
          </p:cNvPr>
          <p:cNvPicPr>
            <a:picLocks noChangeAspect="1"/>
          </p:cNvPicPr>
          <p:nvPr/>
        </p:nvPicPr>
        <p:blipFill>
          <a:blip r:embed="rId3"/>
          <a:srcRect l="32678" t="16812"/>
          <a:stretch/>
        </p:blipFill>
        <p:spPr>
          <a:xfrm>
            <a:off x="7962900" y="2038705"/>
            <a:ext cx="2918460" cy="1766877"/>
          </a:xfrm>
          <a:prstGeom prst="rect">
            <a:avLst/>
          </a:prstGeom>
        </p:spPr>
      </p:pic>
      <p:pic>
        <p:nvPicPr>
          <p:cNvPr id="11" name="Picture 10">
            <a:extLst>
              <a:ext uri="{FF2B5EF4-FFF2-40B4-BE49-F238E27FC236}">
                <a16:creationId xmlns:a16="http://schemas.microsoft.com/office/drawing/2014/main" id="{56841FA0-397D-5A90-D040-D9142F572F8E}"/>
              </a:ext>
            </a:extLst>
          </p:cNvPr>
          <p:cNvPicPr>
            <a:picLocks noChangeAspect="1"/>
          </p:cNvPicPr>
          <p:nvPr/>
        </p:nvPicPr>
        <p:blipFill>
          <a:blip r:embed="rId4"/>
          <a:stretch>
            <a:fillRect/>
          </a:stretch>
        </p:blipFill>
        <p:spPr>
          <a:xfrm>
            <a:off x="7962900" y="4252901"/>
            <a:ext cx="3013765" cy="1667576"/>
          </a:xfrm>
          <a:prstGeom prst="rect">
            <a:avLst/>
          </a:prstGeom>
        </p:spPr>
      </p:pic>
      <p:grpSp>
        <p:nvGrpSpPr>
          <p:cNvPr id="19" name="Group 18">
            <a:extLst>
              <a:ext uri="{FF2B5EF4-FFF2-40B4-BE49-F238E27FC236}">
                <a16:creationId xmlns:a16="http://schemas.microsoft.com/office/drawing/2014/main" id="{8A09FA69-464A-6E14-07F0-5822C044283B}"/>
              </a:ext>
            </a:extLst>
          </p:cNvPr>
          <p:cNvGrpSpPr/>
          <p:nvPr/>
        </p:nvGrpSpPr>
        <p:grpSpPr>
          <a:xfrm>
            <a:off x="4911938" y="2617953"/>
            <a:ext cx="4698000" cy="2528640"/>
            <a:chOff x="4911938" y="2617953"/>
            <a:chExt cx="4698000" cy="2528640"/>
          </a:xfrm>
        </p:grpSpPr>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CB425F9E-37F9-947D-ED7D-D223860B82E9}"/>
                    </a:ext>
                  </a:extLst>
                </p14:cNvPr>
                <p14:cNvContentPartPr/>
                <p14:nvPr/>
              </p14:nvContentPartPr>
              <p14:xfrm>
                <a:off x="4911938" y="2617953"/>
                <a:ext cx="4473360" cy="960120"/>
              </p14:xfrm>
            </p:contentPart>
          </mc:Choice>
          <mc:Fallback xmlns="">
            <p:pic>
              <p:nvPicPr>
                <p:cNvPr id="13" name="Ink 12">
                  <a:extLst>
                    <a:ext uri="{FF2B5EF4-FFF2-40B4-BE49-F238E27FC236}">
                      <a16:creationId xmlns:a16="http://schemas.microsoft.com/office/drawing/2014/main" id="{CB425F9E-37F9-947D-ED7D-D223860B82E9}"/>
                    </a:ext>
                  </a:extLst>
                </p:cNvPr>
                <p:cNvPicPr/>
                <p:nvPr/>
              </p:nvPicPr>
              <p:blipFill>
                <a:blip r:embed="rId6"/>
                <a:stretch>
                  <a:fillRect/>
                </a:stretch>
              </p:blipFill>
              <p:spPr>
                <a:xfrm>
                  <a:off x="4894298" y="2599953"/>
                  <a:ext cx="4509000" cy="995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7F068534-B22E-81C5-D548-BE3160A07F81}"/>
                    </a:ext>
                  </a:extLst>
                </p14:cNvPr>
                <p14:cNvContentPartPr/>
                <p14:nvPr/>
              </p14:nvContentPartPr>
              <p14:xfrm>
                <a:off x="5179418" y="3391593"/>
                <a:ext cx="150480" cy="316080"/>
              </p14:xfrm>
            </p:contentPart>
          </mc:Choice>
          <mc:Fallback xmlns="">
            <p:pic>
              <p:nvPicPr>
                <p:cNvPr id="14" name="Ink 13">
                  <a:extLst>
                    <a:ext uri="{FF2B5EF4-FFF2-40B4-BE49-F238E27FC236}">
                      <a16:creationId xmlns:a16="http://schemas.microsoft.com/office/drawing/2014/main" id="{7F068534-B22E-81C5-D548-BE3160A07F81}"/>
                    </a:ext>
                  </a:extLst>
                </p:cNvPr>
                <p:cNvPicPr/>
                <p:nvPr/>
              </p:nvPicPr>
              <p:blipFill>
                <a:blip r:embed="rId8"/>
                <a:stretch>
                  <a:fillRect/>
                </a:stretch>
              </p:blipFill>
              <p:spPr>
                <a:xfrm>
                  <a:off x="5161778" y="3373593"/>
                  <a:ext cx="186120" cy="351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25CA08CA-F532-98A1-4908-5C3C444C959A}"/>
                    </a:ext>
                  </a:extLst>
                </p14:cNvPr>
                <p14:cNvContentPartPr/>
                <p14:nvPr/>
              </p14:nvContentPartPr>
              <p14:xfrm>
                <a:off x="5778458" y="3736113"/>
                <a:ext cx="3831480" cy="1410480"/>
              </p14:xfrm>
            </p:contentPart>
          </mc:Choice>
          <mc:Fallback xmlns="">
            <p:pic>
              <p:nvPicPr>
                <p:cNvPr id="16" name="Ink 15">
                  <a:extLst>
                    <a:ext uri="{FF2B5EF4-FFF2-40B4-BE49-F238E27FC236}">
                      <a16:creationId xmlns:a16="http://schemas.microsoft.com/office/drawing/2014/main" id="{25CA08CA-F532-98A1-4908-5C3C444C959A}"/>
                    </a:ext>
                  </a:extLst>
                </p:cNvPr>
                <p:cNvPicPr/>
                <p:nvPr/>
              </p:nvPicPr>
              <p:blipFill>
                <a:blip r:embed="rId10"/>
                <a:stretch>
                  <a:fillRect/>
                </a:stretch>
              </p:blipFill>
              <p:spPr>
                <a:xfrm>
                  <a:off x="5760818" y="3718473"/>
                  <a:ext cx="3867120" cy="1446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C58B9361-40C9-0A12-D6F4-CB8DAAAAA6ED}"/>
                    </a:ext>
                  </a:extLst>
                </p14:cNvPr>
                <p14:cNvContentPartPr/>
                <p14:nvPr/>
              </p14:nvContentPartPr>
              <p14:xfrm>
                <a:off x="5735978" y="3682473"/>
                <a:ext cx="108360" cy="253080"/>
              </p14:xfrm>
            </p:contentPart>
          </mc:Choice>
          <mc:Fallback xmlns="">
            <p:pic>
              <p:nvPicPr>
                <p:cNvPr id="18" name="Ink 17">
                  <a:extLst>
                    <a:ext uri="{FF2B5EF4-FFF2-40B4-BE49-F238E27FC236}">
                      <a16:creationId xmlns:a16="http://schemas.microsoft.com/office/drawing/2014/main" id="{C58B9361-40C9-0A12-D6F4-CB8DAAAAA6ED}"/>
                    </a:ext>
                  </a:extLst>
                </p:cNvPr>
                <p:cNvPicPr/>
                <p:nvPr/>
              </p:nvPicPr>
              <p:blipFill>
                <a:blip r:embed="rId12"/>
                <a:stretch>
                  <a:fillRect/>
                </a:stretch>
              </p:blipFill>
              <p:spPr>
                <a:xfrm>
                  <a:off x="5717978" y="3664473"/>
                  <a:ext cx="144000" cy="288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22" name="Ink 21">
                <a:extLst>
                  <a:ext uri="{FF2B5EF4-FFF2-40B4-BE49-F238E27FC236}">
                    <a16:creationId xmlns:a16="http://schemas.microsoft.com/office/drawing/2014/main" id="{F8666CE6-CFC6-B8B1-4488-1DC814DAF7C1}"/>
                  </a:ext>
                </a:extLst>
              </p14:cNvPr>
              <p14:cNvContentPartPr/>
              <p14:nvPr/>
            </p14:nvContentPartPr>
            <p14:xfrm>
              <a:off x="9460898" y="2136273"/>
              <a:ext cx="283320" cy="192240"/>
            </p14:xfrm>
          </p:contentPart>
        </mc:Choice>
        <mc:Fallback xmlns="">
          <p:pic>
            <p:nvPicPr>
              <p:cNvPr id="22" name="Ink 21">
                <a:extLst>
                  <a:ext uri="{FF2B5EF4-FFF2-40B4-BE49-F238E27FC236}">
                    <a16:creationId xmlns:a16="http://schemas.microsoft.com/office/drawing/2014/main" id="{F8666CE6-CFC6-B8B1-4488-1DC814DAF7C1}"/>
                  </a:ext>
                </a:extLst>
              </p:cNvPr>
              <p:cNvPicPr/>
              <p:nvPr/>
            </p:nvPicPr>
            <p:blipFill>
              <a:blip r:embed="rId14"/>
              <a:stretch>
                <a:fillRect/>
              </a:stretch>
            </p:blipFill>
            <p:spPr>
              <a:xfrm>
                <a:off x="9454778" y="2130153"/>
                <a:ext cx="295560" cy="204480"/>
              </a:xfrm>
              <a:prstGeom prst="rect">
                <a:avLst/>
              </a:prstGeom>
            </p:spPr>
          </p:pic>
        </mc:Fallback>
      </mc:AlternateContent>
      <p:grpSp>
        <p:nvGrpSpPr>
          <p:cNvPr id="31" name="Group 30">
            <a:extLst>
              <a:ext uri="{FF2B5EF4-FFF2-40B4-BE49-F238E27FC236}">
                <a16:creationId xmlns:a16="http://schemas.microsoft.com/office/drawing/2014/main" id="{B61482CE-1E85-0C25-D8AD-A2AF9068E986}"/>
              </a:ext>
            </a:extLst>
          </p:cNvPr>
          <p:cNvGrpSpPr/>
          <p:nvPr/>
        </p:nvGrpSpPr>
        <p:grpSpPr>
          <a:xfrm>
            <a:off x="5552738" y="2210793"/>
            <a:ext cx="4090320" cy="925200"/>
            <a:chOff x="5552738" y="2210793"/>
            <a:chExt cx="4090320" cy="925200"/>
          </a:xfrm>
        </p:grpSpPr>
        <mc:AlternateContent xmlns:mc="http://schemas.openxmlformats.org/markup-compatibility/2006" xmlns:p14="http://schemas.microsoft.com/office/powerpoint/2010/main">
          <mc:Choice Requires="p14">
            <p:contentPart p14:bwMode="auto" r:id="rId15">
              <p14:nvContentPartPr>
                <p14:cNvPr id="27" name="Ink 26">
                  <a:extLst>
                    <a:ext uri="{FF2B5EF4-FFF2-40B4-BE49-F238E27FC236}">
                      <a16:creationId xmlns:a16="http://schemas.microsoft.com/office/drawing/2014/main" id="{780171D2-0690-3C85-1CBB-8E2F23536102}"/>
                    </a:ext>
                  </a:extLst>
                </p14:cNvPr>
                <p14:cNvContentPartPr/>
                <p14:nvPr/>
              </p14:nvContentPartPr>
              <p14:xfrm>
                <a:off x="9560618" y="2210793"/>
                <a:ext cx="82440" cy="360"/>
              </p14:xfrm>
            </p:contentPart>
          </mc:Choice>
          <mc:Fallback xmlns="">
            <p:pic>
              <p:nvPicPr>
                <p:cNvPr id="27" name="Ink 26">
                  <a:extLst>
                    <a:ext uri="{FF2B5EF4-FFF2-40B4-BE49-F238E27FC236}">
                      <a16:creationId xmlns:a16="http://schemas.microsoft.com/office/drawing/2014/main" id="{780171D2-0690-3C85-1CBB-8E2F23536102}"/>
                    </a:ext>
                  </a:extLst>
                </p:cNvPr>
                <p:cNvPicPr/>
                <p:nvPr/>
              </p:nvPicPr>
              <p:blipFill>
                <a:blip r:embed="rId16"/>
                <a:stretch>
                  <a:fillRect/>
                </a:stretch>
              </p:blipFill>
              <p:spPr>
                <a:xfrm>
                  <a:off x="9554498" y="2204673"/>
                  <a:ext cx="9468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8" name="Ink 27">
                  <a:extLst>
                    <a:ext uri="{FF2B5EF4-FFF2-40B4-BE49-F238E27FC236}">
                      <a16:creationId xmlns:a16="http://schemas.microsoft.com/office/drawing/2014/main" id="{99A8EBCC-52DB-E39C-3CE6-A22A541185F2}"/>
                    </a:ext>
                  </a:extLst>
                </p14:cNvPr>
                <p14:cNvContentPartPr/>
                <p14:nvPr/>
              </p14:nvContentPartPr>
              <p14:xfrm>
                <a:off x="5585498" y="2277753"/>
                <a:ext cx="4024440" cy="832320"/>
              </p14:xfrm>
            </p:contentPart>
          </mc:Choice>
          <mc:Fallback xmlns="">
            <p:pic>
              <p:nvPicPr>
                <p:cNvPr id="28" name="Ink 27">
                  <a:extLst>
                    <a:ext uri="{FF2B5EF4-FFF2-40B4-BE49-F238E27FC236}">
                      <a16:creationId xmlns:a16="http://schemas.microsoft.com/office/drawing/2014/main" id="{99A8EBCC-52DB-E39C-3CE6-A22A541185F2}"/>
                    </a:ext>
                  </a:extLst>
                </p:cNvPr>
                <p:cNvPicPr/>
                <p:nvPr/>
              </p:nvPicPr>
              <p:blipFill>
                <a:blip r:embed="rId18"/>
                <a:stretch>
                  <a:fillRect/>
                </a:stretch>
              </p:blipFill>
              <p:spPr>
                <a:xfrm>
                  <a:off x="5579378" y="2271633"/>
                  <a:ext cx="4036680" cy="844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0" name="Ink 29">
                  <a:extLst>
                    <a:ext uri="{FF2B5EF4-FFF2-40B4-BE49-F238E27FC236}">
                      <a16:creationId xmlns:a16="http://schemas.microsoft.com/office/drawing/2014/main" id="{DE59A469-772D-FF49-596E-C264E2941B89}"/>
                    </a:ext>
                  </a:extLst>
                </p14:cNvPr>
                <p14:cNvContentPartPr/>
                <p14:nvPr/>
              </p14:nvContentPartPr>
              <p14:xfrm>
                <a:off x="5552738" y="2984073"/>
                <a:ext cx="171720" cy="151920"/>
              </p14:xfrm>
            </p:contentPart>
          </mc:Choice>
          <mc:Fallback xmlns="">
            <p:pic>
              <p:nvPicPr>
                <p:cNvPr id="30" name="Ink 29">
                  <a:extLst>
                    <a:ext uri="{FF2B5EF4-FFF2-40B4-BE49-F238E27FC236}">
                      <a16:creationId xmlns:a16="http://schemas.microsoft.com/office/drawing/2014/main" id="{DE59A469-772D-FF49-596E-C264E2941B89}"/>
                    </a:ext>
                  </a:extLst>
                </p:cNvPr>
                <p:cNvPicPr/>
                <p:nvPr/>
              </p:nvPicPr>
              <p:blipFill>
                <a:blip r:embed="rId20"/>
                <a:stretch>
                  <a:fillRect/>
                </a:stretch>
              </p:blipFill>
              <p:spPr>
                <a:xfrm>
                  <a:off x="5546618" y="2977953"/>
                  <a:ext cx="183960" cy="164160"/>
                </a:xfrm>
                <a:prstGeom prst="rect">
                  <a:avLst/>
                </a:prstGeom>
              </p:spPr>
            </p:pic>
          </mc:Fallback>
        </mc:AlternateContent>
      </p:grpSp>
    </p:spTree>
    <p:extLst>
      <p:ext uri="{BB962C8B-B14F-4D97-AF65-F5344CB8AC3E}">
        <p14:creationId xmlns:p14="http://schemas.microsoft.com/office/powerpoint/2010/main" val="1975365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7392</TotalTime>
  <Words>2196</Words>
  <Application>Microsoft Office PowerPoint</Application>
  <PresentationFormat>Widescreen</PresentationFormat>
  <Paragraphs>207</Paragraphs>
  <Slides>22</Slides>
  <Notes>4</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Google Sans</vt:lpstr>
      <vt:lpstr>Aptos</vt:lpstr>
      <vt:lpstr>Arial</vt:lpstr>
      <vt:lpstr>Calibri</vt:lpstr>
      <vt:lpstr>Calibri Light</vt:lpstr>
      <vt:lpstr>Georgia</vt:lpstr>
      <vt:lpstr>Office Theme</vt:lpstr>
      <vt:lpstr>Universal Approximation Theorem for neural networks</vt:lpstr>
      <vt:lpstr>An artificial neuron </vt:lpstr>
      <vt:lpstr>Limitation of one neuron </vt:lpstr>
      <vt:lpstr>PowerPoint Presentation</vt:lpstr>
      <vt:lpstr>Can a neural network approximate this function?</vt:lpstr>
      <vt:lpstr>What is UAT in AI? </vt:lpstr>
      <vt:lpstr>Why is UAT important? </vt:lpstr>
      <vt:lpstr>Visual approach to prove UAT</vt:lpstr>
      <vt:lpstr>A “bump” with two neurons and one linear neuron</vt:lpstr>
      <vt:lpstr>Approximating with 5 bumps</vt:lpstr>
      <vt:lpstr>UAT works with any numbers of inputs and outputs (n to n)</vt:lpstr>
      <vt:lpstr>1 to 1</vt:lpstr>
      <vt:lpstr>1 to n</vt:lpstr>
      <vt:lpstr>n to 1</vt:lpstr>
      <vt:lpstr>n to n</vt:lpstr>
      <vt:lpstr>UAT limitation</vt:lpstr>
      <vt:lpstr>PowerPoint Presentation</vt:lpstr>
      <vt:lpstr>PowerPoint Presentation</vt:lpstr>
      <vt:lpstr>UAT Demo</vt:lpstr>
      <vt:lpstr> Neural network YouTube tutorial</vt:lpstr>
      <vt:lpstr>Video tutorials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Xu</dc:creator>
  <cp:lastModifiedBy>Weifeng Xu</cp:lastModifiedBy>
  <cp:revision>7</cp:revision>
  <dcterms:created xsi:type="dcterms:W3CDTF">2020-09-14T14:43:27Z</dcterms:created>
  <dcterms:modified xsi:type="dcterms:W3CDTF">2025-05-01T18:53:56Z</dcterms:modified>
</cp:coreProperties>
</file>