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73" r:id="rId6"/>
    <p:sldId id="300" r:id="rId7"/>
    <p:sldId id="260" r:id="rId8"/>
    <p:sldId id="274" r:id="rId9"/>
    <p:sldId id="261" r:id="rId10"/>
    <p:sldId id="262" r:id="rId11"/>
    <p:sldId id="267" r:id="rId12"/>
    <p:sldId id="263" r:id="rId13"/>
    <p:sldId id="264" r:id="rId14"/>
    <p:sldId id="265" r:id="rId15"/>
    <p:sldId id="269" r:id="rId16"/>
    <p:sldId id="270" r:id="rId17"/>
    <p:sldId id="290" r:id="rId18"/>
    <p:sldId id="275" r:id="rId19"/>
    <p:sldId id="271" r:id="rId20"/>
    <p:sldId id="276" r:id="rId21"/>
    <p:sldId id="266" r:id="rId22"/>
    <p:sldId id="268" r:id="rId23"/>
    <p:sldId id="272" r:id="rId24"/>
    <p:sldId id="284" r:id="rId25"/>
    <p:sldId id="286" r:id="rId26"/>
    <p:sldId id="289" r:id="rId27"/>
    <p:sldId id="293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7" r:id="rId36"/>
    <p:sldId id="288" r:id="rId37"/>
    <p:sldId id="291" r:id="rId38"/>
    <p:sldId id="292" r:id="rId39"/>
    <p:sldId id="294" r:id="rId40"/>
    <p:sldId id="295" r:id="rId41"/>
    <p:sldId id="296" r:id="rId42"/>
    <p:sldId id="297" r:id="rId43"/>
    <p:sldId id="298" r:id="rId44"/>
    <p:sldId id="299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CBAC"/>
    <a:srgbClr val="FDED3B"/>
    <a:srgbClr val="0000FF"/>
    <a:srgbClr val="A6A659"/>
    <a:srgbClr val="FFA500"/>
    <a:srgbClr val="9494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9BA757-A9E5-4E35-900E-70A7C044DEA3}" v="259" dt="2025-10-22T20:15:21.7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128" autoAdjust="0"/>
  </p:normalViewPr>
  <p:slideViewPr>
    <p:cSldViewPr snapToGrid="0">
      <p:cViewPr varScale="1">
        <p:scale>
          <a:sx n="92" d="100"/>
          <a:sy n="92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F99F8FFF-BA20-43EA-924B-4DF5D2A785F3}"/>
    <pc:docChg chg="undo custSel addSld modSld">
      <pc:chgData name="Weifeng Xu" userId="e7aed605-a3dd-4d5a-a692-a87037af107b" providerId="ADAL" clId="{F99F8FFF-BA20-43EA-924B-4DF5D2A785F3}" dt="2025-10-22T20:15:51.878" v="89" actId="1076"/>
      <pc:docMkLst>
        <pc:docMk/>
      </pc:docMkLst>
      <pc:sldChg chg="addSp modSp mod">
        <pc:chgData name="Weifeng Xu" userId="e7aed605-a3dd-4d5a-a692-a87037af107b" providerId="ADAL" clId="{F99F8FFF-BA20-43EA-924B-4DF5D2A785F3}" dt="2025-10-22T20:11:11.740" v="27" actId="207"/>
        <pc:sldMkLst>
          <pc:docMk/>
          <pc:sldMk cId="1840264368" sldId="260"/>
        </pc:sldMkLst>
        <pc:spChg chg="add mod">
          <ac:chgData name="Weifeng Xu" userId="e7aed605-a3dd-4d5a-a692-a87037af107b" providerId="ADAL" clId="{F99F8FFF-BA20-43EA-924B-4DF5D2A785F3}" dt="2025-10-22T20:11:11.740" v="27" actId="207"/>
          <ac:spMkLst>
            <pc:docMk/>
            <pc:sldMk cId="1840264368" sldId="260"/>
            <ac:spMk id="2" creationId="{1B19169C-2A22-BF7F-62B6-823A4B891FC2}"/>
          </ac:spMkLst>
        </pc:spChg>
      </pc:sldChg>
      <pc:sldChg chg="addSp modSp">
        <pc:chgData name="Weifeng Xu" userId="e7aed605-a3dd-4d5a-a692-a87037af107b" providerId="ADAL" clId="{F99F8FFF-BA20-43EA-924B-4DF5D2A785F3}" dt="2025-10-22T20:15:21.725" v="81" actId="14100"/>
        <pc:sldMkLst>
          <pc:docMk/>
          <pc:sldMk cId="862046090" sldId="273"/>
        </pc:sldMkLst>
        <pc:picChg chg="add mod">
          <ac:chgData name="Weifeng Xu" userId="e7aed605-a3dd-4d5a-a692-a87037af107b" providerId="ADAL" clId="{F99F8FFF-BA20-43EA-924B-4DF5D2A785F3}" dt="2025-10-22T20:15:21.725" v="81" actId="14100"/>
          <ac:picMkLst>
            <pc:docMk/>
            <pc:sldMk cId="862046090" sldId="273"/>
            <ac:picMk id="1026" creationId="{85D32D6C-4761-E6F5-CA78-491F0A9117C9}"/>
          </ac:picMkLst>
        </pc:picChg>
      </pc:sldChg>
      <pc:sldChg chg="addSp delSp modSp new mod modClrScheme chgLayout">
        <pc:chgData name="Weifeng Xu" userId="e7aed605-a3dd-4d5a-a692-a87037af107b" providerId="ADAL" clId="{F99F8FFF-BA20-43EA-924B-4DF5D2A785F3}" dt="2025-10-22T20:15:51.878" v="89" actId="1076"/>
        <pc:sldMkLst>
          <pc:docMk/>
          <pc:sldMk cId="1083673441" sldId="300"/>
        </pc:sldMkLst>
        <pc:spChg chg="del mod ord">
          <ac:chgData name="Weifeng Xu" userId="e7aed605-a3dd-4d5a-a692-a87037af107b" providerId="ADAL" clId="{F99F8FFF-BA20-43EA-924B-4DF5D2A785F3}" dt="2025-10-22T20:11:39.661" v="29" actId="700"/>
          <ac:spMkLst>
            <pc:docMk/>
            <pc:sldMk cId="1083673441" sldId="300"/>
            <ac:spMk id="2" creationId="{2524C367-FF1A-0F44-EAF6-796C0A97CB89}"/>
          </ac:spMkLst>
        </pc:spChg>
        <pc:spChg chg="del">
          <ac:chgData name="Weifeng Xu" userId="e7aed605-a3dd-4d5a-a692-a87037af107b" providerId="ADAL" clId="{F99F8FFF-BA20-43EA-924B-4DF5D2A785F3}" dt="2025-10-22T20:11:39.661" v="29" actId="700"/>
          <ac:spMkLst>
            <pc:docMk/>
            <pc:sldMk cId="1083673441" sldId="300"/>
            <ac:spMk id="3" creationId="{E3E70318-9C91-C4EB-BB99-6E78638AB5B1}"/>
          </ac:spMkLst>
        </pc:spChg>
        <pc:spChg chg="add mod ord">
          <ac:chgData name="Weifeng Xu" userId="e7aed605-a3dd-4d5a-a692-a87037af107b" providerId="ADAL" clId="{F99F8FFF-BA20-43EA-924B-4DF5D2A785F3}" dt="2025-10-22T20:11:49.033" v="57" actId="20577"/>
          <ac:spMkLst>
            <pc:docMk/>
            <pc:sldMk cId="1083673441" sldId="300"/>
            <ac:spMk id="4" creationId="{AA2ADA8E-70C3-DCA2-226D-D9A8E6F42A5C}"/>
          </ac:spMkLst>
        </pc:spChg>
        <pc:spChg chg="add">
          <ac:chgData name="Weifeng Xu" userId="e7aed605-a3dd-4d5a-a692-a87037af107b" providerId="ADAL" clId="{F99F8FFF-BA20-43EA-924B-4DF5D2A785F3}" dt="2025-10-22T20:14:21.868" v="63"/>
          <ac:spMkLst>
            <pc:docMk/>
            <pc:sldMk cId="1083673441" sldId="300"/>
            <ac:spMk id="5" creationId="{D40787F7-0BC4-9DDB-405C-7732D36BA337}"/>
          </ac:spMkLst>
        </pc:spChg>
        <pc:spChg chg="add">
          <ac:chgData name="Weifeng Xu" userId="e7aed605-a3dd-4d5a-a692-a87037af107b" providerId="ADAL" clId="{F99F8FFF-BA20-43EA-924B-4DF5D2A785F3}" dt="2025-10-22T20:14:26.892" v="64"/>
          <ac:spMkLst>
            <pc:docMk/>
            <pc:sldMk cId="1083673441" sldId="300"/>
            <ac:spMk id="6" creationId="{9C12D7B5-D7EB-7331-D7D8-F279ABD08B8F}"/>
          </ac:spMkLst>
        </pc:spChg>
        <pc:spChg chg="add mod">
          <ac:chgData name="Weifeng Xu" userId="e7aed605-a3dd-4d5a-a692-a87037af107b" providerId="ADAL" clId="{F99F8FFF-BA20-43EA-924B-4DF5D2A785F3}" dt="2025-10-22T20:15:51.878" v="89" actId="1076"/>
          <ac:spMkLst>
            <pc:docMk/>
            <pc:sldMk cId="1083673441" sldId="300"/>
            <ac:spMk id="9" creationId="{9F4DA791-AC47-E678-D460-1466145F44E9}"/>
          </ac:spMkLst>
        </pc:spChg>
        <pc:picChg chg="add mod">
          <ac:chgData name="Weifeng Xu" userId="e7aed605-a3dd-4d5a-a692-a87037af107b" providerId="ADAL" clId="{F99F8FFF-BA20-43EA-924B-4DF5D2A785F3}" dt="2025-10-22T20:15:44.686" v="85" actId="1076"/>
          <ac:picMkLst>
            <pc:docMk/>
            <pc:sldMk cId="1083673441" sldId="300"/>
            <ac:picMk id="7" creationId="{4AC5A175-8D53-FC22-BF47-0EADC660EC1F}"/>
          </ac:picMkLst>
        </pc:picChg>
        <pc:picChg chg="add del mod">
          <ac:chgData name="Weifeng Xu" userId="e7aed605-a3dd-4d5a-a692-a87037af107b" providerId="ADAL" clId="{F99F8FFF-BA20-43EA-924B-4DF5D2A785F3}" dt="2025-10-22T20:15:16.896" v="79" actId="21"/>
          <ac:picMkLst>
            <pc:docMk/>
            <pc:sldMk cId="1083673441" sldId="300"/>
            <ac:picMk id="1026" creationId="{85D32D6C-4761-E6F5-CA78-491F0A9117C9}"/>
          </ac:picMkLst>
        </pc:picChg>
      </pc:sldChg>
    </pc:docChg>
  </pc:docChgLst>
  <pc:docChgLst>
    <pc:chgData name="Weifeng Xu" userId="e7aed605-a3dd-4d5a-a692-a87037af107b" providerId="ADAL" clId="{77503F2E-F3A0-409B-A511-BB14035E722B}"/>
    <pc:docChg chg="undo custSel addSld delSld modSld sldOrd">
      <pc:chgData name="Weifeng Xu" userId="e7aed605-a3dd-4d5a-a692-a87037af107b" providerId="ADAL" clId="{77503F2E-F3A0-409B-A511-BB14035E722B}" dt="2025-05-01T18:53:56.374" v="2136" actId="20577"/>
      <pc:docMkLst>
        <pc:docMk/>
      </pc:docMkLst>
      <pc:sldChg chg="addSp modSp mod">
        <pc:chgData name="Weifeng Xu" userId="e7aed605-a3dd-4d5a-a692-a87037af107b" providerId="ADAL" clId="{77503F2E-F3A0-409B-A511-BB14035E722B}" dt="2025-04-30T22:37:51.320" v="275" actId="1076"/>
        <pc:sldMkLst>
          <pc:docMk/>
          <pc:sldMk cId="1325061211" sldId="256"/>
        </pc:sldMkLst>
      </pc:sldChg>
      <pc:sldChg chg="addSp delSp modSp new mod modClrScheme chgLayout">
        <pc:chgData name="Weifeng Xu" userId="e7aed605-a3dd-4d5a-a692-a87037af107b" providerId="ADAL" clId="{77503F2E-F3A0-409B-A511-BB14035E722B}" dt="2025-04-30T22:00:56.674" v="162" actId="14100"/>
        <pc:sldMkLst>
          <pc:docMk/>
          <pc:sldMk cId="2003605107" sldId="257"/>
        </pc:sldMkLst>
      </pc:sldChg>
      <pc:sldChg chg="del">
        <pc:chgData name="Weifeng Xu" userId="e7aed605-a3dd-4d5a-a692-a87037af107b" providerId="ADAL" clId="{77503F2E-F3A0-409B-A511-BB14035E722B}" dt="2025-04-30T21:31:57.304" v="0" actId="47"/>
        <pc:sldMkLst>
          <pc:docMk/>
          <pc:sldMk cId="2572427240" sldId="257"/>
        </pc:sldMkLst>
      </pc:sldChg>
      <pc:sldChg chg="del">
        <pc:chgData name="Weifeng Xu" userId="e7aed605-a3dd-4d5a-a692-a87037af107b" providerId="ADAL" clId="{77503F2E-F3A0-409B-A511-BB14035E722B}" dt="2025-04-30T21:31:57.413" v="1" actId="47"/>
        <pc:sldMkLst>
          <pc:docMk/>
          <pc:sldMk cId="3100494254" sldId="258"/>
        </pc:sldMkLst>
      </pc:sldChg>
      <pc:sldChg chg="addSp delSp modSp add mod modClrScheme chgLayout">
        <pc:chgData name="Weifeng Xu" userId="e7aed605-a3dd-4d5a-a692-a87037af107b" providerId="ADAL" clId="{77503F2E-F3A0-409B-A511-BB14035E722B}" dt="2025-04-30T22:36:13.270" v="244" actId="27636"/>
        <pc:sldMkLst>
          <pc:docMk/>
          <pc:sldMk cId="3148078500" sldId="258"/>
        </pc:sldMkLst>
      </pc:sldChg>
      <pc:sldChg chg="del">
        <pc:chgData name="Weifeng Xu" userId="e7aed605-a3dd-4d5a-a692-a87037af107b" providerId="ADAL" clId="{77503F2E-F3A0-409B-A511-BB14035E722B}" dt="2025-04-30T21:31:57.571" v="2" actId="47"/>
        <pc:sldMkLst>
          <pc:docMk/>
          <pc:sldMk cId="1655253961" sldId="259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02:24:49.515" v="1486" actId="1076"/>
        <pc:sldMkLst>
          <pc:docMk/>
          <pc:sldMk cId="2942233055" sldId="259"/>
        </pc:sldMkLst>
      </pc:sldChg>
      <pc:sldChg chg="del">
        <pc:chgData name="Weifeng Xu" userId="e7aed605-a3dd-4d5a-a692-a87037af107b" providerId="ADAL" clId="{77503F2E-F3A0-409B-A511-BB14035E722B}" dt="2025-04-30T21:31:58.684" v="5" actId="47"/>
        <pc:sldMkLst>
          <pc:docMk/>
          <pc:sldMk cId="3375603492" sldId="260"/>
        </pc:sldMkLst>
      </pc:sldChg>
      <pc:sldChg chg="addSp delSp modSp new mod modClrScheme chgLayout modNotesTx">
        <pc:chgData name="Weifeng Xu" userId="e7aed605-a3dd-4d5a-a692-a87037af107b" providerId="ADAL" clId="{77503F2E-F3A0-409B-A511-BB14035E722B}" dt="2025-04-30T23:57:46.285" v="501" actId="1076"/>
        <pc:sldMkLst>
          <pc:docMk/>
          <pc:sldMk cId="4238292093" sldId="260"/>
        </pc:sldMkLst>
      </pc:sldChg>
      <pc:sldChg chg="addSp delSp modSp new mod ord modClrScheme chgLayout modNotesTx">
        <pc:chgData name="Weifeng Xu" userId="e7aed605-a3dd-4d5a-a692-a87037af107b" providerId="ADAL" clId="{77503F2E-F3A0-409B-A511-BB14035E722B}" dt="2025-05-01T00:20:09.257" v="663" actId="20577"/>
        <pc:sldMkLst>
          <pc:docMk/>
          <pc:sldMk cId="773548588" sldId="261"/>
        </pc:sldMkLst>
      </pc:sldChg>
      <pc:sldChg chg="del">
        <pc:chgData name="Weifeng Xu" userId="e7aed605-a3dd-4d5a-a692-a87037af107b" providerId="ADAL" clId="{77503F2E-F3A0-409B-A511-BB14035E722B}" dt="2025-04-30T21:31:57.746" v="3" actId="47"/>
        <pc:sldMkLst>
          <pc:docMk/>
          <pc:sldMk cId="909895920" sldId="261"/>
        </pc:sldMkLst>
      </pc:sldChg>
      <pc:sldChg chg="del">
        <pc:chgData name="Weifeng Xu" userId="e7aed605-a3dd-4d5a-a692-a87037af107b" providerId="ADAL" clId="{77503F2E-F3A0-409B-A511-BB14035E722B}" dt="2025-04-30T21:31:57.991" v="4" actId="47"/>
        <pc:sldMkLst>
          <pc:docMk/>
          <pc:sldMk cId="1010189504" sldId="262"/>
        </pc:sldMkLst>
      </pc:sldChg>
      <pc:sldChg chg="addSp modSp new mod ord modClrScheme chgLayout">
        <pc:chgData name="Weifeng Xu" userId="e7aed605-a3dd-4d5a-a692-a87037af107b" providerId="ADAL" clId="{77503F2E-F3A0-409B-A511-BB14035E722B}" dt="2025-05-01T01:31:48.820" v="1112"/>
        <pc:sldMkLst>
          <pc:docMk/>
          <pc:sldMk cId="3939068785" sldId="262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01:30:59.453" v="1110" actId="207"/>
        <pc:sldMkLst>
          <pc:docMk/>
          <pc:sldMk cId="2162073066" sldId="263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02:28:32.993" v="1527"/>
        <pc:sldMkLst>
          <pc:docMk/>
          <pc:sldMk cId="1975365164" sldId="264"/>
        </pc:sldMkLst>
      </pc:sldChg>
      <pc:sldChg chg="addSp delSp modSp new mod">
        <pc:chgData name="Weifeng Xu" userId="e7aed605-a3dd-4d5a-a692-a87037af107b" providerId="ADAL" clId="{77503F2E-F3A0-409B-A511-BB14035E722B}" dt="2025-05-01T16:11:44.655" v="2082" actId="1076"/>
        <pc:sldMkLst>
          <pc:docMk/>
          <pc:sldMk cId="4163382801" sldId="265"/>
        </pc:sldMkLst>
      </pc:sldChg>
      <pc:sldChg chg="addSp delSp modSp new mod modClrScheme chgLayout modNotesTx">
        <pc:chgData name="Weifeng Xu" userId="e7aed605-a3dd-4d5a-a692-a87037af107b" providerId="ADAL" clId="{77503F2E-F3A0-409B-A511-BB14035E722B}" dt="2025-05-01T15:39:51.026" v="1945" actId="403"/>
        <pc:sldMkLst>
          <pc:docMk/>
          <pc:sldMk cId="711940281" sldId="266"/>
        </pc:sldMkLst>
      </pc:sldChg>
      <pc:sldChg chg="addSp delSp modSp new mod">
        <pc:chgData name="Weifeng Xu" userId="e7aed605-a3dd-4d5a-a692-a87037af107b" providerId="ADAL" clId="{77503F2E-F3A0-409B-A511-BB14035E722B}" dt="2025-05-01T15:44:07.976" v="1954" actId="14100"/>
        <pc:sldMkLst>
          <pc:docMk/>
          <pc:sldMk cId="3000902119" sldId="267"/>
        </pc:sldMkLst>
      </pc:sldChg>
      <pc:sldChg chg="addSp modSp new mod modClrScheme chgLayout">
        <pc:chgData name="Weifeng Xu" userId="e7aed605-a3dd-4d5a-a692-a87037af107b" providerId="ADAL" clId="{77503F2E-F3A0-409B-A511-BB14035E722B}" dt="2025-05-01T02:13:32.434" v="1403"/>
        <pc:sldMkLst>
          <pc:docMk/>
          <pc:sldMk cId="70125468" sldId="268"/>
        </pc:sldMkLst>
      </pc:sldChg>
      <pc:sldChg chg="modSp new mod">
        <pc:chgData name="Weifeng Xu" userId="e7aed605-a3dd-4d5a-a692-a87037af107b" providerId="ADAL" clId="{77503F2E-F3A0-409B-A511-BB14035E722B}" dt="2025-05-01T18:53:56.374" v="2136" actId="20577"/>
        <pc:sldMkLst>
          <pc:docMk/>
          <pc:sldMk cId="1829157120" sldId="269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16:45:54.163" v="2089" actId="1076"/>
        <pc:sldMkLst>
          <pc:docMk/>
          <pc:sldMk cId="1822568230" sldId="270"/>
        </pc:sldMkLst>
      </pc:sldChg>
      <pc:sldChg chg="addSp modSp new mod modClrScheme chgLayout">
        <pc:chgData name="Weifeng Xu" userId="e7aed605-a3dd-4d5a-a692-a87037af107b" providerId="ADAL" clId="{77503F2E-F3A0-409B-A511-BB14035E722B}" dt="2025-05-01T14:02:37.278" v="1563" actId="14100"/>
        <pc:sldMkLst>
          <pc:docMk/>
          <pc:sldMk cId="929903445" sldId="271"/>
        </pc:sldMkLst>
      </pc:sldChg>
      <pc:sldChg chg="addSp modSp new mod modClrScheme chgLayout">
        <pc:chgData name="Weifeng Xu" userId="e7aed605-a3dd-4d5a-a692-a87037af107b" providerId="ADAL" clId="{77503F2E-F3A0-409B-A511-BB14035E722B}" dt="2025-05-01T15:30:04.850" v="1882" actId="14100"/>
        <pc:sldMkLst>
          <pc:docMk/>
          <pc:sldMk cId="409369350" sldId="272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14:59:11.283" v="1722" actId="20577"/>
        <pc:sldMkLst>
          <pc:docMk/>
          <pc:sldMk cId="3399795082" sldId="273"/>
        </pc:sldMkLst>
      </pc:sldChg>
      <pc:sldChg chg="addSp delSp modSp new mod modClrScheme chgLayout modNotesTx">
        <pc:chgData name="Weifeng Xu" userId="e7aed605-a3dd-4d5a-a692-a87037af107b" providerId="ADAL" clId="{77503F2E-F3A0-409B-A511-BB14035E722B}" dt="2025-05-01T15:30:28.941" v="1887" actId="403"/>
        <pc:sldMkLst>
          <pc:docMk/>
          <pc:sldMk cId="1313382436" sldId="274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15:07:31.776" v="1818" actId="12"/>
        <pc:sldMkLst>
          <pc:docMk/>
          <pc:sldMk cId="4170236264" sldId="275"/>
        </pc:sldMkLst>
      </pc:sldChg>
      <pc:sldChg chg="addSp delSp modSp new mod ord modClrScheme chgLayout">
        <pc:chgData name="Weifeng Xu" userId="e7aed605-a3dd-4d5a-a692-a87037af107b" providerId="ADAL" clId="{77503F2E-F3A0-409B-A511-BB14035E722B}" dt="2025-05-01T16:46:25.876" v="2093" actId="207"/>
        <pc:sldMkLst>
          <pc:docMk/>
          <pc:sldMk cId="363184616" sldId="276"/>
        </pc:sldMkLst>
      </pc:sldChg>
      <pc:sldChg chg="addSp modSp new del mod">
        <pc:chgData name="Weifeng Xu" userId="e7aed605-a3dd-4d5a-a692-a87037af107b" providerId="ADAL" clId="{77503F2E-F3A0-409B-A511-BB14035E722B}" dt="2025-05-01T16:11:58.243" v="2083" actId="47"/>
        <pc:sldMkLst>
          <pc:docMk/>
          <pc:sldMk cId="1433488969" sldId="276"/>
        </pc:sldMkLst>
      </pc:sldChg>
      <pc:sldChg chg="addSp delSp modSp new del mod modClrScheme chgLayout">
        <pc:chgData name="Weifeng Xu" userId="e7aed605-a3dd-4d5a-a692-a87037af107b" providerId="ADAL" clId="{77503F2E-F3A0-409B-A511-BB14035E722B}" dt="2025-05-01T15:56:30.529" v="2015" actId="680"/>
        <pc:sldMkLst>
          <pc:docMk/>
          <pc:sldMk cId="1774214095" sldId="276"/>
        </pc:sldMkLst>
      </pc:sldChg>
      <pc:sldChg chg="addSp modSp new del mod modClrScheme chgLayout">
        <pc:chgData name="Weifeng Xu" userId="e7aed605-a3dd-4d5a-a692-a87037af107b" providerId="ADAL" clId="{77503F2E-F3A0-409B-A511-BB14035E722B}" dt="2025-05-01T15:40:18.963" v="1946" actId="47"/>
        <pc:sldMkLst>
          <pc:docMk/>
          <pc:sldMk cId="3294603324" sldId="276"/>
        </pc:sldMkLst>
      </pc:sldChg>
      <pc:sldChg chg="addSp modSp new mod modAnim">
        <pc:chgData name="Weifeng Xu" userId="e7aed605-a3dd-4d5a-a692-a87037af107b" providerId="ADAL" clId="{77503F2E-F3A0-409B-A511-BB14035E722B}" dt="2025-05-01T18:53:39.456" v="2135" actId="1076"/>
        <pc:sldMkLst>
          <pc:docMk/>
          <pc:sldMk cId="1572050356" sldId="277"/>
        </pc:sldMkLst>
      </pc:sldChg>
      <pc:sldChg chg="add del">
        <pc:chgData name="Weifeng Xu" userId="e7aed605-a3dd-4d5a-a692-a87037af107b" providerId="ADAL" clId="{77503F2E-F3A0-409B-A511-BB14035E722B}" dt="2025-05-01T18:49:24.473" v="2098"/>
        <pc:sldMkLst>
          <pc:docMk/>
          <pc:sldMk cId="3665025083" sldId="277"/>
        </pc:sldMkLst>
      </pc:sldChg>
      <pc:sldChg chg="add del">
        <pc:chgData name="Weifeng Xu" userId="e7aed605-a3dd-4d5a-a692-a87037af107b" providerId="ADAL" clId="{77503F2E-F3A0-409B-A511-BB14035E722B}" dt="2025-05-01T18:49:10.145" v="2095"/>
        <pc:sldMkLst>
          <pc:docMk/>
          <pc:sldMk cId="4149124542" sldId="277"/>
        </pc:sldMkLst>
      </pc:sldChg>
    </pc:docChg>
  </pc:docChgLst>
  <pc:docChgLst>
    <pc:chgData name="Weifeng Xu" userId="e7aed605-a3dd-4d5a-a692-a87037af107b" providerId="ADAL" clId="{8E5A6AEC-921D-4BE6-8002-CC8D4F2830D2}"/>
    <pc:docChg chg="undo custSel addSld delSld modSld">
      <pc:chgData name="Weifeng Xu" userId="e7aed605-a3dd-4d5a-a692-a87037af107b" providerId="ADAL" clId="{8E5A6AEC-921D-4BE6-8002-CC8D4F2830D2}" dt="2025-04-28T15:23:27.017" v="746" actId="6549"/>
      <pc:docMkLst>
        <pc:docMk/>
      </pc:docMkLst>
      <pc:sldChg chg="modSp mod chgLayout">
        <pc:chgData name="Weifeng Xu" userId="e7aed605-a3dd-4d5a-a692-a87037af107b" providerId="ADAL" clId="{8E5A6AEC-921D-4BE6-8002-CC8D4F2830D2}" dt="2025-04-27T15:24:07.342" v="34" actId="700"/>
        <pc:sldMkLst>
          <pc:docMk/>
          <pc:sldMk cId="1325061211" sldId="256"/>
        </pc:sldMkLst>
      </pc:sldChg>
      <pc:sldChg chg="del">
        <pc:chgData name="Weifeng Xu" userId="e7aed605-a3dd-4d5a-a692-a87037af107b" providerId="ADAL" clId="{8E5A6AEC-921D-4BE6-8002-CC8D4F2830D2}" dt="2025-04-27T15:25:06.899" v="35" actId="47"/>
        <pc:sldMkLst>
          <pc:docMk/>
          <pc:sldMk cId="2201572609" sldId="257"/>
        </pc:sldMkLst>
      </pc:sldChg>
      <pc:sldChg chg="addSp modSp new mod">
        <pc:chgData name="Weifeng Xu" userId="e7aed605-a3dd-4d5a-a692-a87037af107b" providerId="ADAL" clId="{8E5A6AEC-921D-4BE6-8002-CC8D4F2830D2}" dt="2025-04-27T15:43:48.595" v="157" actId="1076"/>
        <pc:sldMkLst>
          <pc:docMk/>
          <pc:sldMk cId="2572427240" sldId="257"/>
        </pc:sldMkLst>
      </pc:sldChg>
      <pc:sldChg chg="del">
        <pc:chgData name="Weifeng Xu" userId="e7aed605-a3dd-4d5a-a692-a87037af107b" providerId="ADAL" clId="{8E5A6AEC-921D-4BE6-8002-CC8D4F2830D2}" dt="2025-04-27T15:25:07.244" v="36" actId="47"/>
        <pc:sldMkLst>
          <pc:docMk/>
          <pc:sldMk cId="450669007" sldId="258"/>
        </pc:sldMkLst>
      </pc:sldChg>
      <pc:sldChg chg="addSp delSp modSp new mod modClrScheme chgLayout">
        <pc:chgData name="Weifeng Xu" userId="e7aed605-a3dd-4d5a-a692-a87037af107b" providerId="ADAL" clId="{8E5A6AEC-921D-4BE6-8002-CC8D4F2830D2}" dt="2025-04-27T16:01:11.569" v="507" actId="207"/>
        <pc:sldMkLst>
          <pc:docMk/>
          <pc:sldMk cId="3100494254" sldId="258"/>
        </pc:sldMkLst>
      </pc:sldChg>
      <pc:sldChg chg="modSp new mod">
        <pc:chgData name="Weifeng Xu" userId="e7aed605-a3dd-4d5a-a692-a87037af107b" providerId="ADAL" clId="{8E5A6AEC-921D-4BE6-8002-CC8D4F2830D2}" dt="2025-04-27T16:03:14.809" v="520" actId="207"/>
        <pc:sldMkLst>
          <pc:docMk/>
          <pc:sldMk cId="1655253961" sldId="259"/>
        </pc:sldMkLst>
      </pc:sldChg>
      <pc:sldChg chg="del">
        <pc:chgData name="Weifeng Xu" userId="e7aed605-a3dd-4d5a-a692-a87037af107b" providerId="ADAL" clId="{8E5A6AEC-921D-4BE6-8002-CC8D4F2830D2}" dt="2025-04-27T15:25:07.654" v="37" actId="47"/>
        <pc:sldMkLst>
          <pc:docMk/>
          <pc:sldMk cId="3233567480" sldId="259"/>
        </pc:sldMkLst>
      </pc:sldChg>
      <pc:sldChg chg="del">
        <pc:chgData name="Weifeng Xu" userId="e7aed605-a3dd-4d5a-a692-a87037af107b" providerId="ADAL" clId="{8E5A6AEC-921D-4BE6-8002-CC8D4F2830D2}" dt="2025-04-27T15:25:09.947" v="46" actId="47"/>
        <pc:sldMkLst>
          <pc:docMk/>
          <pc:sldMk cId="2715224073" sldId="260"/>
        </pc:sldMkLst>
      </pc:sldChg>
      <pc:sldChg chg="modSp new mod">
        <pc:chgData name="Weifeng Xu" userId="e7aed605-a3dd-4d5a-a692-a87037af107b" providerId="ADAL" clId="{8E5A6AEC-921D-4BE6-8002-CC8D4F2830D2}" dt="2025-04-27T16:04:14.976" v="601" actId="313"/>
        <pc:sldMkLst>
          <pc:docMk/>
          <pc:sldMk cId="3375603492" sldId="260"/>
        </pc:sldMkLst>
      </pc:sldChg>
      <pc:sldChg chg="modSp new mod">
        <pc:chgData name="Weifeng Xu" userId="e7aed605-a3dd-4d5a-a692-a87037af107b" providerId="ADAL" clId="{8E5A6AEC-921D-4BE6-8002-CC8D4F2830D2}" dt="2025-04-27T16:05:14.474" v="618"/>
        <pc:sldMkLst>
          <pc:docMk/>
          <pc:sldMk cId="909895920" sldId="261"/>
        </pc:sldMkLst>
      </pc:sldChg>
      <pc:sldChg chg="del">
        <pc:chgData name="Weifeng Xu" userId="e7aed605-a3dd-4d5a-a692-a87037af107b" providerId="ADAL" clId="{8E5A6AEC-921D-4BE6-8002-CC8D4F2830D2}" dt="2025-04-27T15:25:07.871" v="38" actId="47"/>
        <pc:sldMkLst>
          <pc:docMk/>
          <pc:sldMk cId="1030786537" sldId="261"/>
        </pc:sldMkLst>
      </pc:sldChg>
      <pc:sldChg chg="addSp delSp modSp new mod">
        <pc:chgData name="Weifeng Xu" userId="e7aed605-a3dd-4d5a-a692-a87037af107b" providerId="ADAL" clId="{8E5A6AEC-921D-4BE6-8002-CC8D4F2830D2}" dt="2025-04-28T15:23:27.017" v="746" actId="6549"/>
        <pc:sldMkLst>
          <pc:docMk/>
          <pc:sldMk cId="1010189504" sldId="262"/>
        </pc:sldMkLst>
      </pc:sldChg>
      <pc:sldChg chg="del">
        <pc:chgData name="Weifeng Xu" userId="e7aed605-a3dd-4d5a-a692-a87037af107b" providerId="ADAL" clId="{8E5A6AEC-921D-4BE6-8002-CC8D4F2830D2}" dt="2025-04-27T15:25:08.095" v="39" actId="47"/>
        <pc:sldMkLst>
          <pc:docMk/>
          <pc:sldMk cId="3548515090" sldId="264"/>
        </pc:sldMkLst>
      </pc:sldChg>
      <pc:sldChg chg="del">
        <pc:chgData name="Weifeng Xu" userId="e7aed605-a3dd-4d5a-a692-a87037af107b" providerId="ADAL" clId="{8E5A6AEC-921D-4BE6-8002-CC8D4F2830D2}" dt="2025-04-27T15:25:10.434" v="47" actId="47"/>
        <pc:sldMkLst>
          <pc:docMk/>
          <pc:sldMk cId="3523214092" sldId="265"/>
        </pc:sldMkLst>
      </pc:sldChg>
      <pc:sldChg chg="del">
        <pc:chgData name="Weifeng Xu" userId="e7aed605-a3dd-4d5a-a692-a87037af107b" providerId="ADAL" clId="{8E5A6AEC-921D-4BE6-8002-CC8D4F2830D2}" dt="2025-04-27T15:25:08.929" v="43" actId="47"/>
        <pc:sldMkLst>
          <pc:docMk/>
          <pc:sldMk cId="756868712" sldId="266"/>
        </pc:sldMkLst>
      </pc:sldChg>
      <pc:sldChg chg="del">
        <pc:chgData name="Weifeng Xu" userId="e7aed605-a3dd-4d5a-a692-a87037af107b" providerId="ADAL" clId="{8E5A6AEC-921D-4BE6-8002-CC8D4F2830D2}" dt="2025-04-27T15:25:09.145" v="44" actId="47"/>
        <pc:sldMkLst>
          <pc:docMk/>
          <pc:sldMk cId="2973990778" sldId="267"/>
        </pc:sldMkLst>
      </pc:sldChg>
      <pc:sldChg chg="del">
        <pc:chgData name="Weifeng Xu" userId="e7aed605-a3dd-4d5a-a692-a87037af107b" providerId="ADAL" clId="{8E5A6AEC-921D-4BE6-8002-CC8D4F2830D2}" dt="2025-04-27T15:25:09.362" v="45" actId="47"/>
        <pc:sldMkLst>
          <pc:docMk/>
          <pc:sldMk cId="2042884208" sldId="268"/>
        </pc:sldMkLst>
      </pc:sldChg>
      <pc:sldChg chg="del">
        <pc:chgData name="Weifeng Xu" userId="e7aed605-a3dd-4d5a-a692-a87037af107b" providerId="ADAL" clId="{8E5A6AEC-921D-4BE6-8002-CC8D4F2830D2}" dt="2025-04-27T15:25:08.271" v="40" actId="47"/>
        <pc:sldMkLst>
          <pc:docMk/>
          <pc:sldMk cId="3256057421" sldId="269"/>
        </pc:sldMkLst>
      </pc:sldChg>
      <pc:sldChg chg="del">
        <pc:chgData name="Weifeng Xu" userId="e7aed605-a3dd-4d5a-a692-a87037af107b" providerId="ADAL" clId="{8E5A6AEC-921D-4BE6-8002-CC8D4F2830D2}" dt="2025-04-27T15:25:08.466" v="41" actId="47"/>
        <pc:sldMkLst>
          <pc:docMk/>
          <pc:sldMk cId="146876777" sldId="270"/>
        </pc:sldMkLst>
      </pc:sldChg>
      <pc:sldChg chg="del">
        <pc:chgData name="Weifeng Xu" userId="e7aed605-a3dd-4d5a-a692-a87037af107b" providerId="ADAL" clId="{8E5A6AEC-921D-4BE6-8002-CC8D4F2830D2}" dt="2025-04-27T15:25:08.686" v="42" actId="47"/>
        <pc:sldMkLst>
          <pc:docMk/>
          <pc:sldMk cId="1939243851" sldId="271"/>
        </pc:sldMkLst>
      </pc:sldChg>
      <pc:sldChg chg="del">
        <pc:chgData name="Weifeng Xu" userId="e7aed605-a3dd-4d5a-a692-a87037af107b" providerId="ADAL" clId="{8E5A6AEC-921D-4BE6-8002-CC8D4F2830D2}" dt="2025-04-27T15:25:11.096" v="48" actId="47"/>
        <pc:sldMkLst>
          <pc:docMk/>
          <pc:sldMk cId="2238745649" sldId="272"/>
        </pc:sldMkLst>
      </pc:sldChg>
    </pc:docChg>
  </pc:docChgLst>
  <pc:docChgLst>
    <pc:chgData name="Weifeng Xu" userId="e7aed605-a3dd-4d5a-a692-a87037af107b" providerId="ADAL" clId="{781DD69C-B3C3-4AA3-A094-E5C237C15CAE}"/>
    <pc:docChg chg="delSld">
      <pc:chgData name="Weifeng Xu" userId="e7aed605-a3dd-4d5a-a692-a87037af107b" providerId="ADAL" clId="{781DD69C-B3C3-4AA3-A094-E5C237C15CAE}" dt="2025-04-26T15:34:37.721" v="1" actId="47"/>
      <pc:docMkLst>
        <pc:docMk/>
      </pc:docMkLst>
      <pc:sldChg chg="del">
        <pc:chgData name="Weifeng Xu" userId="e7aed605-a3dd-4d5a-a692-a87037af107b" providerId="ADAL" clId="{781DD69C-B3C3-4AA3-A094-E5C237C15CAE}" dt="2025-04-26T15:34:36.333" v="0" actId="47"/>
        <pc:sldMkLst>
          <pc:docMk/>
          <pc:sldMk cId="3284022864" sldId="262"/>
        </pc:sldMkLst>
      </pc:sldChg>
      <pc:sldChg chg="del">
        <pc:chgData name="Weifeng Xu" userId="e7aed605-a3dd-4d5a-a692-a87037af107b" providerId="ADAL" clId="{781DD69C-B3C3-4AA3-A094-E5C237C15CAE}" dt="2025-04-26T15:34:37.721" v="1" actId="47"/>
        <pc:sldMkLst>
          <pc:docMk/>
          <pc:sldMk cId="786756272" sldId="263"/>
        </pc:sldMkLst>
      </pc:sldChg>
    </pc:docChg>
  </pc:docChgLst>
  <pc:docChgLst>
    <pc:chgData name="Weifeng Xu" userId="e7aed605-a3dd-4d5a-a692-a87037af107b" providerId="ADAL" clId="{B29BA757-A9E5-4E35-900E-70A7C044DEA3}"/>
    <pc:docChg chg="undo custSel addSld delSld modSld sldOrd">
      <pc:chgData name="Weifeng Xu" userId="e7aed605-a3dd-4d5a-a692-a87037af107b" providerId="ADAL" clId="{B29BA757-A9E5-4E35-900E-70A7C044DEA3}" dt="2025-05-08T20:26:31.713" v="2302"/>
      <pc:docMkLst>
        <pc:docMk/>
      </pc:docMkLst>
      <pc:sldChg chg="addSp modSp mod">
        <pc:chgData name="Weifeng Xu" userId="e7aed605-a3dd-4d5a-a692-a87037af107b" providerId="ADAL" clId="{B29BA757-A9E5-4E35-900E-70A7C044DEA3}" dt="2025-05-07T14:31:41.747" v="329" actId="1076"/>
        <pc:sldMkLst>
          <pc:docMk/>
          <pc:sldMk cId="1325061211" sldId="256"/>
        </pc:sldMkLst>
      </pc:sldChg>
      <pc:sldChg chg="modSp mod">
        <pc:chgData name="Weifeng Xu" userId="e7aed605-a3dd-4d5a-a692-a87037af107b" providerId="ADAL" clId="{B29BA757-A9E5-4E35-900E-70A7C044DEA3}" dt="2025-05-07T19:12:32.998" v="1316" actId="27636"/>
        <pc:sldMkLst>
          <pc:docMk/>
          <pc:sldMk cId="3637650244" sldId="257"/>
        </pc:sldMkLst>
      </pc:sldChg>
      <pc:sldChg chg="del">
        <pc:chgData name="Weifeng Xu" userId="e7aed605-a3dd-4d5a-a692-a87037af107b" providerId="ADAL" clId="{B29BA757-A9E5-4E35-900E-70A7C044DEA3}" dt="2025-05-07T01:05:38.460" v="1" actId="47"/>
        <pc:sldMkLst>
          <pc:docMk/>
          <pc:sldMk cId="2182874950" sldId="258"/>
        </pc:sldMkLst>
      </pc:sldChg>
      <pc:sldChg chg="modSp new mod">
        <pc:chgData name="Weifeng Xu" userId="e7aed605-a3dd-4d5a-a692-a87037af107b" providerId="ADAL" clId="{B29BA757-A9E5-4E35-900E-70A7C044DEA3}" dt="2025-05-07T01:09:41.997" v="59" actId="15"/>
        <pc:sldMkLst>
          <pc:docMk/>
          <pc:sldMk cId="2656776715" sldId="258"/>
        </pc:sldMkLst>
      </pc:sldChg>
      <pc:sldChg chg="addSp modSp new mod modClrScheme chgLayout">
        <pc:chgData name="Weifeng Xu" userId="e7aed605-a3dd-4d5a-a692-a87037af107b" providerId="ADAL" clId="{B29BA757-A9E5-4E35-900E-70A7C044DEA3}" dt="2025-05-08T16:47:57.135" v="2086" actId="27636"/>
        <pc:sldMkLst>
          <pc:docMk/>
          <pc:sldMk cId="727829765" sldId="259"/>
        </pc:sldMkLst>
      </pc:sldChg>
      <pc:sldChg chg="del">
        <pc:chgData name="Weifeng Xu" userId="e7aed605-a3dd-4d5a-a692-a87037af107b" providerId="ADAL" clId="{B29BA757-A9E5-4E35-900E-70A7C044DEA3}" dt="2025-05-07T01:05:38.614" v="2" actId="47"/>
        <pc:sldMkLst>
          <pc:docMk/>
          <pc:sldMk cId="3948614833" sldId="259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5:58:32.517" v="715" actId="20577"/>
        <pc:sldMkLst>
          <pc:docMk/>
          <pc:sldMk cId="1840264368" sldId="260"/>
        </pc:sldMkLst>
      </pc:sldChg>
      <pc:sldChg chg="del">
        <pc:chgData name="Weifeng Xu" userId="e7aed605-a3dd-4d5a-a692-a87037af107b" providerId="ADAL" clId="{B29BA757-A9E5-4E35-900E-70A7C044DEA3}" dt="2025-05-07T01:05:38.749" v="3" actId="47"/>
        <pc:sldMkLst>
          <pc:docMk/>
          <pc:sldMk cId="2232272763" sldId="260"/>
        </pc:sldMkLst>
      </pc:sldChg>
      <pc:sldChg chg="del">
        <pc:chgData name="Weifeng Xu" userId="e7aed605-a3dd-4d5a-a692-a87037af107b" providerId="ADAL" clId="{B29BA757-A9E5-4E35-900E-70A7C044DEA3}" dt="2025-05-07T01:05:38.900" v="4" actId="47"/>
        <pc:sldMkLst>
          <pc:docMk/>
          <pc:sldMk cId="2892488957" sldId="261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6:07:46.408" v="827" actId="113"/>
        <pc:sldMkLst>
          <pc:docMk/>
          <pc:sldMk cId="4111090122" sldId="261"/>
        </pc:sldMkLst>
      </pc:sldChg>
      <pc:sldChg chg="del">
        <pc:chgData name="Weifeng Xu" userId="e7aed605-a3dd-4d5a-a692-a87037af107b" providerId="ADAL" clId="{B29BA757-A9E5-4E35-900E-70A7C044DEA3}" dt="2025-05-07T01:05:39.385" v="6" actId="47"/>
        <pc:sldMkLst>
          <pc:docMk/>
          <pc:sldMk cId="151526665" sldId="262"/>
        </pc:sldMkLst>
      </pc:sldChg>
      <pc:sldChg chg="addSp delSp modSp new mod">
        <pc:chgData name="Weifeng Xu" userId="e7aed605-a3dd-4d5a-a692-a87037af107b" providerId="ADAL" clId="{B29BA757-A9E5-4E35-900E-70A7C044DEA3}" dt="2025-05-07T02:15:40.306" v="320" actId="20577"/>
        <pc:sldMkLst>
          <pc:docMk/>
          <pc:sldMk cId="2317883494" sldId="262"/>
        </pc:sldMkLst>
      </pc:sldChg>
      <pc:sldChg chg="addSp modSp new mod modClrScheme chgLayout">
        <pc:chgData name="Weifeng Xu" userId="e7aed605-a3dd-4d5a-a692-a87037af107b" providerId="ADAL" clId="{B29BA757-A9E5-4E35-900E-70A7C044DEA3}" dt="2025-05-07T01:53:07.182" v="259" actId="1076"/>
        <pc:sldMkLst>
          <pc:docMk/>
          <pc:sldMk cId="811983070" sldId="263"/>
        </pc:sldMkLst>
      </pc:sldChg>
      <pc:sldChg chg="del">
        <pc:chgData name="Weifeng Xu" userId="e7aed605-a3dd-4d5a-a692-a87037af107b" providerId="ADAL" clId="{B29BA757-A9E5-4E35-900E-70A7C044DEA3}" dt="2025-05-07T01:05:39.039" v="5" actId="47"/>
        <pc:sldMkLst>
          <pc:docMk/>
          <pc:sldMk cId="1683674305" sldId="263"/>
        </pc:sldMkLst>
      </pc:sldChg>
      <pc:sldChg chg="del">
        <pc:chgData name="Weifeng Xu" userId="e7aed605-a3dd-4d5a-a692-a87037af107b" providerId="ADAL" clId="{B29BA757-A9E5-4E35-900E-70A7C044DEA3}" dt="2025-05-07T01:05:39.710" v="7" actId="47"/>
        <pc:sldMkLst>
          <pc:docMk/>
          <pc:sldMk cId="14529535" sldId="264"/>
        </pc:sldMkLst>
      </pc:sldChg>
      <pc:sldChg chg="addSp modSp new mod modClrScheme chgLayout">
        <pc:chgData name="Weifeng Xu" userId="e7aed605-a3dd-4d5a-a692-a87037af107b" providerId="ADAL" clId="{B29BA757-A9E5-4E35-900E-70A7C044DEA3}" dt="2025-05-07T01:53:03.713" v="258" actId="14100"/>
        <pc:sldMkLst>
          <pc:docMk/>
          <pc:sldMk cId="1963809480" sldId="264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02:00:05.906" v="291" actId="27636"/>
        <pc:sldMkLst>
          <pc:docMk/>
          <pc:sldMk cId="1407222423" sldId="265"/>
        </pc:sldMkLst>
      </pc:sldChg>
      <pc:sldChg chg="del">
        <pc:chgData name="Weifeng Xu" userId="e7aed605-a3dd-4d5a-a692-a87037af107b" providerId="ADAL" clId="{B29BA757-A9E5-4E35-900E-70A7C044DEA3}" dt="2025-05-07T01:05:38.315" v="0" actId="47"/>
        <pc:sldMkLst>
          <pc:docMk/>
          <pc:sldMk cId="2513134488" sldId="265"/>
        </pc:sldMkLst>
      </pc:sldChg>
      <pc:sldChg chg="addSp delSp modSp new mod ord modClrScheme chgLayout">
        <pc:chgData name="Weifeng Xu" userId="e7aed605-a3dd-4d5a-a692-a87037af107b" providerId="ADAL" clId="{B29BA757-A9E5-4E35-900E-70A7C044DEA3}" dt="2025-05-07T16:11:53.180" v="845"/>
        <pc:sldMkLst>
          <pc:docMk/>
          <pc:sldMk cId="765826211" sldId="266"/>
        </pc:sldMkLst>
      </pc:sldChg>
      <pc:sldChg chg="del">
        <pc:chgData name="Weifeng Xu" userId="e7aed605-a3dd-4d5a-a692-a87037af107b" providerId="ADAL" clId="{B29BA757-A9E5-4E35-900E-70A7C044DEA3}" dt="2025-05-07T01:05:40.134" v="10" actId="47"/>
        <pc:sldMkLst>
          <pc:docMk/>
          <pc:sldMk cId="2697101003" sldId="266"/>
        </pc:sldMkLst>
      </pc:sldChg>
      <pc:sldChg chg="new del">
        <pc:chgData name="Weifeng Xu" userId="e7aed605-a3dd-4d5a-a692-a87037af107b" providerId="ADAL" clId="{B29BA757-A9E5-4E35-900E-70A7C044DEA3}" dt="2025-05-07T02:16:40.905" v="322" actId="680"/>
        <pc:sldMkLst>
          <pc:docMk/>
          <pc:sldMk cId="3259922637" sldId="266"/>
        </pc:sldMkLst>
      </pc:sldChg>
      <pc:sldChg chg="del">
        <pc:chgData name="Weifeng Xu" userId="e7aed605-a3dd-4d5a-a692-a87037af107b" providerId="ADAL" clId="{B29BA757-A9E5-4E35-900E-70A7C044DEA3}" dt="2025-05-07T01:05:39.993" v="9" actId="47"/>
        <pc:sldMkLst>
          <pc:docMk/>
          <pc:sldMk cId="2718594992" sldId="267"/>
        </pc:sldMkLst>
      </pc:sldChg>
      <pc:sldChg chg="addSp delSp modSp new mod modClrScheme chgLayout modNotesTx">
        <pc:chgData name="Weifeng Xu" userId="e7aed605-a3dd-4d5a-a692-a87037af107b" providerId="ADAL" clId="{B29BA757-A9E5-4E35-900E-70A7C044DEA3}" dt="2025-05-07T14:46:51.402" v="411" actId="478"/>
        <pc:sldMkLst>
          <pc:docMk/>
          <pc:sldMk cId="3504296645" sldId="267"/>
        </pc:sldMkLst>
      </pc:sldChg>
      <pc:sldChg chg="addSp modSp new mod">
        <pc:chgData name="Weifeng Xu" userId="e7aed605-a3dd-4d5a-a692-a87037af107b" providerId="ADAL" clId="{B29BA757-A9E5-4E35-900E-70A7C044DEA3}" dt="2025-05-07T19:16:35.860" v="1318" actId="1076"/>
        <pc:sldMkLst>
          <pc:docMk/>
          <pc:sldMk cId="679910618" sldId="268"/>
        </pc:sldMkLst>
      </pc:sldChg>
      <pc:sldChg chg="del">
        <pc:chgData name="Weifeng Xu" userId="e7aed605-a3dd-4d5a-a692-a87037af107b" providerId="ADAL" clId="{B29BA757-A9E5-4E35-900E-70A7C044DEA3}" dt="2025-05-07T01:05:40.272" v="11" actId="47"/>
        <pc:sldMkLst>
          <pc:docMk/>
          <pc:sldMk cId="2848934703" sldId="268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5:40:11.868" v="444" actId="1076"/>
        <pc:sldMkLst>
          <pc:docMk/>
          <pc:sldMk cId="2594904362" sldId="269"/>
        </pc:sldMkLst>
      </pc:sldChg>
      <pc:sldChg chg="del">
        <pc:chgData name="Weifeng Xu" userId="e7aed605-a3dd-4d5a-a692-a87037af107b" providerId="ADAL" clId="{B29BA757-A9E5-4E35-900E-70A7C044DEA3}" dt="2025-05-07T01:05:41.327" v="15" actId="47"/>
        <pc:sldMkLst>
          <pc:docMk/>
          <pc:sldMk cId="2627592652" sldId="269"/>
        </pc:sldMkLst>
      </pc:sldChg>
      <pc:sldChg chg="addSp modSp new mod">
        <pc:chgData name="Weifeng Xu" userId="e7aed605-a3dd-4d5a-a692-a87037af107b" providerId="ADAL" clId="{B29BA757-A9E5-4E35-900E-70A7C044DEA3}" dt="2025-05-08T13:13:14.917" v="2061" actId="1076"/>
        <pc:sldMkLst>
          <pc:docMk/>
          <pc:sldMk cId="3508688350" sldId="270"/>
        </pc:sldMkLst>
      </pc:sldChg>
      <pc:sldChg chg="del">
        <pc:chgData name="Weifeng Xu" userId="e7aed605-a3dd-4d5a-a692-a87037af107b" providerId="ADAL" clId="{B29BA757-A9E5-4E35-900E-70A7C044DEA3}" dt="2025-05-07T01:05:39.869" v="8" actId="47"/>
        <pc:sldMkLst>
          <pc:docMk/>
          <pc:sldMk cId="2150245760" sldId="271"/>
        </pc:sldMkLst>
      </pc:sldChg>
      <pc:sldChg chg="addSp modSp new mod ord">
        <pc:chgData name="Weifeng Xu" userId="e7aed605-a3dd-4d5a-a692-a87037af107b" providerId="ADAL" clId="{B29BA757-A9E5-4E35-900E-70A7C044DEA3}" dt="2025-05-07T16:10:31.408" v="829"/>
        <pc:sldMkLst>
          <pc:docMk/>
          <pc:sldMk cId="2923167307" sldId="271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8T16:30:39.819" v="2079" actId="207"/>
        <pc:sldMkLst>
          <pc:docMk/>
          <pc:sldMk cId="868934236" sldId="272"/>
        </pc:sldMkLst>
      </pc:sldChg>
      <pc:sldChg chg="del">
        <pc:chgData name="Weifeng Xu" userId="e7aed605-a3dd-4d5a-a692-a87037af107b" providerId="ADAL" clId="{B29BA757-A9E5-4E35-900E-70A7C044DEA3}" dt="2025-05-07T01:05:41.838" v="16" actId="47"/>
        <pc:sldMkLst>
          <pc:docMk/>
          <pc:sldMk cId="2888544228" sldId="272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5:54:54.600" v="665" actId="20577"/>
        <pc:sldMkLst>
          <pc:docMk/>
          <pc:sldMk cId="862046090" sldId="273"/>
        </pc:sldMkLst>
      </pc:sldChg>
      <pc:sldChg chg="del">
        <pc:chgData name="Weifeng Xu" userId="e7aed605-a3dd-4d5a-a692-a87037af107b" providerId="ADAL" clId="{B29BA757-A9E5-4E35-900E-70A7C044DEA3}" dt="2025-05-07T01:05:40.913" v="12" actId="47"/>
        <pc:sldMkLst>
          <pc:docMk/>
          <pc:sldMk cId="2994016025" sldId="273"/>
        </pc:sldMkLst>
      </pc:sldChg>
      <pc:sldChg chg="addSp delSp modSp new mod ord modClrScheme chgLayout">
        <pc:chgData name="Weifeng Xu" userId="e7aed605-a3dd-4d5a-a692-a87037af107b" providerId="ADAL" clId="{B29BA757-A9E5-4E35-900E-70A7C044DEA3}" dt="2025-05-07T16:06:14.904" v="769" actId="20577"/>
        <pc:sldMkLst>
          <pc:docMk/>
          <pc:sldMk cId="602319858" sldId="274"/>
        </pc:sldMkLst>
      </pc:sldChg>
      <pc:sldChg chg="del">
        <pc:chgData name="Weifeng Xu" userId="e7aed605-a3dd-4d5a-a692-a87037af107b" providerId="ADAL" clId="{B29BA757-A9E5-4E35-900E-70A7C044DEA3}" dt="2025-05-07T01:05:41.168" v="14" actId="47"/>
        <pc:sldMkLst>
          <pc:docMk/>
          <pc:sldMk cId="1783593539" sldId="274"/>
        </pc:sldMkLst>
      </pc:sldChg>
      <pc:sldChg chg="del">
        <pc:chgData name="Weifeng Xu" userId="e7aed605-a3dd-4d5a-a692-a87037af107b" providerId="ADAL" clId="{B29BA757-A9E5-4E35-900E-70A7C044DEA3}" dt="2025-05-07T01:05:41.058" v="13" actId="47"/>
        <pc:sldMkLst>
          <pc:docMk/>
          <pc:sldMk cId="1245700757" sldId="275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6:10:51.558" v="834" actId="20577"/>
        <pc:sldMkLst>
          <pc:docMk/>
          <pc:sldMk cId="1760818567" sldId="275"/>
        </pc:sldMkLst>
      </pc:sldChg>
      <pc:sldChg chg="del">
        <pc:chgData name="Weifeng Xu" userId="e7aed605-a3dd-4d5a-a692-a87037af107b" providerId="ADAL" clId="{B29BA757-A9E5-4E35-900E-70A7C044DEA3}" dt="2025-05-07T01:05:41.987" v="17" actId="47"/>
        <pc:sldMkLst>
          <pc:docMk/>
          <pc:sldMk cId="495228592" sldId="276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6:11:45.415" v="843" actId="20577"/>
        <pc:sldMkLst>
          <pc:docMk/>
          <pc:sldMk cId="2550957305" sldId="276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6:14:54.334" v="868" actId="20577"/>
        <pc:sldMkLst>
          <pc:docMk/>
          <pc:sldMk cId="3185848680" sldId="277"/>
        </pc:sldMkLst>
      </pc:sldChg>
      <pc:sldChg chg="del">
        <pc:chgData name="Weifeng Xu" userId="e7aed605-a3dd-4d5a-a692-a87037af107b" providerId="ADAL" clId="{B29BA757-A9E5-4E35-900E-70A7C044DEA3}" dt="2025-05-07T01:05:42.120" v="18" actId="47"/>
        <pc:sldMkLst>
          <pc:docMk/>
          <pc:sldMk cId="3629368376" sldId="277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6:14:46.033" v="864" actId="21"/>
        <pc:sldMkLst>
          <pc:docMk/>
          <pc:sldMk cId="405124300" sldId="278"/>
        </pc:sldMkLst>
      </pc:sldChg>
      <pc:sldChg chg="del">
        <pc:chgData name="Weifeng Xu" userId="e7aed605-a3dd-4d5a-a692-a87037af107b" providerId="ADAL" clId="{B29BA757-A9E5-4E35-900E-70A7C044DEA3}" dt="2025-05-07T01:05:42.732" v="19" actId="47"/>
        <pc:sldMkLst>
          <pc:docMk/>
          <pc:sldMk cId="1472723351" sldId="278"/>
        </pc:sldMkLst>
      </pc:sldChg>
      <pc:sldChg chg="addSp modSp new mod">
        <pc:chgData name="Weifeng Xu" userId="e7aed605-a3dd-4d5a-a692-a87037af107b" providerId="ADAL" clId="{B29BA757-A9E5-4E35-900E-70A7C044DEA3}" dt="2025-05-07T16:22:03.960" v="883" actId="6549"/>
        <pc:sldMkLst>
          <pc:docMk/>
          <pc:sldMk cId="2022899757" sldId="279"/>
        </pc:sldMkLst>
      </pc:sldChg>
      <pc:sldChg chg="del">
        <pc:chgData name="Weifeng Xu" userId="e7aed605-a3dd-4d5a-a692-a87037af107b" providerId="ADAL" clId="{B29BA757-A9E5-4E35-900E-70A7C044DEA3}" dt="2025-05-07T01:05:42.915" v="20" actId="47"/>
        <pc:sldMkLst>
          <pc:docMk/>
          <pc:sldMk cId="545826806" sldId="280"/>
        </pc:sldMkLst>
      </pc:sldChg>
      <pc:sldChg chg="addSp modSp new mod">
        <pc:chgData name="Weifeng Xu" userId="e7aed605-a3dd-4d5a-a692-a87037af107b" providerId="ADAL" clId="{B29BA757-A9E5-4E35-900E-70A7C044DEA3}" dt="2025-05-07T16:49:42.797" v="901" actId="1076"/>
        <pc:sldMkLst>
          <pc:docMk/>
          <pc:sldMk cId="2021787752" sldId="280"/>
        </pc:sldMkLst>
      </pc:sldChg>
      <pc:sldChg chg="del">
        <pc:chgData name="Weifeng Xu" userId="e7aed605-a3dd-4d5a-a692-a87037af107b" providerId="ADAL" clId="{B29BA757-A9E5-4E35-900E-70A7C044DEA3}" dt="2025-05-07T01:05:43.017" v="21" actId="47"/>
        <pc:sldMkLst>
          <pc:docMk/>
          <pc:sldMk cId="1846476847" sldId="281"/>
        </pc:sldMkLst>
      </pc:sldChg>
      <pc:sldChg chg="addSp modSp new mod modClrScheme chgLayout">
        <pc:chgData name="Weifeng Xu" userId="e7aed605-a3dd-4d5a-a692-a87037af107b" providerId="ADAL" clId="{B29BA757-A9E5-4E35-900E-70A7C044DEA3}" dt="2025-05-07T18:40:01.580" v="1051" actId="14100"/>
        <pc:sldMkLst>
          <pc:docMk/>
          <pc:sldMk cId="3900806462" sldId="281"/>
        </pc:sldMkLst>
      </pc:sldChg>
      <pc:sldChg chg="del">
        <pc:chgData name="Weifeng Xu" userId="e7aed605-a3dd-4d5a-a692-a87037af107b" providerId="ADAL" clId="{B29BA757-A9E5-4E35-900E-70A7C044DEA3}" dt="2025-05-07T01:05:43.560" v="22" actId="47"/>
        <pc:sldMkLst>
          <pc:docMk/>
          <pc:sldMk cId="1740457000" sldId="282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9:07:15.321" v="1278" actId="20577"/>
        <pc:sldMkLst>
          <pc:docMk/>
          <pc:sldMk cId="2831829862" sldId="282"/>
        </pc:sldMkLst>
      </pc:sldChg>
      <pc:sldChg chg="del">
        <pc:chgData name="Weifeng Xu" userId="e7aed605-a3dd-4d5a-a692-a87037af107b" providerId="ADAL" clId="{B29BA757-A9E5-4E35-900E-70A7C044DEA3}" dt="2025-05-07T01:05:43.719" v="23" actId="47"/>
        <pc:sldMkLst>
          <pc:docMk/>
          <pc:sldMk cId="1312178182" sldId="283"/>
        </pc:sldMkLst>
      </pc:sldChg>
      <pc:sldChg chg="addSp delSp modSp new mod">
        <pc:chgData name="Weifeng Xu" userId="e7aed605-a3dd-4d5a-a692-a87037af107b" providerId="ADAL" clId="{B29BA757-A9E5-4E35-900E-70A7C044DEA3}" dt="2025-05-07T19:10:31.791" v="1310" actId="1076"/>
        <pc:sldMkLst>
          <pc:docMk/>
          <pc:sldMk cId="3760669567" sldId="283"/>
        </pc:sldMkLst>
      </pc:sldChg>
      <pc:sldChg chg="del">
        <pc:chgData name="Weifeng Xu" userId="e7aed605-a3dd-4d5a-a692-a87037af107b" providerId="ADAL" clId="{B29BA757-A9E5-4E35-900E-70A7C044DEA3}" dt="2025-05-07T01:05:43.858" v="24" actId="47"/>
        <pc:sldMkLst>
          <pc:docMk/>
          <pc:sldMk cId="383624214" sldId="284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21:25:08.149" v="1502" actId="20577"/>
        <pc:sldMkLst>
          <pc:docMk/>
          <pc:sldMk cId="2141137123" sldId="284"/>
        </pc:sldMkLst>
      </pc:sldChg>
      <pc:sldChg chg="addSp delSp modSp new del mod modClrScheme chgLayout modNotesTx">
        <pc:chgData name="Weifeng Xu" userId="e7aed605-a3dd-4d5a-a692-a87037af107b" providerId="ADAL" clId="{B29BA757-A9E5-4E35-900E-70A7C044DEA3}" dt="2025-05-07T21:20:02.566" v="1484" actId="47"/>
        <pc:sldMkLst>
          <pc:docMk/>
          <pc:sldMk cId="2382133442" sldId="285"/>
        </pc:sldMkLst>
      </pc:sldChg>
      <pc:sldChg chg="del">
        <pc:chgData name="Weifeng Xu" userId="e7aed605-a3dd-4d5a-a692-a87037af107b" providerId="ADAL" clId="{B29BA757-A9E5-4E35-900E-70A7C044DEA3}" dt="2025-05-07T01:05:43.978" v="25" actId="47"/>
        <pc:sldMkLst>
          <pc:docMk/>
          <pc:sldMk cId="3552171113" sldId="285"/>
        </pc:sldMkLst>
      </pc:sldChg>
      <pc:sldChg chg="addSp delSp modSp new del mod">
        <pc:chgData name="Weifeng Xu" userId="e7aed605-a3dd-4d5a-a692-a87037af107b" providerId="ADAL" clId="{B29BA757-A9E5-4E35-900E-70A7C044DEA3}" dt="2025-05-07T21:11:08.982" v="1441" actId="47"/>
        <pc:sldMkLst>
          <pc:docMk/>
          <pc:sldMk cId="1698969649" sldId="286"/>
        </pc:sldMkLst>
      </pc:sldChg>
      <pc:sldChg chg="addSp modSp new mod modClrScheme chgLayout modNotesTx">
        <pc:chgData name="Weifeng Xu" userId="e7aed605-a3dd-4d5a-a692-a87037af107b" providerId="ADAL" clId="{B29BA757-A9E5-4E35-900E-70A7C044DEA3}" dt="2025-05-07T21:24:47.497" v="1500" actId="14100"/>
        <pc:sldMkLst>
          <pc:docMk/>
          <pc:sldMk cId="4021924536" sldId="286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8T16:45:28.350" v="2080" actId="6549"/>
        <pc:sldMkLst>
          <pc:docMk/>
          <pc:sldMk cId="214610006" sldId="287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8T19:16:33.374" v="2189" actId="27636"/>
        <pc:sldMkLst>
          <pc:docMk/>
          <pc:sldMk cId="1407769080" sldId="288"/>
        </pc:sldMkLst>
      </pc:sldChg>
      <pc:sldChg chg="addSp delSp modSp new mod ord modClrScheme chgLayout">
        <pc:chgData name="Weifeng Xu" userId="e7aed605-a3dd-4d5a-a692-a87037af107b" providerId="ADAL" clId="{B29BA757-A9E5-4E35-900E-70A7C044DEA3}" dt="2025-05-08T12:59:41.769" v="2034"/>
        <pc:sldMkLst>
          <pc:docMk/>
          <pc:sldMk cId="104095834" sldId="289"/>
        </pc:sldMkLst>
      </pc:sldChg>
      <pc:sldChg chg="addSp delSp modSp new mod ord modClrScheme chgLayout">
        <pc:chgData name="Weifeng Xu" userId="e7aed605-a3dd-4d5a-a692-a87037af107b" providerId="ADAL" clId="{B29BA757-A9E5-4E35-900E-70A7C044DEA3}" dt="2025-05-08T13:08:23.713" v="2038"/>
        <pc:sldMkLst>
          <pc:docMk/>
          <pc:sldMk cId="3513636499" sldId="290"/>
        </pc:sldMkLst>
      </pc:sldChg>
      <pc:sldChg chg="addSp delSp modSp new mod">
        <pc:chgData name="Weifeng Xu" userId="e7aed605-a3dd-4d5a-a692-a87037af107b" providerId="ADAL" clId="{B29BA757-A9E5-4E35-900E-70A7C044DEA3}" dt="2025-05-08T19:18:52.428" v="2201" actId="1076"/>
        <pc:sldMkLst>
          <pc:docMk/>
          <pc:sldMk cId="767342062" sldId="291"/>
        </pc:sldMkLst>
      </pc:sldChg>
      <pc:sldChg chg="delSp add del mod">
        <pc:chgData name="Weifeng Xu" userId="e7aed605-a3dd-4d5a-a692-a87037af107b" providerId="ADAL" clId="{B29BA757-A9E5-4E35-900E-70A7C044DEA3}" dt="2025-05-08T12:59:23.881" v="2032" actId="47"/>
        <pc:sldMkLst>
          <pc:docMk/>
          <pc:sldMk cId="4059981469" sldId="291"/>
        </pc:sldMkLst>
      </pc:sldChg>
      <pc:sldChg chg="addSp modSp new mod">
        <pc:chgData name="Weifeng Xu" userId="e7aed605-a3dd-4d5a-a692-a87037af107b" providerId="ADAL" clId="{B29BA757-A9E5-4E35-900E-70A7C044DEA3}" dt="2025-05-08T19:19:12.442" v="2205" actId="1076"/>
        <pc:sldMkLst>
          <pc:docMk/>
          <pc:sldMk cId="3454193145" sldId="292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8T19:17:53.737" v="2198" actId="14100"/>
        <pc:sldMkLst>
          <pc:docMk/>
          <pc:sldMk cId="2222583924" sldId="293"/>
        </pc:sldMkLst>
      </pc:sldChg>
      <pc:sldChg chg="addSp delSp modSp new del mod modClrScheme chgLayout">
        <pc:chgData name="Weifeng Xu" userId="e7aed605-a3dd-4d5a-a692-a87037af107b" providerId="ADAL" clId="{B29BA757-A9E5-4E35-900E-70A7C044DEA3}" dt="2025-05-08T19:16:46.459" v="2191" actId="47"/>
        <pc:sldMkLst>
          <pc:docMk/>
          <pc:sldMk cId="3547774912" sldId="293"/>
        </pc:sldMkLst>
      </pc:sldChg>
      <pc:sldChg chg="addSp modSp new mod">
        <pc:chgData name="Weifeng Xu" userId="e7aed605-a3dd-4d5a-a692-a87037af107b" providerId="ADAL" clId="{B29BA757-A9E5-4E35-900E-70A7C044DEA3}" dt="2025-05-08T19:22:47.041" v="2221" actId="1076"/>
        <pc:sldMkLst>
          <pc:docMk/>
          <pc:sldMk cId="1894162818" sldId="294"/>
        </pc:sldMkLst>
      </pc:sldChg>
      <pc:sldChg chg="addSp modSp new mod">
        <pc:chgData name="Weifeng Xu" userId="e7aed605-a3dd-4d5a-a692-a87037af107b" providerId="ADAL" clId="{B29BA757-A9E5-4E35-900E-70A7C044DEA3}" dt="2025-05-08T19:25:57.875" v="2250" actId="14100"/>
        <pc:sldMkLst>
          <pc:docMk/>
          <pc:sldMk cId="4224664371" sldId="295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8T20:23:00.544" v="2270" actId="14100"/>
        <pc:sldMkLst>
          <pc:docMk/>
          <pc:sldMk cId="720217490" sldId="296"/>
        </pc:sldMkLst>
      </pc:sldChg>
      <pc:sldChg chg="addSp modSp new mod modClrScheme chgLayout">
        <pc:chgData name="Weifeng Xu" userId="e7aed605-a3dd-4d5a-a692-a87037af107b" providerId="ADAL" clId="{B29BA757-A9E5-4E35-900E-70A7C044DEA3}" dt="2025-05-08T20:25:29.479" v="2296" actId="14100"/>
        <pc:sldMkLst>
          <pc:docMk/>
          <pc:sldMk cId="4294253925" sldId="297"/>
        </pc:sldMkLst>
      </pc:sldChg>
      <pc:sldChg chg="modSp new mod">
        <pc:chgData name="Weifeng Xu" userId="e7aed605-a3dd-4d5a-a692-a87037af107b" providerId="ADAL" clId="{B29BA757-A9E5-4E35-900E-70A7C044DEA3}" dt="2025-05-08T20:26:01.468" v="2299"/>
        <pc:sldMkLst>
          <pc:docMk/>
          <pc:sldMk cId="2038064399" sldId="298"/>
        </pc:sldMkLst>
      </pc:sldChg>
      <pc:sldChg chg="modSp new mod">
        <pc:chgData name="Weifeng Xu" userId="e7aed605-a3dd-4d5a-a692-a87037af107b" providerId="ADAL" clId="{B29BA757-A9E5-4E35-900E-70A7C044DEA3}" dt="2025-05-08T20:26:31.713" v="2302"/>
        <pc:sldMkLst>
          <pc:docMk/>
          <pc:sldMk cId="1215718099" sldId="299"/>
        </pc:sldMkLst>
      </pc:sldChg>
    </pc:docChg>
  </pc:docChgLst>
  <pc:docChgLst>
    <pc:chgData name="Weifeng Xu" userId="e7aed605-a3dd-4d5a-a692-a87037af107b" providerId="ADAL" clId="{30C724EF-4842-4D28-AD5E-F8ADBCCE7FC4}"/>
    <pc:docChg chg="undo custSel addSld delSld modSld">
      <pc:chgData name="Weifeng Xu" userId="e7aed605-a3dd-4d5a-a692-a87037af107b" providerId="ADAL" clId="{30C724EF-4842-4D28-AD5E-F8ADBCCE7FC4}" dt="2025-05-02T15:10:40.316" v="141" actId="1076"/>
      <pc:docMkLst>
        <pc:docMk/>
      </pc:docMkLst>
      <pc:sldChg chg="delSp modSp mod">
        <pc:chgData name="Weifeng Xu" userId="e7aed605-a3dd-4d5a-a692-a87037af107b" providerId="ADAL" clId="{30C724EF-4842-4D28-AD5E-F8ADBCCE7FC4}" dt="2025-05-02T14:27:30.559" v="26" actId="6549"/>
        <pc:sldMkLst>
          <pc:docMk/>
          <pc:sldMk cId="1325061211" sldId="256"/>
        </pc:sldMkLst>
      </pc:sldChg>
      <pc:sldChg chg="modSp new mod">
        <pc:chgData name="Weifeng Xu" userId="e7aed605-a3dd-4d5a-a692-a87037af107b" providerId="ADAL" clId="{30C724EF-4842-4D28-AD5E-F8ADBCCE7FC4}" dt="2025-05-02T14:27:48.979" v="28"/>
        <pc:sldMkLst>
          <pc:docMk/>
          <pc:sldMk cId="1640287784" sldId="257"/>
        </pc:sldMkLst>
      </pc:sldChg>
      <pc:sldChg chg="del">
        <pc:chgData name="Weifeng Xu" userId="e7aed605-a3dd-4d5a-a692-a87037af107b" providerId="ADAL" clId="{30C724EF-4842-4D28-AD5E-F8ADBCCE7FC4}" dt="2025-05-02T14:26:32.787" v="0" actId="47"/>
        <pc:sldMkLst>
          <pc:docMk/>
          <pc:sldMk cId="2003605107" sldId="257"/>
        </pc:sldMkLst>
      </pc:sldChg>
      <pc:sldChg chg="modSp new mod">
        <pc:chgData name="Weifeng Xu" userId="e7aed605-a3dd-4d5a-a692-a87037af107b" providerId="ADAL" clId="{30C724EF-4842-4D28-AD5E-F8ADBCCE7FC4}" dt="2025-05-02T14:31:22.834" v="56" actId="108"/>
        <pc:sldMkLst>
          <pc:docMk/>
          <pc:sldMk cId="717681411" sldId="258"/>
        </pc:sldMkLst>
      </pc:sldChg>
      <pc:sldChg chg="del">
        <pc:chgData name="Weifeng Xu" userId="e7aed605-a3dd-4d5a-a692-a87037af107b" providerId="ADAL" clId="{30C724EF-4842-4D28-AD5E-F8ADBCCE7FC4}" dt="2025-05-02T14:26:32.949" v="1" actId="47"/>
        <pc:sldMkLst>
          <pc:docMk/>
          <pc:sldMk cId="3148078500" sldId="258"/>
        </pc:sldMkLst>
      </pc:sldChg>
      <pc:sldChg chg="del">
        <pc:chgData name="Weifeng Xu" userId="e7aed605-a3dd-4d5a-a692-a87037af107b" providerId="ADAL" clId="{30C724EF-4842-4D28-AD5E-F8ADBCCE7FC4}" dt="2025-05-02T14:26:33.102" v="2" actId="47"/>
        <pc:sldMkLst>
          <pc:docMk/>
          <pc:sldMk cId="2942233055" sldId="259"/>
        </pc:sldMkLst>
      </pc:sldChg>
      <pc:sldChg chg="modSp new mod">
        <pc:chgData name="Weifeng Xu" userId="e7aed605-a3dd-4d5a-a692-a87037af107b" providerId="ADAL" clId="{30C724EF-4842-4D28-AD5E-F8ADBCCE7FC4}" dt="2025-05-02T14:31:19.127" v="55" actId="108"/>
        <pc:sldMkLst>
          <pc:docMk/>
          <pc:sldMk cId="3856045583" sldId="259"/>
        </pc:sldMkLst>
      </pc:sldChg>
      <pc:sldChg chg="addSp modSp new mod">
        <pc:chgData name="Weifeng Xu" userId="e7aed605-a3dd-4d5a-a692-a87037af107b" providerId="ADAL" clId="{30C724EF-4842-4D28-AD5E-F8ADBCCE7FC4}" dt="2025-05-02T15:07:43.406" v="100" actId="1076"/>
        <pc:sldMkLst>
          <pc:docMk/>
          <pc:sldMk cId="1123301564" sldId="260"/>
        </pc:sldMkLst>
      </pc:sldChg>
      <pc:sldChg chg="del">
        <pc:chgData name="Weifeng Xu" userId="e7aed605-a3dd-4d5a-a692-a87037af107b" providerId="ADAL" clId="{30C724EF-4842-4D28-AD5E-F8ADBCCE7FC4}" dt="2025-05-02T14:26:33.278" v="3" actId="47"/>
        <pc:sldMkLst>
          <pc:docMk/>
          <pc:sldMk cId="4238292093" sldId="260"/>
        </pc:sldMkLst>
      </pc:sldChg>
      <pc:sldChg chg="del">
        <pc:chgData name="Weifeng Xu" userId="e7aed605-a3dd-4d5a-a692-a87037af107b" providerId="ADAL" clId="{30C724EF-4842-4D28-AD5E-F8ADBCCE7FC4}" dt="2025-05-02T14:26:33.438" v="4" actId="47"/>
        <pc:sldMkLst>
          <pc:docMk/>
          <pc:sldMk cId="773548588" sldId="261"/>
        </pc:sldMkLst>
      </pc:sldChg>
      <pc:sldChg chg="modSp new mod">
        <pc:chgData name="Weifeng Xu" userId="e7aed605-a3dd-4d5a-a692-a87037af107b" providerId="ADAL" clId="{30C724EF-4842-4D28-AD5E-F8ADBCCE7FC4}" dt="2025-05-02T14:31:40.332" v="59" actId="20577"/>
        <pc:sldMkLst>
          <pc:docMk/>
          <pc:sldMk cId="805984163" sldId="261"/>
        </pc:sldMkLst>
      </pc:sldChg>
      <pc:sldChg chg="modSp new mod">
        <pc:chgData name="Weifeng Xu" userId="e7aed605-a3dd-4d5a-a692-a87037af107b" providerId="ADAL" clId="{30C724EF-4842-4D28-AD5E-F8ADBCCE7FC4}" dt="2025-05-02T14:32:29.484" v="64"/>
        <pc:sldMkLst>
          <pc:docMk/>
          <pc:sldMk cId="914522820" sldId="262"/>
        </pc:sldMkLst>
      </pc:sldChg>
      <pc:sldChg chg="del">
        <pc:chgData name="Weifeng Xu" userId="e7aed605-a3dd-4d5a-a692-a87037af107b" providerId="ADAL" clId="{30C724EF-4842-4D28-AD5E-F8ADBCCE7FC4}" dt="2025-05-02T14:26:33.690" v="5" actId="47"/>
        <pc:sldMkLst>
          <pc:docMk/>
          <pc:sldMk cId="3939068785" sldId="262"/>
        </pc:sldMkLst>
      </pc:sldChg>
      <pc:sldChg chg="del">
        <pc:chgData name="Weifeng Xu" userId="e7aed605-a3dd-4d5a-a692-a87037af107b" providerId="ADAL" clId="{30C724EF-4842-4D28-AD5E-F8ADBCCE7FC4}" dt="2025-05-02T14:26:33.878" v="6" actId="47"/>
        <pc:sldMkLst>
          <pc:docMk/>
          <pc:sldMk cId="2162073066" sldId="263"/>
        </pc:sldMkLst>
      </pc:sldChg>
      <pc:sldChg chg="modSp new mod">
        <pc:chgData name="Weifeng Xu" userId="e7aed605-a3dd-4d5a-a692-a87037af107b" providerId="ADAL" clId="{30C724EF-4842-4D28-AD5E-F8ADBCCE7FC4}" dt="2025-05-02T14:32:55.778" v="67"/>
        <pc:sldMkLst>
          <pc:docMk/>
          <pc:sldMk cId="3784490461" sldId="263"/>
        </pc:sldMkLst>
      </pc:sldChg>
      <pc:sldChg chg="modSp new mod">
        <pc:chgData name="Weifeng Xu" userId="e7aed605-a3dd-4d5a-a692-a87037af107b" providerId="ADAL" clId="{30C724EF-4842-4D28-AD5E-F8ADBCCE7FC4}" dt="2025-05-02T14:34:02.101" v="70"/>
        <pc:sldMkLst>
          <pc:docMk/>
          <pc:sldMk cId="1859847628" sldId="264"/>
        </pc:sldMkLst>
      </pc:sldChg>
      <pc:sldChg chg="del">
        <pc:chgData name="Weifeng Xu" userId="e7aed605-a3dd-4d5a-a692-a87037af107b" providerId="ADAL" clId="{30C724EF-4842-4D28-AD5E-F8ADBCCE7FC4}" dt="2025-05-02T14:26:34.055" v="7" actId="47"/>
        <pc:sldMkLst>
          <pc:docMk/>
          <pc:sldMk cId="1975365164" sldId="264"/>
        </pc:sldMkLst>
      </pc:sldChg>
      <pc:sldChg chg="modSp new mod">
        <pc:chgData name="Weifeng Xu" userId="e7aed605-a3dd-4d5a-a692-a87037af107b" providerId="ADAL" clId="{30C724EF-4842-4D28-AD5E-F8ADBCCE7FC4}" dt="2025-05-02T14:36:37.939" v="73"/>
        <pc:sldMkLst>
          <pc:docMk/>
          <pc:sldMk cId="2875748899" sldId="265"/>
        </pc:sldMkLst>
      </pc:sldChg>
      <pc:sldChg chg="del">
        <pc:chgData name="Weifeng Xu" userId="e7aed605-a3dd-4d5a-a692-a87037af107b" providerId="ADAL" clId="{30C724EF-4842-4D28-AD5E-F8ADBCCE7FC4}" dt="2025-05-02T14:26:34.218" v="8" actId="47"/>
        <pc:sldMkLst>
          <pc:docMk/>
          <pc:sldMk cId="4163382801" sldId="265"/>
        </pc:sldMkLst>
      </pc:sldChg>
      <pc:sldChg chg="del">
        <pc:chgData name="Weifeng Xu" userId="e7aed605-a3dd-4d5a-a692-a87037af107b" providerId="ADAL" clId="{30C724EF-4842-4D28-AD5E-F8ADBCCE7FC4}" dt="2025-05-02T14:26:35.006" v="12" actId="47"/>
        <pc:sldMkLst>
          <pc:docMk/>
          <pc:sldMk cId="711940281" sldId="266"/>
        </pc:sldMkLst>
      </pc:sldChg>
      <pc:sldChg chg="modSp new mod">
        <pc:chgData name="Weifeng Xu" userId="e7aed605-a3dd-4d5a-a692-a87037af107b" providerId="ADAL" clId="{30C724EF-4842-4D28-AD5E-F8ADBCCE7FC4}" dt="2025-05-02T14:37:14.713" v="77" actId="27636"/>
        <pc:sldMkLst>
          <pc:docMk/>
          <pc:sldMk cId="3455260336" sldId="266"/>
        </pc:sldMkLst>
      </pc:sldChg>
      <pc:sldChg chg="modSp new mod">
        <pc:chgData name="Weifeng Xu" userId="e7aed605-a3dd-4d5a-a692-a87037af107b" providerId="ADAL" clId="{30C724EF-4842-4D28-AD5E-F8ADBCCE7FC4}" dt="2025-05-02T14:37:38.176" v="80"/>
        <pc:sldMkLst>
          <pc:docMk/>
          <pc:sldMk cId="2341961951" sldId="267"/>
        </pc:sldMkLst>
      </pc:sldChg>
      <pc:sldChg chg="del">
        <pc:chgData name="Weifeng Xu" userId="e7aed605-a3dd-4d5a-a692-a87037af107b" providerId="ADAL" clId="{30C724EF-4842-4D28-AD5E-F8ADBCCE7FC4}" dt="2025-05-02T14:26:35.227" v="13" actId="47"/>
        <pc:sldMkLst>
          <pc:docMk/>
          <pc:sldMk cId="3000902119" sldId="267"/>
        </pc:sldMkLst>
      </pc:sldChg>
      <pc:sldChg chg="del">
        <pc:chgData name="Weifeng Xu" userId="e7aed605-a3dd-4d5a-a692-a87037af107b" providerId="ADAL" clId="{30C724EF-4842-4D28-AD5E-F8ADBCCE7FC4}" dt="2025-05-02T14:26:35.390" v="14" actId="47"/>
        <pc:sldMkLst>
          <pc:docMk/>
          <pc:sldMk cId="70125468" sldId="268"/>
        </pc:sldMkLst>
      </pc:sldChg>
      <pc:sldChg chg="modSp new mod">
        <pc:chgData name="Weifeng Xu" userId="e7aed605-a3dd-4d5a-a692-a87037af107b" providerId="ADAL" clId="{30C724EF-4842-4D28-AD5E-F8ADBCCE7FC4}" dt="2025-05-02T14:38:19.021" v="83"/>
        <pc:sldMkLst>
          <pc:docMk/>
          <pc:sldMk cId="1430309032" sldId="268"/>
        </pc:sldMkLst>
      </pc:sldChg>
      <pc:sldChg chg="del">
        <pc:chgData name="Weifeng Xu" userId="e7aed605-a3dd-4d5a-a692-a87037af107b" providerId="ADAL" clId="{30C724EF-4842-4D28-AD5E-F8ADBCCE7FC4}" dt="2025-05-02T14:26:38.233" v="19" actId="47"/>
        <pc:sldMkLst>
          <pc:docMk/>
          <pc:sldMk cId="1829157120" sldId="269"/>
        </pc:sldMkLst>
      </pc:sldChg>
      <pc:sldChg chg="addSp delSp modSp new mod modClrScheme chgLayout">
        <pc:chgData name="Weifeng Xu" userId="e7aed605-a3dd-4d5a-a692-a87037af107b" providerId="ADAL" clId="{30C724EF-4842-4D28-AD5E-F8ADBCCE7FC4}" dt="2025-05-02T15:09:25.274" v="131" actId="1076"/>
        <pc:sldMkLst>
          <pc:docMk/>
          <pc:sldMk cId="2476079575" sldId="269"/>
        </pc:sldMkLst>
      </pc:sldChg>
      <pc:sldChg chg="del">
        <pc:chgData name="Weifeng Xu" userId="e7aed605-a3dd-4d5a-a692-a87037af107b" providerId="ADAL" clId="{30C724EF-4842-4D28-AD5E-F8ADBCCE7FC4}" dt="2025-05-02T14:26:35.560" v="15" actId="47"/>
        <pc:sldMkLst>
          <pc:docMk/>
          <pc:sldMk cId="1822568230" sldId="270"/>
        </pc:sldMkLst>
      </pc:sldChg>
      <pc:sldChg chg="addSp delSp modSp new mod modClrScheme chgLayout">
        <pc:chgData name="Weifeng Xu" userId="e7aed605-a3dd-4d5a-a692-a87037af107b" providerId="ADAL" clId="{30C724EF-4842-4D28-AD5E-F8ADBCCE7FC4}" dt="2025-05-02T15:10:40.316" v="141" actId="1076"/>
        <pc:sldMkLst>
          <pc:docMk/>
          <pc:sldMk cId="2069138016" sldId="270"/>
        </pc:sldMkLst>
      </pc:sldChg>
      <pc:sldChg chg="del">
        <pc:chgData name="Weifeng Xu" userId="e7aed605-a3dd-4d5a-a692-a87037af107b" providerId="ADAL" clId="{30C724EF-4842-4D28-AD5E-F8ADBCCE7FC4}" dt="2025-05-02T14:26:36.264" v="17" actId="47"/>
        <pc:sldMkLst>
          <pc:docMk/>
          <pc:sldMk cId="929903445" sldId="271"/>
        </pc:sldMkLst>
      </pc:sldChg>
      <pc:sldChg chg="del">
        <pc:chgData name="Weifeng Xu" userId="e7aed605-a3dd-4d5a-a692-a87037af107b" providerId="ADAL" clId="{30C724EF-4842-4D28-AD5E-F8ADBCCE7FC4}" dt="2025-05-02T14:26:34.596" v="10" actId="47"/>
        <pc:sldMkLst>
          <pc:docMk/>
          <pc:sldMk cId="409369350" sldId="272"/>
        </pc:sldMkLst>
      </pc:sldChg>
      <pc:sldChg chg="del">
        <pc:chgData name="Weifeng Xu" userId="e7aed605-a3dd-4d5a-a692-a87037af107b" providerId="ADAL" clId="{30C724EF-4842-4D28-AD5E-F8ADBCCE7FC4}" dt="2025-05-02T14:26:34.416" v="9" actId="47"/>
        <pc:sldMkLst>
          <pc:docMk/>
          <pc:sldMk cId="3399795082" sldId="273"/>
        </pc:sldMkLst>
      </pc:sldChg>
      <pc:sldChg chg="del">
        <pc:chgData name="Weifeng Xu" userId="e7aed605-a3dd-4d5a-a692-a87037af107b" providerId="ADAL" clId="{30C724EF-4842-4D28-AD5E-F8ADBCCE7FC4}" dt="2025-05-02T14:26:34.833" v="11" actId="47"/>
        <pc:sldMkLst>
          <pc:docMk/>
          <pc:sldMk cId="1313382436" sldId="274"/>
        </pc:sldMkLst>
      </pc:sldChg>
      <pc:sldChg chg="del">
        <pc:chgData name="Weifeng Xu" userId="e7aed605-a3dd-4d5a-a692-a87037af107b" providerId="ADAL" clId="{30C724EF-4842-4D28-AD5E-F8ADBCCE7FC4}" dt="2025-05-02T14:26:39.207" v="20" actId="47"/>
        <pc:sldMkLst>
          <pc:docMk/>
          <pc:sldMk cId="4170236264" sldId="275"/>
        </pc:sldMkLst>
      </pc:sldChg>
      <pc:sldChg chg="del">
        <pc:chgData name="Weifeng Xu" userId="e7aed605-a3dd-4d5a-a692-a87037af107b" providerId="ADAL" clId="{30C724EF-4842-4D28-AD5E-F8ADBCCE7FC4}" dt="2025-05-02T14:26:35.754" v="16" actId="47"/>
        <pc:sldMkLst>
          <pc:docMk/>
          <pc:sldMk cId="363184616" sldId="276"/>
        </pc:sldMkLst>
      </pc:sldChg>
      <pc:sldChg chg="del">
        <pc:chgData name="Weifeng Xu" userId="e7aed605-a3dd-4d5a-a692-a87037af107b" providerId="ADAL" clId="{30C724EF-4842-4D28-AD5E-F8ADBCCE7FC4}" dt="2025-05-02T14:26:37.362" v="18" actId="47"/>
        <pc:sldMkLst>
          <pc:docMk/>
          <pc:sldMk cId="1572050356" sldId="277"/>
        </pc:sldMkLst>
      </pc:sldChg>
    </pc:docChg>
  </pc:docChgLst>
  <pc:docChgLst>
    <pc:chgData name="Weifeng Xu" userId="e7aed605-a3dd-4d5a-a692-a87037af107b" providerId="ADAL" clId="{9C06CBEB-0343-4287-8B81-0C702673DE5E}"/>
    <pc:docChg chg="undo redo custSel addSld delSld modSld sldOrd">
      <pc:chgData name="Weifeng Xu" userId="e7aed605-a3dd-4d5a-a692-a87037af107b" providerId="ADAL" clId="{9C06CBEB-0343-4287-8B81-0C702673DE5E}" dt="2025-04-23T23:34:27.047" v="4553" actId="1076"/>
      <pc:docMkLst>
        <pc:docMk/>
      </pc:docMkLst>
      <pc:sldChg chg="modSp mod">
        <pc:chgData name="Weifeng Xu" userId="e7aed605-a3dd-4d5a-a692-a87037af107b" providerId="ADAL" clId="{9C06CBEB-0343-4287-8B81-0C702673DE5E}" dt="2025-04-23T01:31:59.756" v="4545" actId="20577"/>
        <pc:sldMkLst>
          <pc:docMk/>
          <pc:sldMk cId="1325061211" sldId="256"/>
        </pc:sldMkLst>
      </pc:sldChg>
      <pc:sldChg chg="addSp delSp modSp mod modClrScheme chgLayout">
        <pc:chgData name="Weifeng Xu" userId="e7aed605-a3dd-4d5a-a692-a87037af107b" providerId="ADAL" clId="{9C06CBEB-0343-4287-8B81-0C702673DE5E}" dt="2025-04-20T02:53:00.098" v="242" actId="20577"/>
        <pc:sldMkLst>
          <pc:docMk/>
          <pc:sldMk cId="2201572609" sldId="257"/>
        </pc:sldMkLst>
      </pc:sldChg>
      <pc:sldChg chg="addSp delSp modSp mod modClrScheme chgLayout">
        <pc:chgData name="Weifeng Xu" userId="e7aed605-a3dd-4d5a-a692-a87037af107b" providerId="ADAL" clId="{9C06CBEB-0343-4287-8B81-0C702673DE5E}" dt="2025-04-22T03:01:31.344" v="3590" actId="1076"/>
        <pc:sldMkLst>
          <pc:docMk/>
          <pc:sldMk cId="450669007" sldId="258"/>
        </pc:sldMkLst>
      </pc:sldChg>
      <pc:sldChg chg="addSp delSp modSp add mod">
        <pc:chgData name="Weifeng Xu" userId="e7aed605-a3dd-4d5a-a692-a87037af107b" providerId="ADAL" clId="{9C06CBEB-0343-4287-8B81-0C702673DE5E}" dt="2025-04-23T00:43:03.009" v="4084" actId="20577"/>
        <pc:sldMkLst>
          <pc:docMk/>
          <pc:sldMk cId="3233567480" sldId="259"/>
        </pc:sldMkLst>
      </pc:sldChg>
      <pc:sldChg chg="addSp delSp modSp new mod">
        <pc:chgData name="Weifeng Xu" userId="e7aed605-a3dd-4d5a-a692-a87037af107b" providerId="ADAL" clId="{9C06CBEB-0343-4287-8B81-0C702673DE5E}" dt="2025-04-21T12:06:27.352" v="1955" actId="1076"/>
        <pc:sldMkLst>
          <pc:docMk/>
          <pc:sldMk cId="2715224073" sldId="260"/>
        </pc:sldMkLst>
      </pc:sldChg>
      <pc:sldChg chg="addSp delSp modSp new mod modClrScheme chgLayout">
        <pc:chgData name="Weifeng Xu" userId="e7aed605-a3dd-4d5a-a692-a87037af107b" providerId="ADAL" clId="{9C06CBEB-0343-4287-8B81-0C702673DE5E}" dt="2025-04-22T01:35:22.881" v="2625" actId="14100"/>
        <pc:sldMkLst>
          <pc:docMk/>
          <pc:sldMk cId="1030786537" sldId="261"/>
        </pc:sldMkLst>
      </pc:sldChg>
      <pc:sldChg chg="addSp delSp modSp new mod">
        <pc:chgData name="Weifeng Xu" userId="e7aed605-a3dd-4d5a-a692-a87037af107b" providerId="ADAL" clId="{9C06CBEB-0343-4287-8B81-0C702673DE5E}" dt="2025-04-23T00:36:22.083" v="3996" actId="20577"/>
        <pc:sldMkLst>
          <pc:docMk/>
          <pc:sldMk cId="3284022864" sldId="262"/>
        </pc:sldMkLst>
      </pc:sldChg>
      <pc:sldChg chg="addSp delSp modSp new mod">
        <pc:chgData name="Weifeng Xu" userId="e7aed605-a3dd-4d5a-a692-a87037af107b" providerId="ADAL" clId="{9C06CBEB-0343-4287-8B81-0C702673DE5E}" dt="2025-04-23T00:40:19.679" v="4005" actId="6549"/>
        <pc:sldMkLst>
          <pc:docMk/>
          <pc:sldMk cId="786756272" sldId="263"/>
        </pc:sldMkLst>
      </pc:sldChg>
      <pc:sldChg chg="addSp delSp modSp new mod modClrScheme chgLayout">
        <pc:chgData name="Weifeng Xu" userId="e7aed605-a3dd-4d5a-a692-a87037af107b" providerId="ADAL" clId="{9C06CBEB-0343-4287-8B81-0C702673DE5E}" dt="2025-04-23T00:42:08.933" v="4070" actId="108"/>
        <pc:sldMkLst>
          <pc:docMk/>
          <pc:sldMk cId="3548515090" sldId="264"/>
        </pc:sldMkLst>
      </pc:sldChg>
      <pc:sldChg chg="addSp delSp modSp new mod modClrScheme chgLayout modNotesTx">
        <pc:chgData name="Weifeng Xu" userId="e7aed605-a3dd-4d5a-a692-a87037af107b" providerId="ADAL" clId="{9C06CBEB-0343-4287-8B81-0C702673DE5E}" dt="2025-04-21T13:40:04.327" v="2094" actId="207"/>
        <pc:sldMkLst>
          <pc:docMk/>
          <pc:sldMk cId="3523214092" sldId="265"/>
        </pc:sldMkLst>
      </pc:sldChg>
      <pc:sldChg chg="addSp delSp modSp new mod ord modClrScheme chgLayout">
        <pc:chgData name="Weifeng Xu" userId="e7aed605-a3dd-4d5a-a692-a87037af107b" providerId="ADAL" clId="{9C06CBEB-0343-4287-8B81-0C702673DE5E}" dt="2025-04-23T01:02:14.800" v="4310" actId="207"/>
        <pc:sldMkLst>
          <pc:docMk/>
          <pc:sldMk cId="756868712" sldId="266"/>
        </pc:sldMkLst>
      </pc:sldChg>
      <pc:sldChg chg="addSp delSp modSp add mod">
        <pc:chgData name="Weifeng Xu" userId="e7aed605-a3dd-4d5a-a692-a87037af107b" providerId="ADAL" clId="{9C06CBEB-0343-4287-8B81-0C702673DE5E}" dt="2025-04-22T02:46:00.589" v="3485" actId="20577"/>
        <pc:sldMkLst>
          <pc:docMk/>
          <pc:sldMk cId="2973990778" sldId="267"/>
        </pc:sldMkLst>
      </pc:sldChg>
      <pc:sldChg chg="addSp delSp modSp add del mod">
        <pc:chgData name="Weifeng Xu" userId="e7aed605-a3dd-4d5a-a692-a87037af107b" providerId="ADAL" clId="{9C06CBEB-0343-4287-8B81-0C702673DE5E}" dt="2025-04-22T12:56:50.206" v="3699" actId="1076"/>
        <pc:sldMkLst>
          <pc:docMk/>
          <pc:sldMk cId="2042884208" sldId="268"/>
        </pc:sldMkLst>
      </pc:sldChg>
      <pc:sldChg chg="addSp delSp modSp add mod modClrScheme chgLayout">
        <pc:chgData name="Weifeng Xu" userId="e7aed605-a3dd-4d5a-a692-a87037af107b" providerId="ADAL" clId="{9C06CBEB-0343-4287-8B81-0C702673DE5E}" dt="2025-04-23T01:19:14.631" v="4375" actId="207"/>
        <pc:sldMkLst>
          <pc:docMk/>
          <pc:sldMk cId="3256057421" sldId="269"/>
        </pc:sldMkLst>
      </pc:sldChg>
      <pc:sldChg chg="addSp modSp add mod">
        <pc:chgData name="Weifeng Xu" userId="e7aed605-a3dd-4d5a-a692-a87037af107b" providerId="ADAL" clId="{9C06CBEB-0343-4287-8B81-0C702673DE5E}" dt="2025-04-23T01:19:18.460" v="4376" actId="207"/>
        <pc:sldMkLst>
          <pc:docMk/>
          <pc:sldMk cId="146876777" sldId="270"/>
        </pc:sldMkLst>
      </pc:sldChg>
      <pc:sldChg chg="addSp delSp modSp add mod modClrScheme chgLayout">
        <pc:chgData name="Weifeng Xu" userId="e7aed605-a3dd-4d5a-a692-a87037af107b" providerId="ADAL" clId="{9C06CBEB-0343-4287-8B81-0C702673DE5E}" dt="2025-04-23T01:26:00.614" v="4493" actId="1076"/>
        <pc:sldMkLst>
          <pc:docMk/>
          <pc:sldMk cId="1939243851" sldId="271"/>
        </pc:sldMkLst>
      </pc:sldChg>
      <pc:sldChg chg="addSp modSp new mod">
        <pc:chgData name="Weifeng Xu" userId="e7aed605-a3dd-4d5a-a692-a87037af107b" providerId="ADAL" clId="{9C06CBEB-0343-4287-8B81-0C702673DE5E}" dt="2025-04-23T23:34:27.047" v="4553" actId="1076"/>
        <pc:sldMkLst>
          <pc:docMk/>
          <pc:sldMk cId="2238745649" sldId="272"/>
        </pc:sldMkLst>
      </pc:sldChg>
    </pc:docChg>
  </pc:docChgLst>
  <pc:docChgLst>
    <pc:chgData name="Weifeng Xu" userId="e7aed605-a3dd-4d5a-a692-a87037af107b" providerId="ADAL" clId="{E34D94EB-D766-41A9-93D0-B8D12317CF67}"/>
    <pc:docChg chg="undo custSel modSld addMainMaster delMainMaster modMainMaster">
      <pc:chgData name="Weifeng Xu" userId="e7aed605-a3dd-4d5a-a692-a87037af107b" providerId="ADAL" clId="{E34D94EB-D766-41A9-93D0-B8D12317CF67}" dt="2025-04-19T02:39:47.128" v="134" actId="700"/>
      <pc:docMkLst>
        <pc:docMk/>
      </pc:docMkLst>
      <pc:sldChg chg="addSp delSp modSp mod modClrScheme chgLayout">
        <pc:chgData name="Weifeng Xu" userId="e7aed605-a3dd-4d5a-a692-a87037af107b" providerId="ADAL" clId="{E34D94EB-D766-41A9-93D0-B8D12317CF67}" dt="2025-04-19T02:39:47.128" v="134" actId="700"/>
        <pc:sldMkLst>
          <pc:docMk/>
          <pc:sldMk cId="2201572609" sldId="257"/>
        </pc:sldMkLst>
      </pc:sldChg>
      <pc:sldMasterChg chg="delSp setBg modSldLayout">
        <pc:chgData name="Weifeng Xu" userId="e7aed605-a3dd-4d5a-a692-a87037af107b" providerId="ADAL" clId="{E34D94EB-D766-41A9-93D0-B8D12317CF67}" dt="2025-04-19T02:39:28.427" v="133"/>
        <pc:sldMasterMkLst>
          <pc:docMk/>
          <pc:sldMasterMk cId="813574162" sldId="2147483648"/>
        </pc:sldMasterMkLst>
        <pc:sldLayoutChg chg="addSp delSp modSp mod 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821171414" sldId="2147483649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430622656" sldId="2147483650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993569423" sldId="2147483651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858911426" sldId="2147483652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771692138" sldId="2147483653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600089373" sldId="2147483654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1996400725" sldId="2147483655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330900743" sldId="2147483656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1948037188" sldId="2147483657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176965188" sldId="2147483658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795900592" sldId="2147483659"/>
          </pc:sldLayoutMkLst>
        </pc:sldLayoutChg>
      </pc:sldMasterChg>
      <pc:sldMasterChg chg="new del mod addSldLayout delSldLayout">
        <pc:chgData name="Weifeng Xu" userId="e7aed605-a3dd-4d5a-a692-a87037af107b" providerId="ADAL" clId="{E34D94EB-D766-41A9-93D0-B8D12317CF67}" dt="2025-04-19T02:25:04.004" v="11" actId="6938"/>
        <pc:sldMasterMkLst>
          <pc:docMk/>
          <pc:sldMasterMk cId="2367174513" sldId="2147483660"/>
        </pc:sldMasterMkLst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236485037" sldId="2147483661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1850850610" sldId="2147483662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477713225" sldId="2147483663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4268505131" sldId="2147483664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68615296" sldId="2147483665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470810536" sldId="2147483666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632146532" sldId="2147483667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787888102" sldId="2147483668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695699148" sldId="2147483669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06359574" sldId="2147483670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744337437" sldId="2147483671"/>
          </pc:sldLayoutMkLst>
        </pc:sldLayoutChg>
      </pc:sldMasterChg>
    </pc:docChg>
  </pc:docChgLst>
  <pc:docChgLst>
    <pc:chgData name="Weifeng Xu" userId="e7aed605-a3dd-4d5a-a692-a87037af107b" providerId="ADAL" clId="{69090D41-60B8-4636-A275-1996D027DEDB}"/>
    <pc:docChg chg="undo custSel addSld delSld modSld sldOrd">
      <pc:chgData name="Weifeng Xu" userId="e7aed605-a3dd-4d5a-a692-a87037af107b" providerId="ADAL" clId="{69090D41-60B8-4636-A275-1996D027DEDB}" dt="2025-05-05T02:01:40.995" v="4514" actId="1076"/>
      <pc:docMkLst>
        <pc:docMk/>
      </pc:docMkLst>
      <pc:sldChg chg="modSp mod">
        <pc:chgData name="Weifeng Xu" userId="e7aed605-a3dd-4d5a-a692-a87037af107b" providerId="ADAL" clId="{69090D41-60B8-4636-A275-1996D027DEDB}" dt="2025-05-03T20:45:02.331" v="33"/>
        <pc:sldMkLst>
          <pc:docMk/>
          <pc:sldMk cId="1325061211" sldId="256"/>
        </pc:sldMkLst>
      </pc:sldChg>
      <pc:sldChg chg="del">
        <pc:chgData name="Weifeng Xu" userId="e7aed605-a3dd-4d5a-a692-a87037af107b" providerId="ADAL" clId="{69090D41-60B8-4636-A275-1996D027DEDB}" dt="2025-05-03T02:29:18.938" v="0" actId="47"/>
        <pc:sldMkLst>
          <pc:docMk/>
          <pc:sldMk cId="1640287784" sldId="257"/>
        </pc:sldMkLst>
      </pc:sldChg>
      <pc:sldChg chg="modSp new mod">
        <pc:chgData name="Weifeng Xu" userId="e7aed605-a3dd-4d5a-a692-a87037af107b" providerId="ADAL" clId="{69090D41-60B8-4636-A275-1996D027DEDB}" dt="2025-05-03T20:45:36.690" v="43"/>
        <pc:sldMkLst>
          <pc:docMk/>
          <pc:sldMk cId="3637650244" sldId="257"/>
        </pc:sldMkLst>
      </pc:sldChg>
      <pc:sldChg chg="del">
        <pc:chgData name="Weifeng Xu" userId="e7aed605-a3dd-4d5a-a692-a87037af107b" providerId="ADAL" clId="{69090D41-60B8-4636-A275-1996D027DEDB}" dt="2025-05-03T02:29:19.445" v="1" actId="47"/>
        <pc:sldMkLst>
          <pc:docMk/>
          <pc:sldMk cId="717681411" sldId="258"/>
        </pc:sldMkLst>
      </pc:sldChg>
      <pc:sldChg chg="addSp delSp modSp new mod modNotesTx">
        <pc:chgData name="Weifeng Xu" userId="e7aed605-a3dd-4d5a-a692-a87037af107b" providerId="ADAL" clId="{69090D41-60B8-4636-A275-1996D027DEDB}" dt="2025-05-04T22:04:45.157" v="3868" actId="20577"/>
        <pc:sldMkLst>
          <pc:docMk/>
          <pc:sldMk cId="2182874950" sldId="258"/>
        </pc:sldMkLst>
      </pc:sldChg>
      <pc:sldChg chg="del">
        <pc:chgData name="Weifeng Xu" userId="e7aed605-a3dd-4d5a-a692-a87037af107b" providerId="ADAL" clId="{69090D41-60B8-4636-A275-1996D027DEDB}" dt="2025-05-03T02:29:19.479" v="2" actId="47"/>
        <pc:sldMkLst>
          <pc:docMk/>
          <pc:sldMk cId="3856045583" sldId="259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2:45:41.404" v="4018" actId="20577"/>
        <pc:sldMkLst>
          <pc:docMk/>
          <pc:sldMk cId="3948614833" sldId="259"/>
        </pc:sldMkLst>
      </pc:sldChg>
      <pc:sldChg chg="del">
        <pc:chgData name="Weifeng Xu" userId="e7aed605-a3dd-4d5a-a692-a87037af107b" providerId="ADAL" clId="{69090D41-60B8-4636-A275-1996D027DEDB}" dt="2025-05-03T02:29:19.512" v="3" actId="47"/>
        <pc:sldMkLst>
          <pc:docMk/>
          <pc:sldMk cId="1123301564" sldId="260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2:02:21.858" v="3831" actId="20577"/>
        <pc:sldMkLst>
          <pc:docMk/>
          <pc:sldMk cId="2232272763" sldId="260"/>
        </pc:sldMkLst>
      </pc:sldChg>
      <pc:sldChg chg="del">
        <pc:chgData name="Weifeng Xu" userId="e7aed605-a3dd-4d5a-a692-a87037af107b" providerId="ADAL" clId="{69090D41-60B8-4636-A275-1996D027DEDB}" dt="2025-05-03T02:29:19.545" v="4" actId="47"/>
        <pc:sldMkLst>
          <pc:docMk/>
          <pc:sldMk cId="805984163" sldId="261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0:34:48.379" v="3499" actId="6549"/>
        <pc:sldMkLst>
          <pc:docMk/>
          <pc:sldMk cId="2892488957" sldId="261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2:12:00.114" v="3933" actId="404"/>
        <pc:sldMkLst>
          <pc:docMk/>
          <pc:sldMk cId="151526665" sldId="262"/>
        </pc:sldMkLst>
      </pc:sldChg>
      <pc:sldChg chg="del">
        <pc:chgData name="Weifeng Xu" userId="e7aed605-a3dd-4d5a-a692-a87037af107b" providerId="ADAL" clId="{69090D41-60B8-4636-A275-1996D027DEDB}" dt="2025-05-03T02:29:19.586" v="5" actId="47"/>
        <pc:sldMkLst>
          <pc:docMk/>
          <pc:sldMk cId="914522820" sldId="262"/>
        </pc:sldMkLst>
      </pc:sldChg>
      <pc:sldChg chg="addSp delSp modSp new mod">
        <pc:chgData name="Weifeng Xu" userId="e7aed605-a3dd-4d5a-a692-a87037af107b" providerId="ADAL" clId="{69090D41-60B8-4636-A275-1996D027DEDB}" dt="2025-05-04T20:22:41.257" v="3369"/>
        <pc:sldMkLst>
          <pc:docMk/>
          <pc:sldMk cId="1683674305" sldId="263"/>
        </pc:sldMkLst>
      </pc:sldChg>
      <pc:sldChg chg="del">
        <pc:chgData name="Weifeng Xu" userId="e7aed605-a3dd-4d5a-a692-a87037af107b" providerId="ADAL" clId="{69090D41-60B8-4636-A275-1996D027DEDB}" dt="2025-05-03T02:29:19.623" v="6" actId="47"/>
        <pc:sldMkLst>
          <pc:docMk/>
          <pc:sldMk cId="3784490461" sldId="263"/>
        </pc:sldMkLst>
      </pc:sldChg>
      <pc:sldChg chg="addSp delSp modSp new mod modClrScheme chgLayout modNotesTx">
        <pc:chgData name="Weifeng Xu" userId="e7aed605-a3dd-4d5a-a692-a87037af107b" providerId="ADAL" clId="{69090D41-60B8-4636-A275-1996D027DEDB}" dt="2025-05-04T19:49:37.200" v="2941" actId="6549"/>
        <pc:sldMkLst>
          <pc:docMk/>
          <pc:sldMk cId="14529535" sldId="264"/>
        </pc:sldMkLst>
      </pc:sldChg>
      <pc:sldChg chg="del">
        <pc:chgData name="Weifeng Xu" userId="e7aed605-a3dd-4d5a-a692-a87037af107b" providerId="ADAL" clId="{69090D41-60B8-4636-A275-1996D027DEDB}" dt="2025-05-03T02:29:19.652" v="7" actId="47"/>
        <pc:sldMkLst>
          <pc:docMk/>
          <pc:sldMk cId="1859847628" sldId="264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02:10:58.399" v="2040"/>
        <pc:sldMkLst>
          <pc:docMk/>
          <pc:sldMk cId="2513134488" sldId="265"/>
        </pc:sldMkLst>
      </pc:sldChg>
      <pc:sldChg chg="del">
        <pc:chgData name="Weifeng Xu" userId="e7aed605-a3dd-4d5a-a692-a87037af107b" providerId="ADAL" clId="{69090D41-60B8-4636-A275-1996D027DEDB}" dt="2025-05-03T02:29:19.700" v="8" actId="47"/>
        <pc:sldMkLst>
          <pc:docMk/>
          <pc:sldMk cId="2875748899" sldId="265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3:50:40.716" v="4038" actId="6549"/>
        <pc:sldMkLst>
          <pc:docMk/>
          <pc:sldMk cId="2697101003" sldId="266"/>
        </pc:sldMkLst>
      </pc:sldChg>
      <pc:sldChg chg="del">
        <pc:chgData name="Weifeng Xu" userId="e7aed605-a3dd-4d5a-a692-a87037af107b" providerId="ADAL" clId="{69090D41-60B8-4636-A275-1996D027DEDB}" dt="2025-05-03T02:29:19.736" v="9" actId="47"/>
        <pc:sldMkLst>
          <pc:docMk/>
          <pc:sldMk cId="3455260336" sldId="266"/>
        </pc:sldMkLst>
      </pc:sldChg>
      <pc:sldChg chg="del">
        <pc:chgData name="Weifeng Xu" userId="e7aed605-a3dd-4d5a-a692-a87037af107b" providerId="ADAL" clId="{69090D41-60B8-4636-A275-1996D027DEDB}" dt="2025-05-03T02:29:19.771" v="10" actId="47"/>
        <pc:sldMkLst>
          <pc:docMk/>
          <pc:sldMk cId="2341961951" sldId="267"/>
        </pc:sldMkLst>
      </pc:sldChg>
      <pc:sldChg chg="addSp delSp modSp new mod modClrScheme modAnim chgLayout">
        <pc:chgData name="Weifeng Xu" userId="e7aed605-a3dd-4d5a-a692-a87037af107b" providerId="ADAL" clId="{69090D41-60B8-4636-A275-1996D027DEDB}" dt="2025-05-04T11:48:14.823" v="2052"/>
        <pc:sldMkLst>
          <pc:docMk/>
          <pc:sldMk cId="2718594992" sldId="267"/>
        </pc:sldMkLst>
      </pc:sldChg>
      <pc:sldChg chg="del">
        <pc:chgData name="Weifeng Xu" userId="e7aed605-a3dd-4d5a-a692-a87037af107b" providerId="ADAL" clId="{69090D41-60B8-4636-A275-1996D027DEDB}" dt="2025-05-03T02:29:19.798" v="11" actId="47"/>
        <pc:sldMkLst>
          <pc:docMk/>
          <pc:sldMk cId="1430309032" sldId="268"/>
        </pc:sldMkLst>
      </pc:sldChg>
      <pc:sldChg chg="addSp delSp modSp new mod modClrScheme chgLayout modNotesTx">
        <pc:chgData name="Weifeng Xu" userId="e7aed605-a3dd-4d5a-a692-a87037af107b" providerId="ADAL" clId="{69090D41-60B8-4636-A275-1996D027DEDB}" dt="2025-05-04T23:47:37.298" v="4026" actId="20577"/>
        <pc:sldMkLst>
          <pc:docMk/>
          <pc:sldMk cId="2848934703" sldId="268"/>
        </pc:sldMkLst>
      </pc:sldChg>
      <pc:sldChg chg="del">
        <pc:chgData name="Weifeng Xu" userId="e7aed605-a3dd-4d5a-a692-a87037af107b" providerId="ADAL" clId="{69090D41-60B8-4636-A275-1996D027DEDB}" dt="2025-05-03T02:29:19.855" v="12" actId="47"/>
        <pc:sldMkLst>
          <pc:docMk/>
          <pc:sldMk cId="2476079575" sldId="269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1:25:16.347" v="3795" actId="1076"/>
        <pc:sldMkLst>
          <pc:docMk/>
          <pc:sldMk cId="2627592652" sldId="269"/>
        </pc:sldMkLst>
      </pc:sldChg>
      <pc:sldChg chg="del">
        <pc:chgData name="Weifeng Xu" userId="e7aed605-a3dd-4d5a-a692-a87037af107b" providerId="ADAL" clId="{69090D41-60B8-4636-A275-1996D027DEDB}" dt="2025-05-03T02:29:19.881" v="13" actId="47"/>
        <pc:sldMkLst>
          <pc:docMk/>
          <pc:sldMk cId="2069138016" sldId="270"/>
        </pc:sldMkLst>
      </pc:sldChg>
      <pc:sldChg chg="addSp modSp new del mod modClrScheme chgLayout">
        <pc:chgData name="Weifeng Xu" userId="e7aed605-a3dd-4d5a-a692-a87037af107b" providerId="ADAL" clId="{69090D41-60B8-4636-A275-1996D027DEDB}" dt="2025-05-04T16:17:30.394" v="2661" actId="47"/>
        <pc:sldMkLst>
          <pc:docMk/>
          <pc:sldMk cId="3686103974" sldId="270"/>
        </pc:sldMkLst>
      </pc:sldChg>
      <pc:sldChg chg="addSp delSp modSp new mod ord modClrScheme chgLayout">
        <pc:chgData name="Weifeng Xu" userId="e7aed605-a3dd-4d5a-a692-a87037af107b" providerId="ADAL" clId="{69090D41-60B8-4636-A275-1996D027DEDB}" dt="2025-05-05T01:21:44.476" v="4316" actId="1076"/>
        <pc:sldMkLst>
          <pc:docMk/>
          <pc:sldMk cId="2150245760" sldId="271"/>
        </pc:sldMkLst>
      </pc:sldChg>
      <pc:sldChg chg="addSp modSp new modAnim">
        <pc:chgData name="Weifeng Xu" userId="e7aed605-a3dd-4d5a-a692-a87037af107b" providerId="ADAL" clId="{69090D41-60B8-4636-A275-1996D027DEDB}" dt="2025-05-04T16:50:45.261" v="2663"/>
        <pc:sldMkLst>
          <pc:docMk/>
          <pc:sldMk cId="2888544228" sldId="272"/>
        </pc:sldMkLst>
      </pc:sldChg>
      <pc:sldChg chg="addSp delSp modSp add mod modClrScheme chgLayout">
        <pc:chgData name="Weifeng Xu" userId="e7aed605-a3dd-4d5a-a692-a87037af107b" providerId="ADAL" clId="{69090D41-60B8-4636-A275-1996D027DEDB}" dt="2025-05-05T00:12:48.273" v="4241" actId="1076"/>
        <pc:sldMkLst>
          <pc:docMk/>
          <pc:sldMk cId="2994016025" sldId="273"/>
        </pc:sldMkLst>
      </pc:sldChg>
      <pc:sldChg chg="addSp modSp new mod">
        <pc:chgData name="Weifeng Xu" userId="e7aed605-a3dd-4d5a-a692-a87037af107b" providerId="ADAL" clId="{69090D41-60B8-4636-A275-1996D027DEDB}" dt="2025-05-05T01:09:51.415" v="4262" actId="14100"/>
        <pc:sldMkLst>
          <pc:docMk/>
          <pc:sldMk cId="1783593539" sldId="274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3:50:17.691" v="4037" actId="1076"/>
        <pc:sldMkLst>
          <pc:docMk/>
          <pc:sldMk cId="1245700757" sldId="275"/>
        </pc:sldMkLst>
      </pc:sldChg>
      <pc:sldChg chg="addSp modSp new mod modClrScheme chgLayout">
        <pc:chgData name="Weifeng Xu" userId="e7aed605-a3dd-4d5a-a692-a87037af107b" providerId="ADAL" clId="{69090D41-60B8-4636-A275-1996D027DEDB}" dt="2025-05-05T01:16:32.042" v="4267"/>
        <pc:sldMkLst>
          <pc:docMk/>
          <pc:sldMk cId="495228592" sldId="276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5T01:25:53.851" v="4328" actId="1076"/>
        <pc:sldMkLst>
          <pc:docMk/>
          <pc:sldMk cId="3629368376" sldId="277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5T01:32:44.557" v="4331"/>
        <pc:sldMkLst>
          <pc:docMk/>
          <pc:sldMk cId="1472723351" sldId="278"/>
        </pc:sldMkLst>
      </pc:sldChg>
      <pc:sldChg chg="addSp delSp modSp new del mod modClrScheme chgLayout">
        <pc:chgData name="Weifeng Xu" userId="e7aed605-a3dd-4d5a-a692-a87037af107b" providerId="ADAL" clId="{69090D41-60B8-4636-A275-1996D027DEDB}" dt="2025-05-05T01:44:35.522" v="4366" actId="47"/>
        <pc:sldMkLst>
          <pc:docMk/>
          <pc:sldMk cId="1885935106" sldId="279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5T01:40:17.329" v="4347" actId="14100"/>
        <pc:sldMkLst>
          <pc:docMk/>
          <pc:sldMk cId="545826806" sldId="280"/>
        </pc:sldMkLst>
      </pc:sldChg>
      <pc:sldChg chg="addSp modSp new mod modClrScheme chgLayout">
        <pc:chgData name="Weifeng Xu" userId="e7aed605-a3dd-4d5a-a692-a87037af107b" providerId="ADAL" clId="{69090D41-60B8-4636-A275-1996D027DEDB}" dt="2025-05-05T01:42:07.354" v="4356" actId="207"/>
        <pc:sldMkLst>
          <pc:docMk/>
          <pc:sldMk cId="1846476847" sldId="281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5T01:43:32.678" v="4364" actId="14100"/>
        <pc:sldMkLst>
          <pc:docMk/>
          <pc:sldMk cId="1740457000" sldId="282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5T01:56:58.333" v="4492" actId="20577"/>
        <pc:sldMkLst>
          <pc:docMk/>
          <pc:sldMk cId="1312178182" sldId="283"/>
        </pc:sldMkLst>
      </pc:sldChg>
      <pc:sldChg chg="addSp delSp modSp new mod">
        <pc:chgData name="Weifeng Xu" userId="e7aed605-a3dd-4d5a-a692-a87037af107b" providerId="ADAL" clId="{69090D41-60B8-4636-A275-1996D027DEDB}" dt="2025-05-05T02:01:40.995" v="4514" actId="1076"/>
        <pc:sldMkLst>
          <pc:docMk/>
          <pc:sldMk cId="383624214" sldId="284"/>
        </pc:sldMkLst>
      </pc:sldChg>
      <pc:sldChg chg="modSp new mod">
        <pc:chgData name="Weifeng Xu" userId="e7aed605-a3dd-4d5a-a692-a87037af107b" providerId="ADAL" clId="{69090D41-60B8-4636-A275-1996D027DEDB}" dt="2025-05-05T01:59:56.660" v="4513"/>
        <pc:sldMkLst>
          <pc:docMk/>
          <pc:sldMk cId="3552171113" sldId="28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9A54D-A59E-4D85-AEC9-D5AFF867AB55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B3522-F598-4236-847D-901DDEE8B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2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digraph </a:t>
            </a:r>
            <a:r>
              <a:rPr lang="en-US" dirty="0" err="1"/>
              <a:t>MNIST_Tensor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node [shape=box, style=filled, </a:t>
            </a:r>
            <a:r>
              <a:rPr lang="en-US" dirty="0" err="1"/>
              <a:t>fillcolor</a:t>
            </a:r>
            <a:r>
              <a:rPr lang="en-US" dirty="0"/>
              <a:t>=</a:t>
            </a:r>
            <a:r>
              <a:rPr lang="en-US" dirty="0" err="1"/>
              <a:t>lightgray</a:t>
            </a:r>
            <a:r>
              <a:rPr lang="en-US" dirty="0"/>
              <a:t>];</a:t>
            </a:r>
          </a:p>
          <a:p>
            <a:pPr>
              <a:buNone/>
            </a:pPr>
            <a:r>
              <a:rPr lang="en-US" dirty="0" err="1"/>
              <a:t>rankdir</a:t>
            </a:r>
            <a:r>
              <a:rPr lang="en-US" dirty="0"/>
              <a:t>=LR;</a:t>
            </a:r>
          </a:p>
          <a:p>
            <a:pPr>
              <a:buNone/>
            </a:pPr>
            <a:r>
              <a:rPr lang="en-US" dirty="0"/>
              <a:t>// Batch nodes</a:t>
            </a:r>
            <a:br>
              <a:rPr lang="en-US" dirty="0"/>
            </a:br>
            <a:r>
              <a:rPr lang="en-US" dirty="0"/>
              <a:t>Batch [label="Tensor (Batch Size: 4)", shape=folder, </a:t>
            </a:r>
            <a:r>
              <a:rPr lang="en-US" dirty="0" err="1"/>
              <a:t>fillcolor</a:t>
            </a:r>
            <a:r>
              <a:rPr lang="en-US" dirty="0"/>
              <a:t>=</a:t>
            </a:r>
            <a:r>
              <a:rPr lang="en-US" dirty="0" err="1"/>
              <a:t>lightblue</a:t>
            </a:r>
            <a:r>
              <a:rPr lang="en-US" dirty="0"/>
              <a:t>];</a:t>
            </a:r>
          </a:p>
          <a:p>
            <a:pPr>
              <a:buNone/>
            </a:pPr>
            <a:r>
              <a:rPr lang="en-US" dirty="0"/>
              <a:t>// Batch elements</a:t>
            </a:r>
            <a:br>
              <a:rPr lang="en-US" dirty="0"/>
            </a:br>
            <a:r>
              <a:rPr lang="en-US" dirty="0"/>
              <a:t>Batch -&gt; Sample0;</a:t>
            </a:r>
            <a:br>
              <a:rPr lang="en-US" dirty="0"/>
            </a:br>
            <a:r>
              <a:rPr lang="en-US" dirty="0"/>
              <a:t>Batch -&gt; Sample1;</a:t>
            </a:r>
            <a:br>
              <a:rPr lang="en-US" dirty="0"/>
            </a:br>
            <a:r>
              <a:rPr lang="en-US" dirty="0"/>
              <a:t>Batch -&gt; Sample2;</a:t>
            </a:r>
            <a:br>
              <a:rPr lang="en-US" dirty="0"/>
            </a:br>
            <a:r>
              <a:rPr lang="en-US" dirty="0"/>
              <a:t>Batch -&gt; Sample3;</a:t>
            </a:r>
          </a:p>
          <a:p>
            <a:pPr>
              <a:buNone/>
            </a:pPr>
            <a:r>
              <a:rPr lang="en-US" dirty="0"/>
              <a:t>Sample0 [label="Sample 0\</a:t>
            </a:r>
            <a:r>
              <a:rPr lang="en-US" dirty="0" err="1"/>
              <a:t>nShape</a:t>
            </a:r>
            <a:r>
              <a:rPr lang="en-US" dirty="0"/>
              <a:t>: (1, 28, 28)"];</a:t>
            </a:r>
            <a:br>
              <a:rPr lang="en-US" dirty="0"/>
            </a:br>
            <a:r>
              <a:rPr lang="en-US" dirty="0"/>
              <a:t>Sample1 [label="Sample 1\</a:t>
            </a:r>
            <a:r>
              <a:rPr lang="en-US" dirty="0" err="1"/>
              <a:t>nShape</a:t>
            </a:r>
            <a:r>
              <a:rPr lang="en-US" dirty="0"/>
              <a:t>: (1, 28, 28)"];</a:t>
            </a:r>
            <a:br>
              <a:rPr lang="en-US" dirty="0"/>
            </a:br>
            <a:r>
              <a:rPr lang="en-US" dirty="0"/>
              <a:t>Sample2 [label="Sample 2\</a:t>
            </a:r>
            <a:r>
              <a:rPr lang="en-US" dirty="0" err="1"/>
              <a:t>nShape</a:t>
            </a:r>
            <a:r>
              <a:rPr lang="en-US" dirty="0"/>
              <a:t>: (1, 28, 28)"];</a:t>
            </a:r>
            <a:br>
              <a:rPr lang="en-US" dirty="0"/>
            </a:br>
            <a:r>
              <a:rPr lang="en-US" dirty="0"/>
              <a:t>Sample3 [label="Sample 3\</a:t>
            </a:r>
            <a:r>
              <a:rPr lang="en-US" dirty="0" err="1"/>
              <a:t>nShape</a:t>
            </a:r>
            <a:r>
              <a:rPr lang="en-US" dirty="0"/>
              <a:t>: (1, 28, 28)"];</a:t>
            </a:r>
          </a:p>
          <a:p>
            <a:r>
              <a:rPr lang="en-US" dirty="0"/>
              <a:t>// Detail for Sample0 only</a:t>
            </a:r>
            <a:br>
              <a:rPr lang="en-US" dirty="0"/>
            </a:br>
            <a:r>
              <a:rPr lang="en-US" dirty="0"/>
              <a:t>Sample0 -&gt; Channel0 [label="Channel 0"];</a:t>
            </a:r>
            <a:br>
              <a:rPr lang="en-US" dirty="0"/>
            </a:br>
            <a:r>
              <a:rPr lang="en-US" dirty="0"/>
              <a:t>Channel0 [label="Channel 0\n28x28", shape=note, </a:t>
            </a:r>
            <a:r>
              <a:rPr lang="en-US" dirty="0" err="1"/>
              <a:t>fillcolor</a:t>
            </a:r>
            <a:r>
              <a:rPr lang="en-US" dirty="0"/>
              <a:t>=</a:t>
            </a:r>
            <a:r>
              <a:rPr lang="en-US" dirty="0" err="1"/>
              <a:t>lightyellow</a:t>
            </a:r>
            <a:r>
              <a:rPr lang="en-US" dirty="0"/>
              <a:t>];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B3522-F598-4236-847D-901DDEE8B2B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6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B3522-F598-4236-847D-901DDEE8B2B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06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digraph Dropout {</a:t>
            </a:r>
          </a:p>
          <a:p>
            <a:r>
              <a:rPr lang="en-US" dirty="0"/>
              <a:t>  </a:t>
            </a:r>
            <a:r>
              <a:rPr lang="en-US" dirty="0" err="1"/>
              <a:t>rankdir</a:t>
            </a:r>
            <a:r>
              <a:rPr lang="en-US" dirty="0"/>
              <a:t>=LR;</a:t>
            </a:r>
          </a:p>
          <a:p>
            <a:r>
              <a:rPr lang="en-US" dirty="0"/>
              <a:t>  splines=polyline;</a:t>
            </a:r>
          </a:p>
          <a:p>
            <a:r>
              <a:rPr lang="en-US" dirty="0"/>
              <a:t>  node [shape=circle, width=0.5, </a:t>
            </a:r>
            <a:r>
              <a:rPr lang="en-US" dirty="0" err="1"/>
              <a:t>fixedsize</a:t>
            </a:r>
            <a:r>
              <a:rPr lang="en-US" dirty="0"/>
              <a:t>=true, style=filled, </a:t>
            </a:r>
            <a:r>
              <a:rPr lang="en-US" dirty="0" err="1"/>
              <a:t>fontcolor</a:t>
            </a:r>
            <a:r>
              <a:rPr lang="en-US" dirty="0"/>
              <a:t>=black];</a:t>
            </a:r>
          </a:p>
          <a:p>
            <a:endParaRPr lang="en-US" dirty="0"/>
          </a:p>
          <a:p>
            <a:r>
              <a:rPr lang="en-US" dirty="0"/>
              <a:t>  // Input neurons</a:t>
            </a:r>
          </a:p>
          <a:p>
            <a:r>
              <a:rPr lang="en-US" dirty="0"/>
              <a:t>  subgraph </a:t>
            </a:r>
            <a:r>
              <a:rPr lang="en-US" dirty="0" err="1"/>
              <a:t>cluster_input</a:t>
            </a:r>
            <a:r>
              <a:rPr lang="en-US" dirty="0"/>
              <a:t> {</a:t>
            </a:r>
          </a:p>
          <a:p>
            <a:r>
              <a:rPr lang="en-US" dirty="0"/>
              <a:t>    label="Input Layer";</a:t>
            </a:r>
          </a:p>
          <a:p>
            <a:r>
              <a:rPr lang="en-US" dirty="0"/>
              <a:t>    color=</a:t>
            </a:r>
            <a:r>
              <a:rPr lang="en-US" dirty="0" err="1"/>
              <a:t>lightgrey</a:t>
            </a:r>
            <a:r>
              <a:rPr lang="en-US" dirty="0"/>
              <a:t>;</a:t>
            </a:r>
          </a:p>
          <a:p>
            <a:r>
              <a:rPr lang="en-US" dirty="0"/>
              <a:t>    I1 [label="I1", </a:t>
            </a:r>
            <a:r>
              <a:rPr lang="en-US" dirty="0" err="1"/>
              <a:t>fillcolor</a:t>
            </a:r>
            <a:r>
              <a:rPr lang="en-US" dirty="0"/>
              <a:t>=</a:t>
            </a:r>
            <a:r>
              <a:rPr lang="en-US" dirty="0" err="1"/>
              <a:t>lightblue</a:t>
            </a:r>
            <a:r>
              <a:rPr lang="en-US" dirty="0"/>
              <a:t>];</a:t>
            </a:r>
          </a:p>
          <a:p>
            <a:r>
              <a:rPr lang="en-US" dirty="0"/>
              <a:t>    I2 [label="I2", </a:t>
            </a:r>
            <a:r>
              <a:rPr lang="en-US" dirty="0" err="1"/>
              <a:t>fillcolor</a:t>
            </a:r>
            <a:r>
              <a:rPr lang="en-US" dirty="0"/>
              <a:t>=</a:t>
            </a:r>
            <a:r>
              <a:rPr lang="en-US" dirty="0" err="1"/>
              <a:t>lightblue</a:t>
            </a:r>
            <a:r>
              <a:rPr lang="en-US" dirty="0"/>
              <a:t>];</a:t>
            </a:r>
          </a:p>
          <a:p>
            <a:r>
              <a:rPr lang="en-US" dirty="0"/>
              <a:t>    I3 [label="I3", </a:t>
            </a:r>
            <a:r>
              <a:rPr lang="en-US" dirty="0" err="1"/>
              <a:t>fillcolor</a:t>
            </a:r>
            <a:r>
              <a:rPr lang="en-US" dirty="0"/>
              <a:t>=</a:t>
            </a:r>
            <a:r>
              <a:rPr lang="en-US" dirty="0" err="1"/>
              <a:t>lightblue</a:t>
            </a:r>
            <a:r>
              <a:rPr lang="en-US" dirty="0"/>
              <a:t>];</a:t>
            </a:r>
          </a:p>
          <a:p>
            <a:r>
              <a:rPr lang="en-US" dirty="0"/>
              <a:t>    I4 [label="I4", </a:t>
            </a:r>
            <a:r>
              <a:rPr lang="en-US" dirty="0" err="1"/>
              <a:t>fillcolor</a:t>
            </a:r>
            <a:r>
              <a:rPr lang="en-US" dirty="0"/>
              <a:t>=</a:t>
            </a:r>
            <a:r>
              <a:rPr lang="en-US" dirty="0" err="1"/>
              <a:t>lightblue</a:t>
            </a:r>
            <a:r>
              <a:rPr lang="en-US" dirty="0"/>
              <a:t>];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dirty="0"/>
              <a:t>  // Hidden layer neurons (some dropped)</a:t>
            </a:r>
          </a:p>
          <a:p>
            <a:r>
              <a:rPr lang="en-US" dirty="0"/>
              <a:t>  subgraph </a:t>
            </a:r>
            <a:r>
              <a:rPr lang="en-US" dirty="0" err="1"/>
              <a:t>cluster_hidden</a:t>
            </a:r>
            <a:r>
              <a:rPr lang="en-US" dirty="0"/>
              <a:t> {</a:t>
            </a:r>
          </a:p>
          <a:p>
            <a:r>
              <a:rPr lang="en-US" dirty="0"/>
              <a:t>    label="Hidden Layer (with Dropout)";</a:t>
            </a:r>
          </a:p>
          <a:p>
            <a:r>
              <a:rPr lang="en-US" dirty="0"/>
              <a:t>    color=</a:t>
            </a:r>
            <a:r>
              <a:rPr lang="en-US" dirty="0" err="1"/>
              <a:t>lightgrey</a:t>
            </a:r>
            <a:r>
              <a:rPr lang="en-US" dirty="0"/>
              <a:t>;</a:t>
            </a:r>
          </a:p>
          <a:p>
            <a:r>
              <a:rPr lang="en-US" dirty="0"/>
              <a:t>    H1 [label="H1", </a:t>
            </a:r>
            <a:r>
              <a:rPr lang="en-US" dirty="0" err="1"/>
              <a:t>fillcolor</a:t>
            </a:r>
            <a:r>
              <a:rPr lang="en-US" dirty="0"/>
              <a:t>=</a:t>
            </a:r>
            <a:r>
              <a:rPr lang="en-US" dirty="0" err="1"/>
              <a:t>lightgreen</a:t>
            </a:r>
            <a:r>
              <a:rPr lang="en-US" dirty="0"/>
              <a:t>];</a:t>
            </a:r>
          </a:p>
          <a:p>
            <a:r>
              <a:rPr lang="en-US" dirty="0"/>
              <a:t>    H2 [label="H2", </a:t>
            </a:r>
            <a:r>
              <a:rPr lang="en-US" dirty="0" err="1"/>
              <a:t>fillcolor</a:t>
            </a:r>
            <a:r>
              <a:rPr lang="en-US" dirty="0"/>
              <a:t>=red, style="</a:t>
            </a:r>
            <a:r>
              <a:rPr lang="en-US" dirty="0" err="1"/>
              <a:t>filled,dashed</a:t>
            </a:r>
            <a:r>
              <a:rPr lang="en-US" dirty="0"/>
              <a:t>", </a:t>
            </a:r>
            <a:r>
              <a:rPr lang="en-US" dirty="0" err="1"/>
              <a:t>fontcolor</a:t>
            </a:r>
            <a:r>
              <a:rPr lang="en-US" dirty="0"/>
              <a:t>=white]; // Dropped</a:t>
            </a:r>
          </a:p>
          <a:p>
            <a:r>
              <a:rPr lang="en-US" dirty="0"/>
              <a:t>    H3 [label="H3", </a:t>
            </a:r>
            <a:r>
              <a:rPr lang="en-US" dirty="0" err="1"/>
              <a:t>fillcolor</a:t>
            </a:r>
            <a:r>
              <a:rPr lang="en-US" dirty="0"/>
              <a:t>=</a:t>
            </a:r>
            <a:r>
              <a:rPr lang="en-US" dirty="0" err="1"/>
              <a:t>lightgreen</a:t>
            </a:r>
            <a:r>
              <a:rPr lang="en-US" dirty="0"/>
              <a:t>];</a:t>
            </a:r>
          </a:p>
          <a:p>
            <a:r>
              <a:rPr lang="en-US" dirty="0"/>
              <a:t>    H4 [label="H4", </a:t>
            </a:r>
            <a:r>
              <a:rPr lang="en-US" dirty="0" err="1"/>
              <a:t>fillcolor</a:t>
            </a:r>
            <a:r>
              <a:rPr lang="en-US" dirty="0"/>
              <a:t>=red, style="</a:t>
            </a:r>
            <a:r>
              <a:rPr lang="en-US" dirty="0" err="1"/>
              <a:t>filled,dashed</a:t>
            </a:r>
            <a:r>
              <a:rPr lang="en-US" dirty="0"/>
              <a:t>", </a:t>
            </a:r>
            <a:r>
              <a:rPr lang="en-US" dirty="0" err="1"/>
              <a:t>fontcolor</a:t>
            </a:r>
            <a:r>
              <a:rPr lang="en-US" dirty="0"/>
              <a:t>=white]; // Dropped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dirty="0"/>
              <a:t>  // Output layer</a:t>
            </a:r>
          </a:p>
          <a:p>
            <a:r>
              <a:rPr lang="en-US" dirty="0"/>
              <a:t>  subgraph </a:t>
            </a:r>
            <a:r>
              <a:rPr lang="en-US" dirty="0" err="1"/>
              <a:t>cluster_output</a:t>
            </a:r>
            <a:r>
              <a:rPr lang="en-US" dirty="0"/>
              <a:t> {</a:t>
            </a:r>
          </a:p>
          <a:p>
            <a:r>
              <a:rPr lang="en-US" dirty="0"/>
              <a:t>    label="Output Layer";</a:t>
            </a:r>
          </a:p>
          <a:p>
            <a:r>
              <a:rPr lang="en-US" dirty="0"/>
              <a:t>    color=</a:t>
            </a:r>
            <a:r>
              <a:rPr lang="en-US" dirty="0" err="1"/>
              <a:t>lightgrey</a:t>
            </a:r>
            <a:r>
              <a:rPr lang="en-US" dirty="0"/>
              <a:t>;</a:t>
            </a:r>
          </a:p>
          <a:p>
            <a:r>
              <a:rPr lang="en-US" dirty="0"/>
              <a:t>    O1 [label="O1", </a:t>
            </a:r>
            <a:r>
              <a:rPr lang="en-US" dirty="0" err="1"/>
              <a:t>fillcolor</a:t>
            </a:r>
            <a:r>
              <a:rPr lang="en-US" dirty="0"/>
              <a:t>=gold];</a:t>
            </a:r>
          </a:p>
          <a:p>
            <a:r>
              <a:rPr lang="en-US" dirty="0"/>
              <a:t>    O2 [label="O2", </a:t>
            </a:r>
            <a:r>
              <a:rPr lang="en-US" dirty="0" err="1"/>
              <a:t>fillcolor</a:t>
            </a:r>
            <a:r>
              <a:rPr lang="en-US" dirty="0"/>
              <a:t>=gold];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dirty="0"/>
              <a:t>  // Connections (straight)</a:t>
            </a:r>
          </a:p>
          <a:p>
            <a:r>
              <a:rPr lang="en-US" dirty="0"/>
              <a:t>  I1 -&gt; H1;</a:t>
            </a:r>
          </a:p>
          <a:p>
            <a:r>
              <a:rPr lang="en-US" dirty="0"/>
              <a:t>  I1 -&gt; H2;</a:t>
            </a:r>
          </a:p>
          <a:p>
            <a:r>
              <a:rPr lang="en-US" dirty="0"/>
              <a:t>  I1 -&gt; H3;</a:t>
            </a:r>
          </a:p>
          <a:p>
            <a:r>
              <a:rPr lang="en-US" dirty="0"/>
              <a:t>  I1 -&gt; H4;</a:t>
            </a:r>
          </a:p>
          <a:p>
            <a:endParaRPr lang="en-US" dirty="0"/>
          </a:p>
          <a:p>
            <a:r>
              <a:rPr lang="en-US" dirty="0"/>
              <a:t>  I2 -&gt; H1;</a:t>
            </a:r>
          </a:p>
          <a:p>
            <a:r>
              <a:rPr lang="en-US" dirty="0"/>
              <a:t>  I2 -&gt; H2;</a:t>
            </a:r>
          </a:p>
          <a:p>
            <a:r>
              <a:rPr lang="en-US" dirty="0"/>
              <a:t>  I2 -&gt; H3;</a:t>
            </a:r>
          </a:p>
          <a:p>
            <a:r>
              <a:rPr lang="en-US" dirty="0"/>
              <a:t>  I2 -&gt; H4;</a:t>
            </a:r>
          </a:p>
          <a:p>
            <a:endParaRPr lang="en-US" dirty="0"/>
          </a:p>
          <a:p>
            <a:r>
              <a:rPr lang="en-US" dirty="0"/>
              <a:t>  I3 -&gt; H1;</a:t>
            </a:r>
          </a:p>
          <a:p>
            <a:r>
              <a:rPr lang="en-US" dirty="0"/>
              <a:t>  I3 -&gt; H2;</a:t>
            </a:r>
          </a:p>
          <a:p>
            <a:r>
              <a:rPr lang="en-US" dirty="0"/>
              <a:t>  I3 -&gt; H3;</a:t>
            </a:r>
          </a:p>
          <a:p>
            <a:r>
              <a:rPr lang="en-US" dirty="0"/>
              <a:t>  I3 -&gt; H4;</a:t>
            </a:r>
          </a:p>
          <a:p>
            <a:endParaRPr lang="en-US" dirty="0"/>
          </a:p>
          <a:p>
            <a:r>
              <a:rPr lang="en-US" dirty="0"/>
              <a:t>  I4 -&gt; H1;</a:t>
            </a:r>
          </a:p>
          <a:p>
            <a:r>
              <a:rPr lang="en-US" dirty="0"/>
              <a:t>  I4 -&gt; H2;</a:t>
            </a:r>
          </a:p>
          <a:p>
            <a:r>
              <a:rPr lang="en-US" dirty="0"/>
              <a:t>  I4 -&gt; H3;</a:t>
            </a:r>
          </a:p>
          <a:p>
            <a:r>
              <a:rPr lang="en-US" dirty="0"/>
              <a:t>  I4 -&gt; H4;</a:t>
            </a:r>
          </a:p>
          <a:p>
            <a:endParaRPr lang="en-US" dirty="0"/>
          </a:p>
          <a:p>
            <a:r>
              <a:rPr lang="en-US" dirty="0"/>
              <a:t>  H1 -&gt; O1;</a:t>
            </a:r>
          </a:p>
          <a:p>
            <a:r>
              <a:rPr lang="en-US" dirty="0"/>
              <a:t>  H1 -&gt; O2;</a:t>
            </a:r>
          </a:p>
          <a:p>
            <a:endParaRPr lang="en-US" dirty="0"/>
          </a:p>
          <a:p>
            <a:r>
              <a:rPr lang="en-US" dirty="0"/>
              <a:t>  H2 -&gt; O1 [style=dashed, color=gray];</a:t>
            </a:r>
          </a:p>
          <a:p>
            <a:r>
              <a:rPr lang="en-US" dirty="0"/>
              <a:t>  H2 -&gt; O2 [style=dashed, color=gray];</a:t>
            </a:r>
          </a:p>
          <a:p>
            <a:endParaRPr lang="en-US" dirty="0"/>
          </a:p>
          <a:p>
            <a:r>
              <a:rPr lang="en-US" dirty="0"/>
              <a:t>  H3 -&gt; O1;</a:t>
            </a:r>
          </a:p>
          <a:p>
            <a:r>
              <a:rPr lang="en-US" dirty="0"/>
              <a:t>  H3 -&gt; O2;</a:t>
            </a:r>
          </a:p>
          <a:p>
            <a:endParaRPr lang="en-US" dirty="0"/>
          </a:p>
          <a:p>
            <a:r>
              <a:rPr lang="en-US" dirty="0"/>
              <a:t>  H4 -&gt; O1 [style=dashed, color=gray];</a:t>
            </a:r>
          </a:p>
          <a:p>
            <a:r>
              <a:rPr lang="en-US" dirty="0"/>
              <a:t>  H4 -&gt; O2 [style=dashed, color=gray];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B3522-F598-4236-847D-901DDEE8B2B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10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pytorch.org/tutorial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Convolutional Neural Networks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beginner-friendly guide to CNN fundamentals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7C7E1D-5E15-54B3-8083-82EF06571D93}"/>
              </a:ext>
            </a:extLst>
          </p:cNvPr>
          <p:cNvSpPr txBox="1"/>
          <p:nvPr/>
        </p:nvSpPr>
        <p:spPr>
          <a:xfrm>
            <a:off x="3444240" y="6481495"/>
            <a:ext cx="6172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https://indoml.com/2018/03/07/student-notes-convolutional-neural-networks-cnn-introduction/</a:t>
            </a:r>
          </a:p>
        </p:txBody>
      </p:sp>
    </p:spTree>
    <p:extLst>
      <p:ext uri="{BB962C8B-B14F-4D97-AF65-F5344CB8AC3E}">
        <p14:creationId xmlns:p14="http://schemas.microsoft.com/office/powerpoint/2010/main" val="1325061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tride">
            <a:extLst>
              <a:ext uri="{FF2B5EF4-FFF2-40B4-BE49-F238E27FC236}">
                <a16:creationId xmlns:a16="http://schemas.microsoft.com/office/drawing/2014/main" id="{F8383B3E-A01E-629E-1FA4-01D19F89D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202882"/>
            <a:ext cx="691515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DF688F-F3B7-25A9-8E5D-83980FC768ED}"/>
              </a:ext>
            </a:extLst>
          </p:cNvPr>
          <p:cNvSpPr txBox="1"/>
          <p:nvPr/>
        </p:nvSpPr>
        <p:spPr>
          <a:xfrm>
            <a:off x="100965" y="1909047"/>
            <a:ext cx="899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Stride</a:t>
            </a:r>
          </a:p>
        </p:txBody>
      </p:sp>
      <p:pic>
        <p:nvPicPr>
          <p:cNvPr id="2054" name="Picture 6" descr="Padding">
            <a:extLst>
              <a:ext uri="{FF2B5EF4-FFF2-40B4-BE49-F238E27FC236}">
                <a16:creationId xmlns:a16="http://schemas.microsoft.com/office/drawing/2014/main" id="{839842C4-CE27-D343-DFB9-A74B9B4F4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3448594"/>
            <a:ext cx="6583680" cy="340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AD3B6E-CCD7-302B-3031-6CD63A3EC22A}"/>
              </a:ext>
            </a:extLst>
          </p:cNvPr>
          <p:cNvSpPr txBox="1"/>
          <p:nvPr/>
        </p:nvSpPr>
        <p:spPr>
          <a:xfrm>
            <a:off x="0" y="4648556"/>
            <a:ext cx="1000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Padding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1B4414-34CE-69FD-0268-70995B422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6728" y="2956560"/>
            <a:ext cx="3943405" cy="6019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02D152-AEE5-8EDC-55BE-41C94943CA61}"/>
              </a:ext>
            </a:extLst>
          </p:cNvPr>
          <p:cNvSpPr txBox="1"/>
          <p:nvPr/>
        </p:nvSpPr>
        <p:spPr>
          <a:xfrm>
            <a:off x="8126728" y="2436614"/>
            <a:ext cx="39434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Calculate output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dimension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5557C7-B978-8846-665C-D90BEFBED91D}"/>
              </a:ext>
            </a:extLst>
          </p:cNvPr>
          <p:cNvSpPr txBox="1"/>
          <p:nvPr/>
        </p:nvSpPr>
        <p:spPr>
          <a:xfrm>
            <a:off x="8191499" y="4254578"/>
            <a:ext cx="3878633" cy="8925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rtl="0"/>
            <a:r>
              <a:rPr lang="en-US" sz="1600" dirty="0">
                <a:solidFill>
                  <a:schemeClr val="accent5"/>
                </a:solidFill>
                <a:latin typeface="OCRB" panose="020B0609020202020204" pitchFamily="49" charset="0"/>
              </a:rPr>
              <a:t>nn.Conv2d(1, 32, 3, padding=1)</a:t>
            </a:r>
          </a:p>
          <a:p>
            <a:r>
              <a:rPr lang="en-US" dirty="0"/>
              <a:t>1 input channel (grayscale), 32 output channels, 3x3 filter</a:t>
            </a:r>
          </a:p>
        </p:txBody>
      </p:sp>
    </p:spTree>
    <p:extLst>
      <p:ext uri="{BB962C8B-B14F-4D97-AF65-F5344CB8AC3E}">
        <p14:creationId xmlns:p14="http://schemas.microsoft.com/office/powerpoint/2010/main" val="2317883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220D-61CD-BE5F-6968-0A8A55812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 shape of MNIST images (batch size =4)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F430DF8-27FE-CD92-A57D-5B08CECF0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1" y="2274838"/>
            <a:ext cx="4702068" cy="230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50A04D-63CB-DAB5-72ED-649087D0AF1D}"/>
              </a:ext>
            </a:extLst>
          </p:cNvPr>
          <p:cNvSpPr txBox="1"/>
          <p:nvPr/>
        </p:nvSpPr>
        <p:spPr>
          <a:xfrm>
            <a:off x="5958840" y="1905506"/>
            <a:ext cx="557022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2400" dirty="0"/>
              <a:t>For MNIST images with a batch size of 4, the tensor shape is typically: </a:t>
            </a:r>
            <a:r>
              <a:rPr lang="en-GB" sz="2400" dirty="0">
                <a:solidFill>
                  <a:srgbClr val="FF0000"/>
                </a:solidFill>
              </a:rPr>
              <a:t>(4, 1, 28, 28)</a:t>
            </a:r>
          </a:p>
          <a:p>
            <a:pPr>
              <a:buNone/>
            </a:pPr>
            <a:endParaRPr lang="en-GB" sz="2400" dirty="0"/>
          </a:p>
          <a:p>
            <a:pPr>
              <a:buNone/>
            </a:pPr>
            <a:r>
              <a:rPr lang="en-GB" sz="2400" dirty="0"/>
              <a:t>Here's a breakdown of the dimensions: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4 → batch size (number of images)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1 → number of channels (grayscale image)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28 → height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28 → width</a:t>
            </a:r>
          </a:p>
        </p:txBody>
      </p:sp>
    </p:spTree>
    <p:extLst>
      <p:ext uri="{BB962C8B-B14F-4D97-AF65-F5344CB8AC3E}">
        <p14:creationId xmlns:p14="http://schemas.microsoft.com/office/powerpoint/2010/main" val="3504296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onvolution Operation on Volume">
            <a:extLst>
              <a:ext uri="{FF2B5EF4-FFF2-40B4-BE49-F238E27FC236}">
                <a16:creationId xmlns:a16="http://schemas.microsoft.com/office/drawing/2014/main" id="{0475C885-1326-9941-92EF-0EDBB4ABB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344" y="1855470"/>
            <a:ext cx="8508671" cy="397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359C82-8FD8-9D22-E50F-350FFEACF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Operation on Volume</a:t>
            </a:r>
          </a:p>
        </p:txBody>
      </p:sp>
    </p:spTree>
    <p:extLst>
      <p:ext uri="{BB962C8B-B14F-4D97-AF65-F5344CB8AC3E}">
        <p14:creationId xmlns:p14="http://schemas.microsoft.com/office/powerpoint/2010/main" val="811983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onvolution with Multiple Filters">
            <a:extLst>
              <a:ext uri="{FF2B5EF4-FFF2-40B4-BE49-F238E27FC236}">
                <a16:creationId xmlns:a16="http://schemas.microsoft.com/office/drawing/2014/main" id="{33C57649-6E23-435C-D7D0-E23DEEA14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983" y="1874519"/>
            <a:ext cx="8476297" cy="4059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7B0BFC-3C4A-F2FE-38EC-992F08EBC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Convolution Operation with Multiple Filters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809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2EF57-6E92-4DEA-C09F-4B388DFAC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 of Using Multiple Filters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E6E54-C483-7405-7E0F-24ED839A5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Extract Diverse Features:</a:t>
            </a:r>
          </a:p>
          <a:p>
            <a:pPr lvl="1"/>
            <a:r>
              <a:rPr lang="en-GB" dirty="0"/>
              <a:t>Each filter learns to detect a different feature, such as edges, textures, shapes, or patterns.</a:t>
            </a:r>
          </a:p>
          <a:p>
            <a:pPr lvl="1"/>
            <a:r>
              <a:rPr lang="en-GB" dirty="0"/>
              <a:t>For example, one filter might detect vertical edges, another horizontal edges, and another corners or blobs.</a:t>
            </a:r>
          </a:p>
          <a:p>
            <a:r>
              <a:rPr lang="en-GB" dirty="0"/>
              <a:t>Enhance Representational Power:</a:t>
            </a:r>
          </a:p>
          <a:p>
            <a:pPr lvl="1"/>
            <a:r>
              <a:rPr lang="en-GB" dirty="0"/>
              <a:t>More filters allow the CNN to create a richer and more expressive representation of the input, which is crucial for complex tasks like object recognition or classification.</a:t>
            </a:r>
          </a:p>
          <a:p>
            <a:r>
              <a:rPr lang="en-GB" dirty="0"/>
              <a:t>Improve Generalization:</a:t>
            </a:r>
          </a:p>
          <a:p>
            <a:pPr lvl="1"/>
            <a:r>
              <a:rPr lang="en-GB" dirty="0"/>
              <a:t>By learning a variety of features, the network becomes more robust and better at generalizing to new, unseen data.</a:t>
            </a:r>
          </a:p>
          <a:p>
            <a:r>
              <a:rPr lang="en-GB" dirty="0"/>
              <a:t>Enable Hierarchical Feature Learning:</a:t>
            </a:r>
          </a:p>
          <a:p>
            <a:pPr lvl="1"/>
            <a:r>
              <a:rPr lang="en-GB" dirty="0"/>
              <a:t>In deeper layers, filters can combine lower-level features (like edges) into higher-level concepts (like object parts or entire objects), progressively building a meaningful representation.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222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00582-002A-36B5-CC3F-6E8F90D7E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x 1 Convolution</a:t>
            </a:r>
          </a:p>
        </p:txBody>
      </p:sp>
      <p:pic>
        <p:nvPicPr>
          <p:cNvPr id="10242" name="Picture 2" descr="1x1 Convolution">
            <a:extLst>
              <a:ext uri="{FF2B5EF4-FFF2-40B4-BE49-F238E27FC236}">
                <a16:creationId xmlns:a16="http://schemas.microsoft.com/office/drawing/2014/main" id="{B4344CDE-AFEC-899C-28CD-10BDDCF40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010" y="1690688"/>
            <a:ext cx="8020050" cy="411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15C5BE-4852-E1B6-18F7-B72DEE419C48}"/>
              </a:ext>
            </a:extLst>
          </p:cNvPr>
          <p:cNvSpPr txBox="1"/>
          <p:nvPr/>
        </p:nvSpPr>
        <p:spPr>
          <a:xfrm>
            <a:off x="2004060" y="6123543"/>
            <a:ext cx="8892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flatten or “merge” channels together, which can save computations later in the network: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904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043D3-5E81-86DB-9CD1-5484A8A0F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Convolution Layer</a:t>
            </a:r>
          </a:p>
        </p:txBody>
      </p:sp>
      <p:pic>
        <p:nvPicPr>
          <p:cNvPr id="11266" name="Picture 2" descr="One Convolution Layer">
            <a:extLst>
              <a:ext uri="{FF2B5EF4-FFF2-40B4-BE49-F238E27FC236}">
                <a16:creationId xmlns:a16="http://schemas.microsoft.com/office/drawing/2014/main" id="{90A62E87-9945-5ED0-7F61-CFC36590D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1755933"/>
            <a:ext cx="9243623" cy="357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3BC51D1-BE60-0DC1-DEFB-1E131D1F95FC}"/>
              </a:ext>
            </a:extLst>
          </p:cNvPr>
          <p:cNvSpPr/>
          <p:nvPr/>
        </p:nvSpPr>
        <p:spPr>
          <a:xfrm>
            <a:off x="8865705" y="2242267"/>
            <a:ext cx="970059" cy="5009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00FB76F-4706-D488-B3E9-F616F58B8BBA}"/>
              </a:ext>
            </a:extLst>
          </p:cNvPr>
          <p:cNvCxnSpPr/>
          <p:nvPr/>
        </p:nvCxnSpPr>
        <p:spPr>
          <a:xfrm>
            <a:off x="8865705" y="2743199"/>
            <a:ext cx="365759" cy="954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76C0C7-5F78-EAC8-4BD0-A5DC444A8A26}"/>
              </a:ext>
            </a:extLst>
          </p:cNvPr>
          <p:cNvCxnSpPr/>
          <p:nvPr/>
        </p:nvCxnSpPr>
        <p:spPr>
          <a:xfrm flipH="1">
            <a:off x="9330856" y="2743199"/>
            <a:ext cx="485030" cy="946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688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20F541-1FF9-1E6D-E67D-F9CF3F785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BatchNorm: stabilize training</a:t>
            </a:r>
          </a:p>
        </p:txBody>
      </p:sp>
      <p:pic>
        <p:nvPicPr>
          <p:cNvPr id="1026" name="Picture 2" descr="What normalized data looks like (Image by Author)">
            <a:extLst>
              <a:ext uri="{FF2B5EF4-FFF2-40B4-BE49-F238E27FC236}">
                <a16:creationId xmlns:a16="http://schemas.microsoft.com/office/drawing/2014/main" id="{7EB37E70-5ABD-ED8F-2AF3-0D8F1FCC0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441" y="1284472"/>
            <a:ext cx="3123342" cy="2660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9AAF4039-1E14-52CF-3079-5441AA45A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93" y="2004189"/>
            <a:ext cx="8247254" cy="3882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53C6D3-859F-CB80-D5A3-C12058923566}"/>
              </a:ext>
            </a:extLst>
          </p:cNvPr>
          <p:cNvSpPr txBox="1"/>
          <p:nvPr/>
        </p:nvSpPr>
        <p:spPr>
          <a:xfrm>
            <a:off x="2343151" y="6398825"/>
            <a:ext cx="33391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https://i.sstatic.net/VEQhM.png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9B681F-6630-542E-ACBC-85969856A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2441" y="4128277"/>
            <a:ext cx="3123342" cy="175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636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F4AB42-BB4F-F79B-2EC5-FC1D508C3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Layer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0AE1BC-1D89-E6CD-0EDC-C8E32FC078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18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3E3DB-D588-CC1C-C06F-00A230005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Layer: reduce the size</a:t>
            </a:r>
          </a:p>
        </p:txBody>
      </p:sp>
      <p:pic>
        <p:nvPicPr>
          <p:cNvPr id="12290" name="Picture 2" descr="Pooling Layer">
            <a:extLst>
              <a:ext uri="{FF2B5EF4-FFF2-40B4-BE49-F238E27FC236}">
                <a16:creationId xmlns:a16="http://schemas.microsoft.com/office/drawing/2014/main" id="{0508AE45-9DD6-530C-9531-59ED7CB5E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" y="1531620"/>
            <a:ext cx="6933009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Pooling on Volume">
            <a:extLst>
              <a:ext uri="{FF2B5EF4-FFF2-40B4-BE49-F238E27FC236}">
                <a16:creationId xmlns:a16="http://schemas.microsoft.com/office/drawing/2014/main" id="{72F16100-5839-1DB5-9180-E2193DDF8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" y="3964305"/>
            <a:ext cx="419100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63456B-3961-6058-D1C2-26665C5F3B5D}"/>
              </a:ext>
            </a:extLst>
          </p:cNvPr>
          <p:cNvSpPr txBox="1"/>
          <p:nvPr/>
        </p:nvSpPr>
        <p:spPr>
          <a:xfrm>
            <a:off x="6240780" y="4836914"/>
            <a:ext cx="22021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PT Serif" panose="020A0603040505020204" pitchFamily="18" charset="0"/>
              </a:rPr>
              <a:t>can be applied to the input to reduce the height and width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167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B0BDA-EADA-7012-694F-60F1BFB9D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62081-A63F-B575-CA37-6004D51E7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Introduction to CNNs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MNIST Dataset Overview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Key CNN Concepts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CNN Architecture</a:t>
            </a:r>
          </a:p>
          <a:p>
            <a:r>
              <a:rPr lang="en-GB" dirty="0"/>
              <a:t>Data Preprocessing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Training and Optimization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Evaluation and Visualization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650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E6CBFF-52E4-BEC0-1F18-9255E84E6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Architectures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CD9D8-9F82-77E2-348B-D294C12EE6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57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2753B-282E-ADB6-CA35-7EEA0F45F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Shorthand Representation</a:t>
            </a:r>
          </a:p>
        </p:txBody>
      </p:sp>
      <p:pic>
        <p:nvPicPr>
          <p:cNvPr id="8194" name="Picture 2" descr="CNN Simpler Notation 2">
            <a:extLst>
              <a:ext uri="{FF2B5EF4-FFF2-40B4-BE49-F238E27FC236}">
                <a16:creationId xmlns:a16="http://schemas.microsoft.com/office/drawing/2014/main" id="{4ED19399-1D30-6BBC-7731-37B40B893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790" y="4372516"/>
            <a:ext cx="4522470" cy="2373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One Convolution Layer">
            <a:extLst>
              <a:ext uri="{FF2B5EF4-FFF2-40B4-BE49-F238E27FC236}">
                <a16:creationId xmlns:a16="http://schemas.microsoft.com/office/drawing/2014/main" id="{9FEB5364-450E-6C16-1CDF-1787ACD19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455" y="1382554"/>
            <a:ext cx="7185660" cy="278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41F1CB-EFD5-01E9-E854-B4838C100318}"/>
              </a:ext>
            </a:extLst>
          </p:cNvPr>
          <p:cNvSpPr/>
          <p:nvPr/>
        </p:nvSpPr>
        <p:spPr>
          <a:xfrm>
            <a:off x="2948940" y="1690688"/>
            <a:ext cx="4465320" cy="24743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26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E9FBC-7151-DA81-C3BD-018D5F2FF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CNN</a:t>
            </a:r>
          </a:p>
        </p:txBody>
      </p:sp>
      <p:pic>
        <p:nvPicPr>
          <p:cNvPr id="9218" name="Picture 2" descr="CNN Complete">
            <a:extLst>
              <a:ext uri="{FF2B5EF4-FFF2-40B4-BE49-F238E27FC236}">
                <a16:creationId xmlns:a16="http://schemas.microsoft.com/office/drawing/2014/main" id="{F0DB79C3-A134-00B8-27C4-E8E7D97D2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64" y="1804034"/>
            <a:ext cx="9599296" cy="295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n^{[l]} = \lfloor \frac {n^{[l-1]} +2p^{[l-1]}-f^{[l]}} {s^{[l]}} + 1 \rfloor  ">
            <a:extLst>
              <a:ext uri="{FF2B5EF4-FFF2-40B4-BE49-F238E27FC236}">
                <a16:creationId xmlns:a16="http://schemas.microsoft.com/office/drawing/2014/main" id="{6433D573-6048-D353-BC42-EA4A6FC35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477" y="5274944"/>
            <a:ext cx="4840108" cy="73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9106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35F81-904F-4234-22FB-44C961864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for MNIST 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3688B60F-7DDF-D90A-2A5F-29AE6D8CE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93" y="1422028"/>
            <a:ext cx="8334375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6CD3EC-F136-D85E-47D3-D53EDA696E07}"/>
              </a:ext>
            </a:extLst>
          </p:cNvPr>
          <p:cNvSpPr txBox="1"/>
          <p:nvPr/>
        </p:nvSpPr>
        <p:spPr>
          <a:xfrm>
            <a:off x="1691640" y="6492875"/>
            <a:ext cx="89611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https://medium.com/@alejandro.itoaramendia/convolutional-neural-networks-cnns-a-complete-guide-a803534a1930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531939-8149-34DA-54F9-52ABB1A75B57}"/>
              </a:ext>
            </a:extLst>
          </p:cNvPr>
          <p:cNvSpPr txBox="1"/>
          <p:nvPr/>
        </p:nvSpPr>
        <p:spPr>
          <a:xfrm>
            <a:off x="6537008" y="6001635"/>
            <a:ext cx="2804160" cy="369332"/>
          </a:xfrm>
          <a:prstGeom prst="rect">
            <a:avLst/>
          </a:prstGeom>
          <a:solidFill>
            <a:srgbClr val="F9CBAC"/>
          </a:solidFill>
        </p:spPr>
        <p:txBody>
          <a:bodyPr wrap="square">
            <a:spAutoFit/>
          </a:bodyPr>
          <a:lstStyle/>
          <a:p>
            <a:r>
              <a:rPr lang="en-GB" dirty="0" err="1"/>
              <a:t>nn.Linear</a:t>
            </a:r>
            <a:r>
              <a:rPr lang="en-GB" dirty="0"/>
              <a:t>(n2 * 4 * 4, n3)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676CFC-A77C-D95E-964D-0DE866FBDF92}"/>
              </a:ext>
            </a:extLst>
          </p:cNvPr>
          <p:cNvSpPr txBox="1"/>
          <p:nvPr/>
        </p:nvSpPr>
        <p:spPr>
          <a:xfrm>
            <a:off x="9509761" y="2119169"/>
            <a:ext cx="2004059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nn.Dropout</a:t>
            </a:r>
            <a:r>
              <a:rPr lang="en-US" dirty="0"/>
              <a:t>(0.5)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B338EB-E7CA-2FDB-4139-56E6F3B3C079}"/>
              </a:ext>
            </a:extLst>
          </p:cNvPr>
          <p:cNvSpPr txBox="1"/>
          <p:nvPr/>
        </p:nvSpPr>
        <p:spPr>
          <a:xfrm>
            <a:off x="1006793" y="5326921"/>
            <a:ext cx="171034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Troch </a:t>
            </a:r>
            <a:r>
              <a:rPr lang="en-US" dirty="0">
                <a:solidFill>
                  <a:srgbClr val="FF0000"/>
                </a:solidFill>
              </a:rPr>
              <a:t>(1*28*28)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16E4F1-ED82-4F40-FC59-54A2C6FA91E5}"/>
              </a:ext>
            </a:extLst>
          </p:cNvPr>
          <p:cNvSpPr txBox="1"/>
          <p:nvPr/>
        </p:nvSpPr>
        <p:spPr>
          <a:xfrm>
            <a:off x="2967855" y="5325730"/>
            <a:ext cx="87876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 n1= </a:t>
            </a:r>
            <a:r>
              <a:rPr lang="en-US" dirty="0">
                <a:solidFill>
                  <a:srgbClr val="FF0000"/>
                </a:solidFill>
              </a:rPr>
              <a:t>32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FCF1E8-A644-D117-1C72-1F3ECC81C1BA}"/>
              </a:ext>
            </a:extLst>
          </p:cNvPr>
          <p:cNvSpPr txBox="1"/>
          <p:nvPr/>
        </p:nvSpPr>
        <p:spPr>
          <a:xfrm>
            <a:off x="5807684" y="5325730"/>
            <a:ext cx="87876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 n2= </a:t>
            </a:r>
            <a:r>
              <a:rPr lang="en-US" dirty="0">
                <a:solidFill>
                  <a:srgbClr val="FF0000"/>
                </a:solidFill>
              </a:rPr>
              <a:t>64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FF8FDB-6580-BA34-DF34-9E30E5AA91DE}"/>
              </a:ext>
            </a:extLst>
          </p:cNvPr>
          <p:cNvSpPr txBox="1"/>
          <p:nvPr/>
        </p:nvSpPr>
        <p:spPr>
          <a:xfrm>
            <a:off x="7676353" y="5695061"/>
            <a:ext cx="99578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 n3= </a:t>
            </a:r>
            <a:r>
              <a:rPr lang="en-US" dirty="0">
                <a:solidFill>
                  <a:srgbClr val="FF0000"/>
                </a:solidFill>
              </a:rPr>
              <a:t>128</a:t>
            </a:r>
          </a:p>
        </p:txBody>
      </p:sp>
    </p:spTree>
    <p:extLst>
      <p:ext uri="{BB962C8B-B14F-4D97-AF65-F5344CB8AC3E}">
        <p14:creationId xmlns:p14="http://schemas.microsoft.com/office/powerpoint/2010/main" val="868934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73FE8E-DC75-A819-3F53-FB23FDAA5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Dropout to Avoid Overfitting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0750543-9DB8-709E-092F-9EC93D55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170" y="1763636"/>
            <a:ext cx="4286249" cy="3105786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During training, dropout randomly sets a fraction of the input units (neurons) to zero at each update step. </a:t>
            </a:r>
          </a:p>
          <a:p>
            <a:r>
              <a:rPr lang="en-GB" sz="2400" dirty="0"/>
              <a:t>For example, with a dropout rate of 0.5, each neuron has a 50% chance of being "dropped" (ignored) during that training pass.</a:t>
            </a:r>
          </a:p>
        </p:txBody>
      </p:sp>
      <p:sp>
        <p:nvSpPr>
          <p:cNvPr id="4" name="AutoShape 2" descr="Overfitting - MATLAB &amp; Simulink">
            <a:extLst>
              <a:ext uri="{FF2B5EF4-FFF2-40B4-BE49-F238E27FC236}">
                <a16:creationId xmlns:a16="http://schemas.microsoft.com/office/drawing/2014/main" id="{FE047A02-E5CA-D5C5-A1E4-BD8AF0C369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4E37B5-82BA-4491-2510-6AC4B8219068}"/>
              </a:ext>
            </a:extLst>
          </p:cNvPr>
          <p:cNvSpPr txBox="1"/>
          <p:nvPr/>
        </p:nvSpPr>
        <p:spPr>
          <a:xfrm>
            <a:off x="1661160" y="6442948"/>
            <a:ext cx="360426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https://www.mathworks.com/discovery/overfitting.html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16D040D-D62F-2D01-193F-05A5184812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7040"/>
          <a:stretch/>
        </p:blipFill>
        <p:spPr>
          <a:xfrm>
            <a:off x="1313817" y="4950269"/>
            <a:ext cx="3021963" cy="853514"/>
          </a:xfrm>
          <a:prstGeom prst="rect">
            <a:avLst/>
          </a:prstGeom>
        </p:spPr>
      </p:pic>
      <p:pic>
        <p:nvPicPr>
          <p:cNvPr id="21508" name="Picture 4">
            <a:extLst>
              <a:ext uri="{FF2B5EF4-FFF2-40B4-BE49-F238E27FC236}">
                <a16:creationId xmlns:a16="http://schemas.microsoft.com/office/drawing/2014/main" id="{8D74F894-3045-84F2-220D-89DE7ECD1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074" y="1561821"/>
            <a:ext cx="5703755" cy="3734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137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71ECA-6404-332B-3060-FE5D929F5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Dropout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A4B92-AAEF-A08A-D7FA-EBB0C2B49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156075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Prevents Overfitting:</a:t>
            </a:r>
          </a:p>
          <a:p>
            <a:pPr lvl="1"/>
            <a:r>
              <a:rPr lang="en-GB" dirty="0"/>
              <a:t>By randomly disabling neurons, dropout forces the network to not rely too heavily on any one neuron. This leads to better generalization.</a:t>
            </a:r>
          </a:p>
          <a:p>
            <a:r>
              <a:rPr lang="en-GB" dirty="0"/>
              <a:t>Encourages Redundant Representations</a:t>
            </a:r>
          </a:p>
          <a:p>
            <a:pPr lvl="1"/>
            <a:r>
              <a:rPr lang="en-GB" dirty="0"/>
              <a:t>Since any neuron might be dropped, the network learns multiple paths to represent the same concept—making it more robust.</a:t>
            </a:r>
          </a:p>
          <a:p>
            <a:r>
              <a:rPr lang="en-GB" dirty="0"/>
              <a:t>Acts Like Model Averaging</a:t>
            </a:r>
          </a:p>
          <a:p>
            <a:pPr lvl="1"/>
            <a:r>
              <a:rPr lang="en-GB" dirty="0"/>
              <a:t>Dropout can be thought of as training an ensemble of many different "thinned" networks and averaging their predictions.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14C428-026F-4B5D-C6B3-7825F4EC73B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887" r="5030"/>
          <a:stretch/>
        </p:blipFill>
        <p:spPr>
          <a:xfrm>
            <a:off x="6138500" y="2133600"/>
            <a:ext cx="5504907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245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E3B81-239C-8B39-EAF8-2D5D7BDE9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Structure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98692-4163-A81C-C866-791957592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3"/>
            <a:ext cx="7015317" cy="3793512"/>
          </a:xfrm>
        </p:spPr>
        <p:txBody>
          <a:bodyPr>
            <a:normAutofit/>
          </a:bodyPr>
          <a:lstStyle/>
          <a:p>
            <a:r>
              <a:rPr lang="en-US" sz="2000" dirty="0"/>
              <a:t>Conv2d (1-&gt;32, 5x5) -&gt; BatchNorm -&gt; ReLU -&gt; </a:t>
            </a:r>
            <a:r>
              <a:rPr lang="en-US" sz="2000" dirty="0" err="1"/>
              <a:t>MaxPool</a:t>
            </a:r>
            <a:r>
              <a:rPr lang="en-US" sz="2000" dirty="0"/>
              <a:t> (2x2)</a:t>
            </a:r>
          </a:p>
          <a:p>
            <a:pPr lvl="1"/>
            <a:r>
              <a:rPr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nn.Conv2d(1, 32, 5, padding=0)</a:t>
            </a:r>
          </a:p>
          <a:p>
            <a:pPr lvl="1"/>
            <a:r>
              <a:rPr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nn.BatchNorm2d(32)</a:t>
            </a:r>
          </a:p>
          <a:p>
            <a:pPr lvl="1"/>
            <a:r>
              <a:rPr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nn.MaxPool2d(2, 2)</a:t>
            </a:r>
          </a:p>
          <a:p>
            <a:r>
              <a:rPr lang="en-US" sz="2000" dirty="0"/>
              <a:t>Conv2d (32-&gt;64, 5x5) -&gt; BatchNorm -&gt; ReLU -&gt; </a:t>
            </a:r>
            <a:r>
              <a:rPr lang="en-US" sz="2000" dirty="0" err="1"/>
              <a:t>MaxPool</a:t>
            </a:r>
            <a:r>
              <a:rPr lang="en-US" sz="2000" dirty="0"/>
              <a:t> (2x2)</a:t>
            </a:r>
          </a:p>
          <a:p>
            <a:pPr lvl="1"/>
            <a:r>
              <a:rPr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nn.Conv2d(32, 64, 5, padding=0)</a:t>
            </a:r>
          </a:p>
          <a:p>
            <a:pPr lvl="1"/>
            <a:r>
              <a:rPr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nn.BatchNorm2d(64)</a:t>
            </a:r>
          </a:p>
          <a:p>
            <a:r>
              <a:rPr lang="en-US" sz="2000" dirty="0"/>
              <a:t>Flatten (64*4*4) -&gt; Linear (128) -&gt; ReLU -&gt; Dropout (0.5)</a:t>
            </a:r>
          </a:p>
          <a:p>
            <a:pPr lvl="1"/>
            <a:r>
              <a:rPr lang="en-GB" sz="1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nn.Linear</a:t>
            </a:r>
            <a:r>
              <a:rPr lang="en-GB" sz="1400" dirty="0">
                <a:solidFill>
                  <a:schemeClr val="accent5"/>
                </a:solidFill>
                <a:latin typeface="Consolas" panose="020B0609020204030204" pitchFamily="49" charset="0"/>
              </a:rPr>
              <a:t>(64 * 4 * 4, 128)</a:t>
            </a:r>
          </a:p>
          <a:p>
            <a:pPr lvl="1"/>
            <a:r>
              <a:rPr lang="en-US" sz="1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nn.Dropout</a:t>
            </a:r>
            <a:r>
              <a:rPr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(0.5)</a:t>
            </a:r>
          </a:p>
          <a:p>
            <a:r>
              <a:rPr lang="en-US" sz="2000" dirty="0"/>
              <a:t>Linear (10) for classification</a:t>
            </a:r>
          </a:p>
          <a:p>
            <a:pPr lvl="1"/>
            <a:r>
              <a:rPr lang="en-US" sz="1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nn.Linear</a:t>
            </a:r>
            <a:r>
              <a:rPr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(128, 10)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0713E6-7993-7CB4-15DD-7DEAEB0C82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599"/>
          <a:stretch/>
        </p:blipFill>
        <p:spPr>
          <a:xfrm>
            <a:off x="7514303" y="2613046"/>
            <a:ext cx="4677697" cy="3141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93EE23-19CC-1817-411B-5FC5F4BD9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2037" y="5977554"/>
            <a:ext cx="3216796" cy="6149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49B735-6C84-0CB5-AAC8-9CE58C241C64}"/>
              </a:ext>
            </a:extLst>
          </p:cNvPr>
          <p:cNvSpPr txBox="1"/>
          <p:nvPr/>
        </p:nvSpPr>
        <p:spPr>
          <a:xfrm>
            <a:off x="625446" y="5607934"/>
            <a:ext cx="668180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We only need to match </a:t>
            </a:r>
            <a:r>
              <a:rPr lang="en-GB" dirty="0">
                <a:effectLst/>
              </a:rPr>
              <a:t>downstream layers (e.g., </a:t>
            </a:r>
            <a:r>
              <a:rPr lang="en-GB" sz="16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nn.Linear</a:t>
            </a:r>
            <a:r>
              <a:rPr lang="en-GB" sz="1600" dirty="0">
                <a:solidFill>
                  <a:schemeClr val="accent5"/>
                </a:solidFill>
                <a:latin typeface="Consolas" panose="020B0609020204030204" pitchFamily="49" charset="0"/>
              </a:rPr>
              <a:t>(64 * </a:t>
            </a:r>
            <a:r>
              <a:rPr lang="en-GB" sz="1600" dirty="0">
                <a:solidFill>
                  <a:srgbClr val="FF0000"/>
                </a:solidFill>
                <a:latin typeface="Consolas" panose="020B0609020204030204" pitchFamily="49" charset="0"/>
              </a:rPr>
              <a:t>4 * 4</a:t>
            </a:r>
            <a:r>
              <a:rPr lang="en-GB" sz="1600" dirty="0">
                <a:solidFill>
                  <a:schemeClr val="accent5"/>
                </a:solidFill>
                <a:latin typeface="Consolas" panose="020B0609020204030204" pitchFamily="49" charset="0"/>
              </a:rPr>
              <a:t>, 128</a:t>
            </a:r>
            <a:r>
              <a:rPr lang="en-GB" sz="2000" dirty="0">
                <a:solidFill>
                  <a:schemeClr val="accent5"/>
                </a:solidFill>
                <a:latin typeface="Consolas" panose="020B0609020204030204" pitchFamily="49" charset="0"/>
              </a:rPr>
              <a:t>) </a:t>
            </a:r>
            <a:r>
              <a:rPr lang="en-US" dirty="0"/>
              <a:t>is related to </a:t>
            </a:r>
            <a:r>
              <a:rPr lang="en-US" dirty="0">
                <a:solidFill>
                  <a:srgbClr val="FF0000"/>
                </a:solidFill>
              </a:rPr>
              <a:t>28*28</a:t>
            </a:r>
            <a:r>
              <a:rPr lang="en-US" dirty="0"/>
              <a:t> input image pixels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885FB7-9F51-E9FE-EC27-814172F25417}"/>
              </a:ext>
            </a:extLst>
          </p:cNvPr>
          <p:cNvSpPr txBox="1"/>
          <p:nvPr/>
        </p:nvSpPr>
        <p:spPr>
          <a:xfrm>
            <a:off x="7972667" y="1312344"/>
            <a:ext cx="3760967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b="1" dirty="0"/>
              <a:t>nn.Conv2d doesn’t specify image dimensions (28*28) </a:t>
            </a:r>
            <a:r>
              <a:rPr lang="en-GB" sz="1600" dirty="0"/>
              <a:t>because </a:t>
            </a:r>
            <a:r>
              <a:rPr lang="en-GB" sz="1600" dirty="0" err="1"/>
              <a:t>PyTorch</a:t>
            </a:r>
            <a:r>
              <a:rPr lang="en-GB" sz="1600" dirty="0"/>
              <a:t> dynamically computes output shapes based on the input tensor’s height and width at runtime.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4095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86F6DD-A471-6AF7-8F5F-D1BB21F02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491" y="1611566"/>
            <a:ext cx="6752988" cy="387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583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36DEE6-9E61-6D08-2D47-107CAF276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Network Architectures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DFAE06-4187-356D-D535-35DD70F552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486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E3844E-77F4-3653-C874-0275A2519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LeNet – 5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991BC5CB-2312-2561-0429-BB100FB96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43124"/>
            <a:ext cx="9129428" cy="2459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3EFC27-96F7-2062-8A32-781E80DD0462}"/>
              </a:ext>
            </a:extLst>
          </p:cNvPr>
          <p:cNvSpPr txBox="1"/>
          <p:nvPr/>
        </p:nvSpPr>
        <p:spPr>
          <a:xfrm>
            <a:off x="1135380" y="5346115"/>
            <a:ext cx="92735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Gradient-Based Learning Applied to Document Recognition paper by Y. </a:t>
            </a:r>
            <a:r>
              <a:rPr lang="en-GB" dirty="0" err="1"/>
              <a:t>Lecun</a:t>
            </a:r>
            <a:r>
              <a:rPr lang="en-GB" dirty="0"/>
              <a:t>, L. </a:t>
            </a:r>
            <a:r>
              <a:rPr lang="en-GB" dirty="0" err="1"/>
              <a:t>Bottou</a:t>
            </a:r>
            <a:r>
              <a:rPr lang="en-GB" dirty="0"/>
              <a:t>, Y. Bengio and P. Haffner (1998)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24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3D8BB-9CDA-759D-80BE-915302D28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822F9-4A4F-AF98-4316-AF5160809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are Convolutional Neural Networks?</a:t>
            </a:r>
          </a:p>
          <a:p>
            <a:pPr lvl="1"/>
            <a:r>
              <a:rPr lang="en-GB" dirty="0"/>
              <a:t>Neural networks designed for grid-like data (e.g., images)</a:t>
            </a:r>
          </a:p>
          <a:p>
            <a:pPr lvl="1"/>
            <a:r>
              <a:rPr lang="en-GB" dirty="0"/>
              <a:t>Automatically learn features like edges, textures, and shapes</a:t>
            </a:r>
          </a:p>
          <a:p>
            <a:pPr lvl="1"/>
            <a:r>
              <a:rPr lang="en-GB" dirty="0"/>
              <a:t>Key layers: Convolutional, pooling, fully connected 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Why use CNNs for MNIST?</a:t>
            </a:r>
          </a:p>
          <a:p>
            <a:pPr lvl="1"/>
            <a:r>
              <a:rPr lang="en-GB" dirty="0"/>
              <a:t>Effective for digit recognition</a:t>
            </a:r>
          </a:p>
          <a:p>
            <a:pPr lvl="1"/>
            <a:r>
              <a:rPr lang="en-GB" dirty="0"/>
              <a:t>Reduces manual feature engineering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7767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4ADC4-4E94-BD56-39F6-99F21A89F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AlexNet</a:t>
            </a:r>
            <a:endParaRPr lang="en-US" dirty="0"/>
          </a:p>
        </p:txBody>
      </p:sp>
      <p:pic>
        <p:nvPicPr>
          <p:cNvPr id="16386" name="Picture 2" descr="AlexNet">
            <a:extLst>
              <a:ext uri="{FF2B5EF4-FFF2-40B4-BE49-F238E27FC236}">
                <a16:creationId xmlns:a16="http://schemas.microsoft.com/office/drawing/2014/main" id="{D40412E3-D9A9-C843-C8AE-184C5BB2E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" y="1690688"/>
            <a:ext cx="8046064" cy="4580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7654BE-61EC-CEFC-B856-F59C1A4B30FF}"/>
              </a:ext>
            </a:extLst>
          </p:cNvPr>
          <p:cNvSpPr txBox="1"/>
          <p:nvPr/>
        </p:nvSpPr>
        <p:spPr>
          <a:xfrm>
            <a:off x="1523672" y="6231265"/>
            <a:ext cx="83442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ImageNet Classification with Deep Convolutional Neural Networks paper by Alex </a:t>
            </a:r>
            <a:r>
              <a:rPr lang="en-US" sz="1400" dirty="0" err="1"/>
              <a:t>Krizhevsky</a:t>
            </a:r>
            <a:r>
              <a:rPr lang="en-US" sz="1400" dirty="0"/>
              <a:t>, Geoffrey Hinton, and Ilya </a:t>
            </a:r>
            <a:r>
              <a:rPr lang="en-US" sz="1400" dirty="0" err="1"/>
              <a:t>Sutskever</a:t>
            </a:r>
            <a:r>
              <a:rPr lang="en-US" sz="1400" dirty="0"/>
              <a:t> (2012).</a:t>
            </a:r>
          </a:p>
        </p:txBody>
      </p:sp>
    </p:spTree>
    <p:extLst>
      <p:ext uri="{BB962C8B-B14F-4D97-AF65-F5344CB8AC3E}">
        <p14:creationId xmlns:p14="http://schemas.microsoft.com/office/powerpoint/2010/main" val="20228997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1A7D1-E039-5148-A4C6-94B345532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VGG-16</a:t>
            </a:r>
          </a:p>
        </p:txBody>
      </p:sp>
      <p:pic>
        <p:nvPicPr>
          <p:cNvPr id="17410" name="Picture 2" descr="vgg16">
            <a:extLst>
              <a:ext uri="{FF2B5EF4-FFF2-40B4-BE49-F238E27FC236}">
                <a16:creationId xmlns:a16="http://schemas.microsoft.com/office/drawing/2014/main" id="{258570F6-DA0C-4D72-5D5E-DD27B309B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59" y="1545908"/>
            <a:ext cx="7548785" cy="442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5C1C67-CDD3-4B15-9D1D-F5A75645EFE6}"/>
              </a:ext>
            </a:extLst>
          </p:cNvPr>
          <p:cNvSpPr txBox="1"/>
          <p:nvPr/>
        </p:nvSpPr>
        <p:spPr>
          <a:xfrm>
            <a:off x="1501140" y="6334780"/>
            <a:ext cx="8732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Very Deep Convolutional Networks for Large-Scale Image Recognition paper by Karen Simonyan and Andrew Zisserman (2014).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A0F657-B087-8F9A-EF8A-3D970B5253D9}"/>
              </a:ext>
            </a:extLst>
          </p:cNvPr>
          <p:cNvSpPr txBox="1"/>
          <p:nvPr/>
        </p:nvSpPr>
        <p:spPr>
          <a:xfrm>
            <a:off x="7612380" y="1796742"/>
            <a:ext cx="30022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The strength is in the simplicity: the dimension is halved and the depth is increased on every step (or stack of layers)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7877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56747-6A43-1764-8039-96E511157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ResNet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D8A60-6E18-DDB4-9B7B-57D10E19E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43700" cy="4351338"/>
          </a:xfrm>
        </p:spPr>
        <p:txBody>
          <a:bodyPr>
            <a:normAutofit/>
          </a:bodyPr>
          <a:lstStyle/>
          <a:p>
            <a:r>
              <a:rPr lang="en-GB" dirty="0"/>
              <a:t>Problem</a:t>
            </a:r>
          </a:p>
          <a:p>
            <a:pPr lvl="1"/>
            <a:r>
              <a:rPr lang="en-GB" dirty="0"/>
              <a:t> The training error starts to rise again once the number of layers reaches a certain number, </a:t>
            </a:r>
          </a:p>
          <a:p>
            <a:pPr lvl="1"/>
            <a:r>
              <a:rPr lang="en-GB" dirty="0"/>
              <a:t> Exploding and vanishing gradients problem. </a:t>
            </a:r>
          </a:p>
          <a:p>
            <a:r>
              <a:rPr lang="en-GB" dirty="0"/>
              <a:t>Solution: Add a skip connection where output from one layer is fed to a layer deeper in the network: </a:t>
            </a:r>
          </a:p>
          <a:p>
            <a:pPr lvl="1"/>
            <a:r>
              <a:rPr lang="en-GB" dirty="0"/>
              <a:t>Deep Residual Learning for Image Recognition (2015) proposed by He in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4121D8-389F-1C13-1EF8-26A901B72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590" y="2590800"/>
            <a:ext cx="3598805" cy="2118360"/>
          </a:xfrm>
          <a:prstGeom prst="rect">
            <a:avLst/>
          </a:prstGeom>
        </p:spPr>
      </p:pic>
      <p:pic>
        <p:nvPicPr>
          <p:cNvPr id="18434" name="Picture 2" descr="resNet">
            <a:extLst>
              <a:ext uri="{FF2B5EF4-FFF2-40B4-BE49-F238E27FC236}">
                <a16:creationId xmlns:a16="http://schemas.microsoft.com/office/drawing/2014/main" id="{980A2034-27B2-2623-9C87-BA7FA4BED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054" y="32543"/>
            <a:ext cx="7720946" cy="2192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8064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0BC8C-7051-23E4-BD6E-E5613B1E0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Inception: </a:t>
            </a:r>
            <a:r>
              <a:rPr lang="en-GB" dirty="0"/>
              <a:t>let the network decide the best filter size </a:t>
            </a:r>
            <a:endParaRPr lang="en-US" dirty="0"/>
          </a:p>
        </p:txBody>
      </p:sp>
      <p:pic>
        <p:nvPicPr>
          <p:cNvPr id="19458" name="Picture 2" descr="Inception Motivation">
            <a:extLst>
              <a:ext uri="{FF2B5EF4-FFF2-40B4-BE49-F238E27FC236}">
                <a16:creationId xmlns:a16="http://schemas.microsoft.com/office/drawing/2014/main" id="{A886CF80-C202-16D8-9D15-B334C7982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" y="1690688"/>
            <a:ext cx="4732020" cy="2380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Inception Module">
            <a:extLst>
              <a:ext uri="{FF2B5EF4-FFF2-40B4-BE49-F238E27FC236}">
                <a16:creationId xmlns:a16="http://schemas.microsoft.com/office/drawing/2014/main" id="{E0AFBC81-3046-D4CA-5284-41BE188A3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190" y="3769042"/>
            <a:ext cx="7330930" cy="279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7F7814-345A-73CC-64EB-95E98EF46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1220" y="2697577"/>
            <a:ext cx="6149342" cy="7109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042A42-C1ED-38F7-8AD7-CF3E5EFCB367}"/>
              </a:ext>
            </a:extLst>
          </p:cNvPr>
          <p:cNvSpPr txBox="1"/>
          <p:nvPr/>
        </p:nvSpPr>
        <p:spPr>
          <a:xfrm>
            <a:off x="5951220" y="1690688"/>
            <a:ext cx="3949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issue: need to keep the same size 28*28</a:t>
            </a:r>
          </a:p>
          <a:p>
            <a:r>
              <a:rPr lang="en-US" dirty="0"/>
              <a:t>Solution: Apply padding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0EDB87-9A7D-3DD3-A95E-F504DE2CE3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6232" y="2076605"/>
            <a:ext cx="2724330" cy="5208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EB47E7C-4AC9-3030-59D6-592E6500CA2C}"/>
              </a:ext>
            </a:extLst>
          </p:cNvPr>
          <p:cNvSpPr txBox="1"/>
          <p:nvPr/>
        </p:nvSpPr>
        <p:spPr>
          <a:xfrm>
            <a:off x="647700" y="5397141"/>
            <a:ext cx="34518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Using 1 x 1 convolution will reduce the computation to about 1/10 of the above. 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8298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F1087-E4EC-4B1B-6F3B-D5E21003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GoogLeNet</a:t>
            </a:r>
            <a:r>
              <a:rPr lang="en-US" dirty="0"/>
              <a:t>- multiple </a:t>
            </a:r>
            <a:r>
              <a:rPr lang="en-GB" sz="4400" dirty="0"/>
              <a:t>inception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B38D1A-7F2E-F957-D95B-AC2D0F1FD900}"/>
              </a:ext>
            </a:extLst>
          </p:cNvPr>
          <p:cNvSpPr txBox="1"/>
          <p:nvPr/>
        </p:nvSpPr>
        <p:spPr>
          <a:xfrm>
            <a:off x="952500" y="1690688"/>
            <a:ext cx="89230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/>
              <a:t>Going Deeper with Convolutions paper by Szegedy et al (2014), which has 9 inception modules:</a:t>
            </a:r>
            <a:endParaRPr lang="en-US" sz="2000" dirty="0"/>
          </a:p>
        </p:txBody>
      </p:sp>
      <p:pic>
        <p:nvPicPr>
          <p:cNvPr id="20484" name="Picture 4">
            <a:extLst>
              <a:ext uri="{FF2B5EF4-FFF2-40B4-BE49-F238E27FC236}">
                <a16:creationId xmlns:a16="http://schemas.microsoft.com/office/drawing/2014/main" id="{04F3F1F6-829E-219B-E962-CE4830415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2530614"/>
            <a:ext cx="9489987" cy="404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6695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869232-8935-06E6-F90B-3F2E5298D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0C3D3-850C-65E9-0AB6-979F5C944F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00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FE4D01-F5ED-09CD-7257-8AF6118EA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Preprocess – </a:t>
            </a:r>
            <a:r>
              <a:rPr lang="en-GB" dirty="0"/>
              <a:t>Normalize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3EC17E-17B1-2D01-7924-FC11EAC60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476174" cy="4066217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Preprocess tasks</a:t>
            </a:r>
          </a:p>
          <a:p>
            <a:pPr lvl="1"/>
            <a:r>
              <a:rPr lang="en-GB" dirty="0"/>
              <a:t>Convert images to tensors</a:t>
            </a:r>
          </a:p>
          <a:p>
            <a:pPr lvl="1"/>
            <a:r>
              <a:rPr lang="en-GB" dirty="0"/>
              <a:t>Normalize: Mean=0.1307, Std=0.3081</a:t>
            </a:r>
          </a:p>
          <a:p>
            <a:r>
              <a:rPr lang="en-GB" dirty="0"/>
              <a:t>Normalize: makes the data distribution (all pixels) more suitable for neural network training</a:t>
            </a:r>
          </a:p>
          <a:p>
            <a:pPr lvl="1"/>
            <a:r>
              <a:rPr lang="en-GB" dirty="0"/>
              <a:t>Stabilizes gradient updates.</a:t>
            </a:r>
          </a:p>
          <a:p>
            <a:pPr lvl="1"/>
            <a:r>
              <a:rPr lang="en-GB" dirty="0"/>
              <a:t>Speeds up convergence.</a:t>
            </a:r>
          </a:p>
          <a:p>
            <a:pPr lvl="1"/>
            <a:r>
              <a:rPr lang="en-GB" dirty="0"/>
              <a:t>Reduces sensitivity to weight initialization.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38289A-CA97-8849-88CD-EA16AFD76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374" y="2260944"/>
            <a:ext cx="6652837" cy="262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7690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49999-3E78-C826-35DB-FA83936F4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A1080-9CF1-63B1-9C35-6C67D82E5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26178" cy="4351338"/>
          </a:xfrm>
        </p:spPr>
        <p:txBody>
          <a:bodyPr>
            <a:normAutofit fontScale="92500"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Forward pass: Compute predictions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Loss: </a:t>
            </a:r>
            <a:r>
              <a:rPr lang="en-US" dirty="0" err="1"/>
              <a:t>CrossEntropyLoss</a:t>
            </a:r>
            <a:r>
              <a:rPr lang="en-US" dirty="0"/>
              <a:t> for multi-class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Backward pass: Compute gradients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Optimizer: Adam, updates weights 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Key Parameters:</a:t>
            </a:r>
          </a:p>
          <a:p>
            <a:pPr lvl="1"/>
            <a:r>
              <a:rPr lang="en-US" dirty="0"/>
              <a:t>Epochs: 10</a:t>
            </a:r>
          </a:p>
          <a:p>
            <a:pPr lvl="1"/>
            <a:r>
              <a:rPr lang="en-US" dirty="0"/>
              <a:t>Batch size: 64</a:t>
            </a:r>
          </a:p>
          <a:p>
            <a:pPr lvl="1"/>
            <a:r>
              <a:rPr lang="en-US" dirty="0"/>
              <a:t>Learning rate: 0.001 Code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A12B0D-84FF-4EDB-FBF7-98E93958B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992" y="1973298"/>
            <a:ext cx="5745978" cy="317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3420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26B6D-C1EF-BA0F-B1BF-7249D51D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49F2B-6AA7-9D1C-C78A-33475716E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Compute accuracy on 10,000 test images</a:t>
            </a:r>
          </a:p>
          <a:p>
            <a:r>
              <a:rPr lang="en-GB" dirty="0"/>
              <a:t>Disable gradients for efficiency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ED7160-CEBC-26B7-7F33-D6818A326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618" y="3118307"/>
            <a:ext cx="6280185" cy="319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1931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EA7A7-7546-259F-138F-E1A5611D2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- Training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4B8D2-6D11-C3ED-49E5-A2BD6A0A7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Loss vs. epoch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Accuracy vs. epoch Purpose: Monitor model learning and convergence</a:t>
            </a:r>
          </a:p>
        </p:txBody>
      </p:sp>
      <p:pic>
        <p:nvPicPr>
          <p:cNvPr id="5" name="Picture 4" descr="A graph of a graph&#10;&#10;AI-generated content may be incorrect.">
            <a:extLst>
              <a:ext uri="{FF2B5EF4-FFF2-40B4-BE49-F238E27FC236}">
                <a16:creationId xmlns:a16="http://schemas.microsoft.com/office/drawing/2014/main" id="{FC330909-A9E0-A5DD-E2B9-B1DA78C09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13" y="3429000"/>
            <a:ext cx="9537088" cy="317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162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109A5-8166-74FA-5FA9-698AA7B4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MNIST 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D4A84-5B3D-7AF0-13AD-9BB69C560B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MNIST Dataset</a:t>
            </a:r>
          </a:p>
          <a:p>
            <a:pPr lvl="1"/>
            <a:r>
              <a:rPr lang="en-US" sz="2600" dirty="0"/>
              <a:t>70,000 grayscale images of handwritten digits (0-9)</a:t>
            </a:r>
          </a:p>
          <a:p>
            <a:pPr lvl="1"/>
            <a:r>
              <a:rPr lang="en-US" sz="2600" dirty="0"/>
              <a:t>Image size: 28x28 pixels</a:t>
            </a:r>
          </a:p>
          <a:p>
            <a:pPr lvl="1"/>
            <a:r>
              <a:rPr lang="en-GB" sz="2600" dirty="0"/>
              <a:t>Each pixel has an intensity value between 0 and 255</a:t>
            </a:r>
            <a:endParaRPr lang="en-US" sz="2600" dirty="0"/>
          </a:p>
          <a:p>
            <a:pPr lvl="1"/>
            <a:r>
              <a:rPr lang="en-US" sz="2600" dirty="0"/>
              <a:t>Split: 60,000 training, 10,000 test images</a:t>
            </a:r>
          </a:p>
          <a:p>
            <a:pPr lvl="1"/>
            <a:r>
              <a:rPr lang="en-US" sz="2600" dirty="0"/>
              <a:t>10 classes (one per digit) </a:t>
            </a:r>
          </a:p>
          <a:p>
            <a:r>
              <a:rPr lang="en-US" sz="2600" dirty="0"/>
              <a:t>Why MNIST?</a:t>
            </a:r>
          </a:p>
          <a:p>
            <a:pPr lvl="1"/>
            <a:r>
              <a:rPr lang="en-US" sz="2600" dirty="0"/>
              <a:t>Simple, well-structured dataset</a:t>
            </a:r>
          </a:p>
          <a:p>
            <a:pPr lvl="1"/>
            <a:r>
              <a:rPr lang="en-US" sz="2600" dirty="0"/>
              <a:t>Ideal for learning CNN basics</a:t>
            </a:r>
          </a:p>
        </p:txBody>
      </p:sp>
      <p:pic>
        <p:nvPicPr>
          <p:cNvPr id="5" name="Picture 4" descr="A number in black squares&#10;&#10;AI-generated content may be incorrect.">
            <a:extLst>
              <a:ext uri="{FF2B5EF4-FFF2-40B4-BE49-F238E27FC236}">
                <a16:creationId xmlns:a16="http://schemas.microsoft.com/office/drawing/2014/main" id="{8DC41C40-DE36-5FD3-B92E-5CBECAEBA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9" r="7699" b="8977"/>
          <a:stretch/>
        </p:blipFill>
        <p:spPr>
          <a:xfrm>
            <a:off x="6019800" y="2957955"/>
            <a:ext cx="5513294" cy="3092325"/>
          </a:xfrm>
          <a:prstGeom prst="rect">
            <a:avLst/>
          </a:prstGeom>
          <a:noFill/>
        </p:spPr>
      </p:pic>
      <p:pic>
        <p:nvPicPr>
          <p:cNvPr id="3074" name="Picture 2" descr="Grayscale image pixels | how images are stored in a computer">
            <a:extLst>
              <a:ext uri="{FF2B5EF4-FFF2-40B4-BE49-F238E27FC236}">
                <a16:creationId xmlns:a16="http://schemas.microsoft.com/office/drawing/2014/main" id="{80227FE9-761F-2656-1732-F66F3AFB42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9" t="8510" r="16118" b="13371"/>
          <a:stretch/>
        </p:blipFill>
        <p:spPr bwMode="auto">
          <a:xfrm>
            <a:off x="10332720" y="60959"/>
            <a:ext cx="1725930" cy="2434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8297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25013-5F87-9BAF-F64A-9B9E83691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48378" cy="1325563"/>
          </a:xfrm>
        </p:spPr>
        <p:txBody>
          <a:bodyPr/>
          <a:lstStyle/>
          <a:p>
            <a:r>
              <a:rPr lang="en-US" dirty="0"/>
              <a:t>Visualization - 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8E619-9D9B-F040-3EF5-EC48F39EB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3897702" cy="2556595"/>
          </a:xfrm>
        </p:spPr>
        <p:txBody>
          <a:bodyPr>
            <a:normAutofit/>
          </a:bodyPr>
          <a:lstStyle/>
          <a:p>
            <a:r>
              <a:rPr lang="en-GB" dirty="0"/>
              <a:t>Shows correct and incorrect predictions per class</a:t>
            </a:r>
          </a:p>
          <a:p>
            <a:r>
              <a:rPr lang="en-GB" dirty="0"/>
              <a:t>Helps identify problematic classes</a:t>
            </a:r>
            <a:endParaRPr lang="en-US" dirty="0"/>
          </a:p>
        </p:txBody>
      </p:sp>
      <p:pic>
        <p:nvPicPr>
          <p:cNvPr id="5" name="Picture 4" descr="A graph with numbers and squares&#10;&#10;AI-generated content may be incorrect.">
            <a:extLst>
              <a:ext uri="{FF2B5EF4-FFF2-40B4-BE49-F238E27FC236}">
                <a16:creationId xmlns:a16="http://schemas.microsoft.com/office/drawing/2014/main" id="{96AD0C52-F73E-9C00-1B2E-438201B67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6" t="8230" r="13102" b="3833"/>
          <a:stretch/>
        </p:blipFill>
        <p:spPr>
          <a:xfrm>
            <a:off x="4850872" y="293298"/>
            <a:ext cx="7341128" cy="650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6643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628A-E4AC-488F-507F-7C1798B0A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7443803" cy="1325563"/>
          </a:xfrm>
        </p:spPr>
        <p:txBody>
          <a:bodyPr/>
          <a:lstStyle/>
          <a:p>
            <a:r>
              <a:rPr lang="en-US" dirty="0"/>
              <a:t>Visualization - Sample Predictions</a:t>
            </a:r>
          </a:p>
        </p:txBody>
      </p:sp>
      <p:pic>
        <p:nvPicPr>
          <p:cNvPr id="5" name="Picture 4" descr="A number in black squares&#10;&#10;AI-generated content may be incorrect.">
            <a:extLst>
              <a:ext uri="{FF2B5EF4-FFF2-40B4-BE49-F238E27FC236}">
                <a16:creationId xmlns:a16="http://schemas.microsoft.com/office/drawing/2014/main" id="{853A5202-C55B-A5E5-FCC4-FD4366B79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3" t="1951" r="8822" b="9641"/>
          <a:stretch/>
        </p:blipFill>
        <p:spPr>
          <a:xfrm>
            <a:off x="838200" y="2113471"/>
            <a:ext cx="7272068" cy="3959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85F227-67D9-3DAD-4C0A-31D1DD81FF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1629" b="47065"/>
          <a:stretch/>
        </p:blipFill>
        <p:spPr>
          <a:xfrm>
            <a:off x="8282003" y="0"/>
            <a:ext cx="3909997" cy="163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2174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01EDE-72C9-4011-F496-B8B001D8B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09913-4E61-321F-DC98-B3EBDCC20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29823" cy="4351338"/>
          </a:xfrm>
        </p:spPr>
        <p:txBody>
          <a:bodyPr/>
          <a:lstStyle/>
          <a:p>
            <a:r>
              <a:rPr lang="en-US" dirty="0"/>
              <a:t>Data Augmentation</a:t>
            </a:r>
          </a:p>
          <a:p>
            <a:pPr lvl="1"/>
            <a:r>
              <a:rPr lang="en-US" dirty="0"/>
              <a:t>Random rotations, translations</a:t>
            </a:r>
          </a:p>
          <a:p>
            <a:r>
              <a:rPr lang="en-US" dirty="0"/>
              <a:t>Deeper Architecture</a:t>
            </a:r>
          </a:p>
          <a:p>
            <a:pPr lvl="1"/>
            <a:r>
              <a:rPr lang="en-US" dirty="0"/>
              <a:t>Additional convolutional layers</a:t>
            </a:r>
          </a:p>
          <a:p>
            <a:r>
              <a:rPr lang="en-US" dirty="0"/>
              <a:t>Learning Rate Scheduling</a:t>
            </a:r>
          </a:p>
          <a:p>
            <a:pPr lvl="1"/>
            <a:r>
              <a:rPr lang="en-US" dirty="0"/>
              <a:t>Reduce learning rate over time</a:t>
            </a:r>
          </a:p>
          <a:p>
            <a:r>
              <a:rPr lang="en-US" dirty="0"/>
              <a:t>Advanced Optimizers</a:t>
            </a:r>
          </a:p>
          <a:p>
            <a:pPr lvl="1"/>
            <a:r>
              <a:rPr lang="en-US" dirty="0"/>
              <a:t>Try SGD with momentum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46FB93-EAA3-F652-D462-D8F356D13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204" y="2505412"/>
            <a:ext cx="6123280" cy="198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2539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077D4-137F-A3C1-96AE-71AF3BBAC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B3295-4A0B-936F-4048-B74309B14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CNNs excel at image classification tasks like MNIST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Core concepts: Convolution, pooling, activation, normalization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 err="1"/>
              <a:t>PyTorch</a:t>
            </a:r>
            <a:r>
              <a:rPr lang="en-US" dirty="0"/>
              <a:t> simplifies model building and training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Visualization aids in understanding model performance Next Steps: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Experiment with other datasets (e.g., CIFAR-10)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Explore advanced architectures (e.g., LeNet, </a:t>
            </a:r>
            <a:r>
              <a:rPr lang="en-US" dirty="0" err="1"/>
              <a:t>ResNet</a:t>
            </a:r>
            <a:r>
              <a:rPr lang="en-US" dirty="0"/>
              <a:t>) Q&amp;A: Any questions?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0643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F9E33-1626-836C-DA8D-6407E2D8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9BEF8-C647-4ACB-A62B-0922FFFFC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MNIST Dataset: http://yann.lecun.com/exdb/mnist/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 err="1"/>
              <a:t>PyTorch</a:t>
            </a:r>
            <a:r>
              <a:rPr lang="en-US" dirty="0"/>
              <a:t> Documentation: https://pytorch.org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Goodfellow, I., Bengio, Y., &amp; Courville, A. (2016). Deep Learning. MIT Press.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 err="1"/>
              <a:t>PyTorch</a:t>
            </a:r>
            <a:r>
              <a:rPr lang="en-US" dirty="0"/>
              <a:t> Tutorials: </a:t>
            </a:r>
            <a:r>
              <a:rPr lang="en-US" dirty="0">
                <a:hlinkClick r:id="rId2"/>
              </a:rPr>
              <a:t>https://pytorch.org/tutorials</a:t>
            </a:r>
            <a:endParaRPr lang="en-US" dirty="0"/>
          </a:p>
          <a:p>
            <a:r>
              <a:rPr lang="en-US" dirty="0"/>
              <a:t>https://www.youtube.com/watch?v=aircAruvnKk&amp;t=846s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718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802138-2CE8-8EDD-0E88-415B4C074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CNN Concepts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8FE46C-819E-2CFF-88F5-E3B339CE65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Understanding Edge Detection (Sobel Operator) | by Ashish |  DataDrivenInvestor">
            <a:extLst>
              <a:ext uri="{FF2B5EF4-FFF2-40B4-BE49-F238E27FC236}">
                <a16:creationId xmlns:a16="http://schemas.microsoft.com/office/drawing/2014/main" id="{85D32D6C-4761-E6F5-CA78-491F0A911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781" y="194074"/>
            <a:ext cx="5550847" cy="2673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046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2ADA8E-70C3-DCA2-226D-D9A8E6F42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at different layers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C5A175-8D53-FC22-BF47-0EADC660E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0302"/>
            <a:ext cx="9238457" cy="47931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4DA791-AC47-E678-D460-1466145F44E9}"/>
              </a:ext>
            </a:extLst>
          </p:cNvPr>
          <p:cNvSpPr txBox="1"/>
          <p:nvPr/>
        </p:nvSpPr>
        <p:spPr>
          <a:xfrm>
            <a:off x="1749830" y="6492875"/>
            <a:ext cx="89403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https://www.researchgate.net/figure/Features-obtained-for-face-recognition-application-in-hidden-layers-of-CNN-9_fig1_355228583</a:t>
            </a:r>
          </a:p>
        </p:txBody>
      </p:sp>
    </p:spTree>
    <p:extLst>
      <p:ext uri="{BB962C8B-B14F-4D97-AF65-F5344CB8AC3E}">
        <p14:creationId xmlns:p14="http://schemas.microsoft.com/office/powerpoint/2010/main" val="1083673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24DD18C-DA02-F4DB-B5EF-481B5ACC6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detector with Convolution Operation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5E90A7-685E-8037-23DA-0361A9387753}"/>
              </a:ext>
            </a:extLst>
          </p:cNvPr>
          <p:cNvSpPr txBox="1"/>
          <p:nvPr/>
        </p:nvSpPr>
        <p:spPr>
          <a:xfrm>
            <a:off x="1519103" y="6492875"/>
            <a:ext cx="43741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https://www.youtube.com/watch?v=XuD4C8vJzEQ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6833234-303C-ECCF-78BD-D4BC9DB5A9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18"/>
          <a:stretch/>
        </p:blipFill>
        <p:spPr>
          <a:xfrm>
            <a:off x="922019" y="1690688"/>
            <a:ext cx="7466586" cy="41157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19169C-2A22-BF7F-62B6-823A4B891FC2}"/>
              </a:ext>
            </a:extLst>
          </p:cNvPr>
          <p:cNvSpPr txBox="1"/>
          <p:nvPr/>
        </p:nvSpPr>
        <p:spPr>
          <a:xfrm>
            <a:off x="3582785" y="2192457"/>
            <a:ext cx="130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filter/kernel</a:t>
            </a:r>
          </a:p>
        </p:txBody>
      </p:sp>
    </p:spTree>
    <p:extLst>
      <p:ext uri="{BB962C8B-B14F-4D97-AF65-F5344CB8AC3E}">
        <p14:creationId xmlns:p14="http://schemas.microsoft.com/office/powerpoint/2010/main" val="1840264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An animation of a filter sliding across a matrix (input image) and generating an output feature map (another matrix).">
            <a:extLst>
              <a:ext uri="{FF2B5EF4-FFF2-40B4-BE49-F238E27FC236}">
                <a16:creationId xmlns:a16="http://schemas.microsoft.com/office/drawing/2014/main" id="{C53C04E5-03DE-FFBD-0933-E0366C9399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45" b="13334"/>
          <a:stretch/>
        </p:blipFill>
        <p:spPr bwMode="auto">
          <a:xfrm>
            <a:off x="525780" y="1799689"/>
            <a:ext cx="10972800" cy="458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4BD976-D372-D402-A9D8-E5959DCADED5}"/>
              </a:ext>
            </a:extLst>
          </p:cNvPr>
          <p:cNvSpPr txBox="1"/>
          <p:nvPr/>
        </p:nvSpPr>
        <p:spPr>
          <a:xfrm>
            <a:off x="2560320" y="6386929"/>
            <a:ext cx="61722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https://medium.com/@alejandro.itoaramendia/convolutional-neural-networks-cnns-a-complete-guide-a803534a1930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48C5B3B-F07C-DD9B-C0B2-DF6E7384E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Convolution Operation</a:t>
            </a:r>
          </a:p>
        </p:txBody>
      </p:sp>
    </p:spTree>
    <p:extLst>
      <p:ext uri="{BB962C8B-B14F-4D97-AF65-F5344CB8AC3E}">
        <p14:creationId xmlns:p14="http://schemas.microsoft.com/office/powerpoint/2010/main" val="602319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volution Operation 1">
            <a:extLst>
              <a:ext uri="{FF2B5EF4-FFF2-40B4-BE49-F238E27FC236}">
                <a16:creationId xmlns:a16="http://schemas.microsoft.com/office/drawing/2014/main" id="{76E75702-F073-8084-0465-B5E23D38A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891" y="350242"/>
            <a:ext cx="6984128" cy="293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F62544-E8A8-E0A2-08D0-D2958ACFA55A}"/>
              </a:ext>
            </a:extLst>
          </p:cNvPr>
          <p:cNvSpPr txBox="1"/>
          <p:nvPr/>
        </p:nvSpPr>
        <p:spPr>
          <a:xfrm>
            <a:off x="3009900" y="6505916"/>
            <a:ext cx="6172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https://indoml.com/2018/03/07/student-notes-convolutional-neural-networks-cnn-introduction/</a:t>
            </a:r>
          </a:p>
        </p:txBody>
      </p:sp>
      <p:pic>
        <p:nvPicPr>
          <p:cNvPr id="2050" name="Picture 2" descr="Convolution Operation 2">
            <a:extLst>
              <a:ext uri="{FF2B5EF4-FFF2-40B4-BE49-F238E27FC236}">
                <a16:creationId xmlns:a16="http://schemas.microsoft.com/office/drawing/2014/main" id="{150D27DF-7401-302D-79A1-7B04CBBC0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380" y="3429000"/>
            <a:ext cx="691515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9A1462-E38E-126D-AFD2-C44AFF57D232}"/>
              </a:ext>
            </a:extLst>
          </p:cNvPr>
          <p:cNvSpPr txBox="1"/>
          <p:nvPr/>
        </p:nvSpPr>
        <p:spPr>
          <a:xfrm>
            <a:off x="365760" y="2867886"/>
            <a:ext cx="23317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42424"/>
                </a:solidFill>
                <a:latin typeface="source-serif-pro"/>
              </a:rPr>
              <a:t>Filter /kernels parameters</a:t>
            </a:r>
          </a:p>
        </p:txBody>
      </p:sp>
    </p:spTree>
    <p:extLst>
      <p:ext uri="{BB962C8B-B14F-4D97-AF65-F5344CB8AC3E}">
        <p14:creationId xmlns:p14="http://schemas.microsoft.com/office/powerpoint/2010/main" val="4111090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11701</TotalTime>
  <Words>2035</Words>
  <Application>Microsoft Office PowerPoint</Application>
  <PresentationFormat>Widescreen</PresentationFormat>
  <Paragraphs>256</Paragraphs>
  <Slides>44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source-serif-pro</vt:lpstr>
      <vt:lpstr>Aptos</vt:lpstr>
      <vt:lpstr>Arial</vt:lpstr>
      <vt:lpstr>Calibri</vt:lpstr>
      <vt:lpstr>Calibri Light</vt:lpstr>
      <vt:lpstr>Consolas</vt:lpstr>
      <vt:lpstr>OCRB</vt:lpstr>
      <vt:lpstr>PT Serif</vt:lpstr>
      <vt:lpstr>Office Theme</vt:lpstr>
      <vt:lpstr>Convolutional Neural Networks </vt:lpstr>
      <vt:lpstr>Overview</vt:lpstr>
      <vt:lpstr>Introduction to CNNs</vt:lpstr>
      <vt:lpstr>MNIST Dataset Overview</vt:lpstr>
      <vt:lpstr>Key CNN Concepts </vt:lpstr>
      <vt:lpstr>Features at different layers</vt:lpstr>
      <vt:lpstr>Feature detector with Convolution Operation</vt:lpstr>
      <vt:lpstr>Basic Convolution Operation</vt:lpstr>
      <vt:lpstr>PowerPoint Presentation</vt:lpstr>
      <vt:lpstr>PowerPoint Presentation</vt:lpstr>
      <vt:lpstr>Tensor shape of MNIST images (batch size =4)</vt:lpstr>
      <vt:lpstr>Convolution Operation on Volume</vt:lpstr>
      <vt:lpstr>Convolution Operation with Multiple Filters</vt:lpstr>
      <vt:lpstr>Purpose of Using Multiple Filters</vt:lpstr>
      <vt:lpstr>1 x 1 Convolution</vt:lpstr>
      <vt:lpstr>One Convolution Layer</vt:lpstr>
      <vt:lpstr>BatchNorm: stabilize training</vt:lpstr>
      <vt:lpstr>Pooling Layer</vt:lpstr>
      <vt:lpstr>Pooling Layer: reduce the size</vt:lpstr>
      <vt:lpstr>CNN Architectures</vt:lpstr>
      <vt:lpstr>Shorthand Representation</vt:lpstr>
      <vt:lpstr>Sample CNN</vt:lpstr>
      <vt:lpstr>CNN for MNIST </vt:lpstr>
      <vt:lpstr>Dropout to Avoid Overfitting</vt:lpstr>
      <vt:lpstr>Why Is Dropout Important?</vt:lpstr>
      <vt:lpstr>Model Structure Implementation</vt:lpstr>
      <vt:lpstr>PowerPoint Presentation</vt:lpstr>
      <vt:lpstr>Classic Network Architectures</vt:lpstr>
      <vt:lpstr>LeNet – 5</vt:lpstr>
      <vt:lpstr>AlexNet</vt:lpstr>
      <vt:lpstr>VGG-16</vt:lpstr>
      <vt:lpstr>ResNet</vt:lpstr>
      <vt:lpstr>Inception: let the network decide the best filter size </vt:lpstr>
      <vt:lpstr>GoogLeNet- multiple inception</vt:lpstr>
      <vt:lpstr>MNIST</vt:lpstr>
      <vt:lpstr>MNIST Preprocess – Normalize</vt:lpstr>
      <vt:lpstr>Training and Optimization</vt:lpstr>
      <vt:lpstr>Evaluation</vt:lpstr>
      <vt:lpstr>Visualization - Training Metrics</vt:lpstr>
      <vt:lpstr>Visualization - Confusion Matrix</vt:lpstr>
      <vt:lpstr>Visualization - Sample Predictions</vt:lpstr>
      <vt:lpstr>Improving the Model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9</cp:revision>
  <dcterms:created xsi:type="dcterms:W3CDTF">2020-09-14T14:43:27Z</dcterms:created>
  <dcterms:modified xsi:type="dcterms:W3CDTF">2025-10-22T20:15:53Z</dcterms:modified>
</cp:coreProperties>
</file>