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9" dt="2025-10-02T13:04:2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>
        <p:scale>
          <a:sx n="150" d="100"/>
          <a:sy n="150" d="100"/>
        </p:scale>
        <p:origin x="-288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10-02T13:04:20.355" v="91"/>
      <pc:docMkLst>
        <pc:docMk/>
      </pc:docMkLst>
      <pc:sldChg chg="modSp mod">
        <pc:chgData name="Weifeng Xu" userId="e7aed605-a3dd-4d5a-a692-a87037af107b" providerId="ADAL" clId="{F99F8FFF-BA20-43EA-924B-4DF5D2A785F3}" dt="2025-10-02T12:57:41.400" v="32" actId="20577"/>
        <pc:sldMkLst>
          <pc:docMk/>
          <pc:sldMk cId="1325061211" sldId="256"/>
        </pc:sldMkLst>
        <pc:spChg chg="mod">
          <ac:chgData name="Weifeng Xu" userId="e7aed605-a3dd-4d5a-a692-a87037af107b" providerId="ADAL" clId="{F99F8FFF-BA20-43EA-924B-4DF5D2A785F3}" dt="2025-10-02T12:57:41.400" v="32" actId="20577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F99F8FFF-BA20-43EA-924B-4DF5D2A785F3}" dt="2025-10-02T13:04:20.355" v="91"/>
        <pc:sldMkLst>
          <pc:docMk/>
          <pc:sldMk cId="3381090855" sldId="257"/>
        </pc:sldMkLst>
        <pc:spChg chg="mod">
          <ac:chgData name="Weifeng Xu" userId="e7aed605-a3dd-4d5a-a692-a87037af107b" providerId="ADAL" clId="{F99F8FFF-BA20-43EA-924B-4DF5D2A785F3}" dt="2025-10-02T12:59:43.609" v="79" actId="207"/>
          <ac:spMkLst>
            <pc:docMk/>
            <pc:sldMk cId="3381090855" sldId="257"/>
            <ac:spMk id="2" creationId="{ECB978BA-385F-B200-E683-1735D2358203}"/>
          </ac:spMkLst>
        </pc:spChg>
        <pc:grpChg chg="del 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0" creationId="{2A53F4A7-04E8-9EF5-272E-0BE8ADC18199}"/>
          </ac:grpSpMkLst>
        </pc:grpChg>
        <pc:grpChg chg="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5" creationId="{A8923A0E-2CD8-2329-7841-5AC4DFC253EA}"/>
          </ac:grpSpMkLst>
        </pc:grpChg>
        <pc:grpChg chg="mod">
          <ac:chgData name="Weifeng Xu" userId="e7aed605-a3dd-4d5a-a692-a87037af107b" providerId="ADAL" clId="{F99F8FFF-BA20-43EA-924B-4DF5D2A785F3}" dt="2025-10-02T13:04:20.355" v="91"/>
          <ac:grpSpMkLst>
            <pc:docMk/>
            <pc:sldMk cId="3381090855" sldId="257"/>
            <ac:grpSpMk id="19" creationId="{184B4CA9-6B41-4477-C78C-899DECF3BE93}"/>
          </ac:grpSpMkLst>
        </pc:grpChg>
        <pc:inkChg chg="add">
          <ac:chgData name="Weifeng Xu" userId="e7aed605-a3dd-4d5a-a692-a87037af107b" providerId="ADAL" clId="{F99F8FFF-BA20-43EA-924B-4DF5D2A785F3}" dt="2025-10-02T13:01:30.764" v="80" actId="9405"/>
          <ac:inkMkLst>
            <pc:docMk/>
            <pc:sldMk cId="3381090855" sldId="257"/>
            <ac:inkMk id="4" creationId="{9C2440D9-6E2E-6089-2909-9E75D7C4526D}"/>
          </ac:inkMkLst>
        </pc:inkChg>
        <pc:inkChg chg="add">
          <ac:chgData name="Weifeng Xu" userId="e7aed605-a3dd-4d5a-a692-a87037af107b" providerId="ADAL" clId="{F99F8FFF-BA20-43EA-924B-4DF5D2A785F3}" dt="2025-10-02T13:01:35.697" v="81" actId="9405"/>
          <ac:inkMkLst>
            <pc:docMk/>
            <pc:sldMk cId="3381090855" sldId="257"/>
            <ac:inkMk id="5" creationId="{8595E725-A727-D1B9-3E31-0FAC9674EE4A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6" creationId="{31468C0A-227B-698D-9452-4265790B375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8" creationId="{68E4FE6D-3D86-CD72-3B5F-24F1F1666FC2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2" creationId="{DA552570-154F-3A62-388D-8D0DEB00100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4" creationId="{C6D5C2EE-6613-1CFF-8BA2-0585FB184FEF}"/>
          </ac:inkMkLst>
        </pc:inkChg>
        <pc:inkChg chg="add">
          <ac:chgData name="Weifeng Xu" userId="e7aed605-a3dd-4d5a-a692-a87037af107b" providerId="ADAL" clId="{F99F8FFF-BA20-43EA-924B-4DF5D2A785F3}" dt="2025-10-02T13:04:13.874" v="88" actId="9405"/>
          <ac:inkMkLst>
            <pc:docMk/>
            <pc:sldMk cId="3381090855" sldId="257"/>
            <ac:inkMk id="16" creationId="{7AEEF1F1-BF07-0208-02F7-12EDE77EBF4F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7" creationId="{598177DD-A50C-2191-0906-A8AEE8D72AA9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8" creationId="{6E987ADE-1C05-DB61-A6DB-905AD6AE3B1C}"/>
          </ac:inkMkLst>
        </pc:inkChg>
      </pc:sldChg>
      <pc:sldChg chg="modSp mod">
        <pc:chgData name="Weifeng Xu" userId="e7aed605-a3dd-4d5a-a692-a87037af107b" providerId="ADAL" clId="{F99F8FFF-BA20-43EA-924B-4DF5D2A785F3}" dt="2025-10-02T12:56:44.955" v="8" actId="207"/>
        <pc:sldMkLst>
          <pc:docMk/>
          <pc:sldMk cId="1137577100" sldId="259"/>
        </pc:sldMkLst>
        <pc:spChg chg="mod">
          <ac:chgData name="Weifeng Xu" userId="e7aed605-a3dd-4d5a-a692-a87037af107b" providerId="ADAL" clId="{F99F8FFF-BA20-43EA-924B-4DF5D2A785F3}" dt="2025-10-02T12:56:44.955" v="8" actId="207"/>
          <ac:spMkLst>
            <pc:docMk/>
            <pc:sldMk cId="1137577100" sldId="259"/>
            <ac:spMk id="2" creationId="{DABE75DE-FCA2-FD6C-4D89-82A7464EC589}"/>
          </ac:spMkLst>
        </pc:spChg>
      </pc:sldChg>
      <pc:sldChg chg="modSp mod">
        <pc:chgData name="Weifeng Xu" userId="e7aed605-a3dd-4d5a-a692-a87037af107b" providerId="ADAL" clId="{F99F8FFF-BA20-43EA-924B-4DF5D2A785F3}" dt="2025-09-24T14:00:00.956" v="0" actId="14100"/>
        <pc:sldMkLst>
          <pc:docMk/>
          <pc:sldMk cId="735738061" sldId="262"/>
        </pc:sldMkLst>
        <pc:spChg chg="mod">
          <ac:chgData name="Weifeng Xu" userId="e7aed605-a3dd-4d5a-a692-a87037af107b" providerId="ADAL" clId="{F99F8FFF-BA20-43EA-924B-4DF5D2A785F3}" dt="2025-09-24T14:00:00.956" v="0" actId="14100"/>
          <ac:spMkLst>
            <pc:docMk/>
            <pc:sldMk cId="735738061" sldId="262"/>
            <ac:spMk id="9" creationId="{C0562CB6-173F-C0FB-2371-22622B37ED7F}"/>
          </ac:spMkLst>
        </pc:spChg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24575,'0'0'0,"0"0"0,0-1 0,0 1 0,0 0 0,0-1 0,0 1 0,0-1 0,0 1 0,0 0 0,0-1 0,0 1 0,1 0 0,-1-1 0,0 1 0,0 0 0,0-1 0,1 1 0,-1 0 0,0 0 0,0-1 0,0 1 0,1 0 0,-1-1 0,0 1 0,1 0 0,-1 0 0,0 0 0,1-1 0,-1 1 0,0 0 0,1 0 0,-1 0 0,0 0 0,1 0 0,15 3 0,12 13 0,-20-9 0,0 0 0,0 0 0,0 0 0,11 4 0,-16-8 0,1-1 0,1 0 0,-1 0 0,0-1 0,0 1 0,1-1 0,-1 0 0,1 0 0,-1-1 0,1 1 0,8-1 0,-13 0 0,0 0 0,1 0 0,-1 0 0,0 0 0,1 0 0,-1 0 0,0 0 0,1 0 0,-1-1 0,0 1 0,1 0 0,-1 0 0,0 0 0,0 0 0,1-1 0,-1 1 0,0 0 0,1 0 0,-1-1 0,0 1 0,0 0 0,0 0 0,1-1 0,-1 1 0,0 0 0,0-1 0,0 1 0,0 0 0,0-1 0,1 1 0,-1 0 0,0-1 0,0 1 0,0 0 0,0-1 0,0 1 0,0 0 0,0-1 0,0 1 0,0 0 0,0-1 0,-1 1 0,1 0 0,0-1 0,0 1 0,0 0 0,0-1 0,0 1 0,-1 0 0,1-1 0,0 1 0,0 0 0,0 0 0,-1-1 0,0 0 0,1 1 0,-1-1 0,1 0 0,-1 1 0,1-1 0,-1 1 0,0-1 0,1 1 0,-1-1 0,0 1 0,1-1 0,-1 1 0,0 0 0,0-1 0,1 1 0,-1 0 0,0 0 0,0 0 0,0 0 0,0-1 0,1 1 0,-1 0 0,0 0 0,0 0 0,0 1 0,0-1 0,1 0 0,-2 0 0,-1 2 0,1-1 0,0 1 0,-1-1 0,1 1 0,0 0 0,0-1 0,0 1 0,0 0 0,0 0 0,1 1 0,-1-1 0,1 0 0,-1 1 0,1-1 0,0 1 0,0-1 0,0 1 0,0-1 0,1 1 0,-1 0 0,0 3 0,1-3 0,-1 0 0,1-1 0,-1 1 0,0-1 0,1 1 0,-1-1 0,0 1 0,-1-1 0,1 0 0,0 1 0,-1-1 0,1 0 0,-1 0 0,0 0 0,0 0 0,1 0 0,-1 0 0,0-1 0,-1 1 0,-2 1 0,3-3 0,0 0 0,0 0 0,0 0 0,0 0 0,0 0 0,0 0 0,0-1 0,0 1 0,0-1 0,0 1 0,0-1 0,0 0 0,0 0 0,0 0 0,0 0 0,1 0 0,-3-2 0,2 2 0,-1-1 0,1 1 0,0-1 0,0 0 0,0 1 0,0-1 0,0 0 0,1-1 0,-1 1 0,0 0 0,1 0 0,-2-5 0,3 7-34,0-1 0,0 0 0,1 0 0,-1 0 0,1 0 0,-1 0 0,1 1 1,-1-1-1,1 0 0,-1 0 0,1 1 0,-1-1 0,1 0 0,0 1 0,0-1 0,-1 1 0,1-1 0,0 1 0,0-1 0,0 1 0,-1-1 0,1 1 0,0 0 0,0 0 0,0-1 0,0 1 0,0 0 0,0 0 0,0 0 0,0 0 0,-1 0 0,2 0 0,-1 0-210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02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24575,'-4'1'0,"1"0"0,-1 0 0,0 0 0,1 0 0,-1 1 0,1 0 0,-1 0 0,1 0 0,0 0 0,0 0 0,0 1 0,0-1 0,0 1 0,0 0 0,1 0 0,-5 6 0,5-7 0,1 0 0,-1-1 0,1 1 0,0 0 0,0 0 0,-1 0 0,1 0 0,0 1 0,1-1 0,-1 0 0,0 0 0,1 0 0,-1 1 0,1-1 0,-1 0 0,1 1 0,0-1 0,0 0 0,0 1 0,1-1 0,-1 0 0,1 1 0,-1-1 0,1 0 0,0 1 0,-1-1 0,1 0 0,0 0 0,2 2 0,-1-2 0,0-1 0,0 1 0,1-1 0,-1 0 0,0 0 0,1 0 0,-1 0 0,1 0 0,-1-1 0,1 1 0,-1-1 0,1 0 0,-1 1 0,1-1 0,0 0 0,-1-1 0,1 1 0,-1 0 0,1-1 0,-1 1 0,1-1 0,-1 0 0,1 0 0,3-2 0,-5 3 0,0 0 0,0-1 0,1 1 0,-1-1 0,0 1 0,0-1 0,0 1 0,0-1 0,0 0 0,0 0 0,0 0 0,0 1 0,0-1 0,0 0 0,0 0 0,0 0 0,0 0 0,-1-1 0,1 1 0,0 0 0,-1 0 0,1 0 0,-1-1 0,1 1 0,-1 0 0,0 0 0,0-1 0,1 1 0,-1 0 0,0 0 0,0-1 0,0 1 0,0 0 0,-1-1 0,1 1 0,0 0 0,0-1 0,-1 1 0,1 0 0,-1 0 0,1 0 0,-1-1 0,0 1 0,1 0 0,-1 0 0,0 0 0,-1-1 0,0 1-61,0-1-1,0 1 1,0 0 0,0 0-1,0 0 1,-1 0 0,1 0-1,0 0 1,-1 1-1,1-1 1,-1 1 0,1 0-1,-1 0 1,1 0 0,0 0-1,-4 0 1,4 0-261,-8 0-6504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3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 24575,'-10'-1'0,"-1"1"0,1 1 0,0-1 0,0 2 0,0-1 0,0 1 0,0 1 0,-9 3 0,12-4 0,1 0 0,0-1 0,-1 0 0,1-1 0,-1 1 0,1-1 0,-7-1 0,4 0 0,1 1 0,0 1 0,0-1 0,-11 3 0,17-2 0,0-1 0,0 1 0,1 0 0,-1-1 0,0 1 0,0 0 0,1 0 0,-1 0 0,0 0 0,1 1 0,-1-1 0,1 0 0,-1 1 0,1-1 0,0 1 0,0-1 0,0 1 0,0 0 0,0 0 0,0-1 0,-1 5 0,-37 71 0,34-64 0,2 0 0,-1 0 0,2 0 0,0 0 0,0 1 0,2-1 0,-1 1 0,2-1 0,3 23 0,-4-31 0,1 1 0,1-1 0,-1 1 0,1-1 0,0 0 0,0 0 0,0 0 0,1 0 0,0 0 0,4 5 0,41 43 0,-37-42 0,-1 0 0,0 1 0,12 16 0,-20-25 0,-1 0 0,2 0 0,-1 0 0,0 0 0,0 0 0,1 0 0,0-1 0,-1 1 0,1-1 0,0 0 0,0 0 0,0 0 0,1 0 0,-1-1 0,6 3 0,0-2 0,0-1 0,-1 0 0,1 0 0,0-1 0,10-1 0,-2 1 0,10 1 0,-19 0 0,-1 0 0,1-1 0,-1 0 0,0-1 0,1 1 0,13-4 0,-19 3 0,-1 0 0,0 0 0,1 0 0,-1 0 0,0 0 0,0 0 0,1-1 0,-1 1 0,0 0 0,0-1 0,0 1 0,-1-1 0,1 1 0,0-1 0,0 1 0,-1-1 0,1-1 0,0 1 0,-1 0 0,1 0 0,0 1 0,0-1 0,0 0 0,0 1 0,0-1 0,0 0 0,0 1 0,1-1 0,-1 1 0,0 0 0,3-2 0,-1 1 0,1 0 0,-1 0 0,0 0 0,0-1 0,0 1 0,0-1 0,0 0 0,0 0 0,-1 0 0,1 0 0,-1 0 0,0-1 0,0 1 0,0-1 0,-1 1 0,3-6 0,-2-1 0,-1 0 0,0 0 0,0 0 0,-1 0 0,0-10 0,-1 4 0,0 6 0,-1 1 0,0-1 0,0 1 0,-1-1 0,0 1 0,-1 0 0,0 0 0,-10-14 0,13 20 0,-10-8-1365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6:58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1035 0 24575,'1'19'0,"-2"-1"0,0 1 0,-1-1 0,-1 1 0,-1-1 0,-1 0 0,-12 34 0,11-37 0,1 0 0,-6 24 0,8-23 0,-1 0 0,-10 23 0,5-23 0,2 1 0,0 0 0,0 0 0,2 1 0,0 0 0,1 0 0,0 0 0,0 31 0,4-35 0,-1-1 0,-1 1 0,0 0 0,0 0 0,-1-1 0,-1 1 0,0-1 0,-1 0 0,-1 0 0,-10 18 0,-12 40 0,25-66 0,1 1 0,0 0 0,0 0 0,0 0 0,1 0 0,-1 7 0,1-6 0,0-1 0,0 0 0,0 0 0,-1 0 0,0 0 0,-4 8 0,-12 17 0,10-19 0,0 1 0,1 0 0,1 0 0,0 0 0,1 1 0,-5 21 0,2-2 0,-1-1 0,-18 45 0,-12 35 0,35-101 0,0 1 0,-2 0 0,1-1 0,-1 0 0,-1-1 0,0 1 0,-9 9 0,6-7 0,1 0 0,0 1 0,-9 20 0,-12 20 0,23-42 0,0-1 0,1 1 0,0 0 0,1 0 0,-4 14 0,7-18 0,-1 1 0,-1-1 0,1 0 0,-1 0 0,0 0 0,-1 0 0,-6 7 0,-8 15 0,-39 90 0,43-90 0,2 1 0,-11 37 0,6-13 0,-14 46 0,-3 8 0,0-6 0,2 7 0,-11 48 0,24-80 0,13-53 0,1-1 0,1 1 0,1 0 0,-2 38 0,6-32 0,-1 0 0,-2 0 0,-1-1 0,-13 47 0,-17 19 0,28-61 0,1 1 0,2-1 0,2 1 0,3 52 0,0-7 0,-4 15 0,5 104 0,21-59 0,-8-73 0,-10-50 0,-2 1 0,3 22 0,-1 8 0,-2-16 0,-1 35 0,-2-44 0,1-1 0,2 0 0,0 0 0,13 40 0,-8-30 0,-7-21 0,1 0 0,-1 23 0,-1-25 0,-1-1 0,1 1 0,1-1 0,-1 1 0,2-1 0,3 10 0,-4-11 0,1 0 0,-1 0 0,0 0 0,0 9 0,-2-12 0,1 0 0,-1 0 0,1 0 0,0 0 0,1 0 0,-1 0 0,1 0 0,0-1 0,0 1 0,1-1 0,-1 1 0,6 6 0,42 52 0,-47-59 0,-1 0 0,0 0 0,-1 0 0,1 1 0,-1-1 0,1 0 0,-1 0 0,0 6 0,0-6 0,-1 0 0,1 0 0,0 0 0,0 0 0,1 0 0,-1-1 0,1 1 0,0 0 0,0-1 0,0 1 0,3 3 0,48 59 0,-35-41 0,39 39 0,14 21 0,-69-82 0,1 0 0,-1 1 0,1-1 0,-1 1 0,0 0 0,-1 0 0,1 0 0,0 0 0,0 5 0,-1-4 0,1-1 0,-1 1 0,1-1 0,0 1 0,0-1 0,1 0 0,5 8 0,4 2 0,5 6 0,29 25 0,-40-41 0,-1-1 0,1 1 0,0-1 0,0-1 0,0 1 0,0-1 0,0 0 0,0-1 0,1 1 0,7 0 0,-8-1 0,1 0 0,-1 0 0,1 1 0,-1 0 0,0 0 0,1 1 0,-1-1 0,-1 1 0,8 5 0,0 1 0,1-1 0,22 11 0,-21-11 0,-1 0 0,17 11 0,-14-8 0,0 0 0,33 14 0,-32-17 0,39 28 0,-46-28 0,0 0 0,1-1 0,0-1 0,19 9 0,60 18 0,-156-51 128,16 7-1621,36 8-5333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2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 24575,'3'0'0,"0"0"0,1 0 0,-1 0 0,0 0 0,1 1 0,-1 0 0,0-1 0,1 1 0,-1 1 0,0-1 0,0 0 0,0 1 0,0-1 0,0 1 0,0 0 0,-1 0 0,1 0 0,-1 1 0,1-1 0,-1 1 0,0-1 0,0 1 0,0 0 0,0-1 0,0 1 0,0 0 0,1 4 0,2 1 0,0-1 0,0 0 0,1-1 0,9 9 0,-8-9 0,0 1 0,-1 0 0,10 14 0,-15-20 0,0 0 0,-1 0 0,1 1 0,0-1 0,-1 0 0,1 0 0,0 1 0,-1-1 0,0 0 0,1 0 0,-1 1 0,0-1 0,0 1 0,1-1 0,-1 0 0,0 1 0,0-1 0,-1 0 0,1 1 0,0-1 0,0 1 0,-1-1 0,1 0 0,-1 0 0,0 2 0,-1 0 0,-1 0 0,1-1 0,-1 1 0,0-1 0,0 0 0,0 0 0,0 0 0,-7 3 0,-20 15 0,26-16 0,0-1 0,-1 1 0,0-1 0,0 0 0,0-1 0,0 1 0,0-1 0,-8 2 0,3-2 0,0 0 0,0 1 0,0 0 0,1 0 0,-1 1 0,1 1 0,0-1 0,0 1 0,1 1 0,-1 0 0,1 0 0,-12 12 0,-6 3-1365,16-16-5461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990 39 24575,'-494'0'0,"475"2"0,0 0 0,1 1 0,-1 1 0,-35 13 0,-8 1 0,55-17 0,0 1 0,0-1 0,0 1 0,0 1 0,0-1 0,1 1 0,-1 0 0,1 1 0,0-1 0,-1 1 0,2 1 0,-1-1 0,-7 8 0,-15 16 0,20-21 0,1 0 0,0 0 0,0 0 0,1 1 0,-1 0 0,-8 18 0,8-13 0,-1 1 0,-1-1 0,0-1 0,-12 14 0,14-19 0,1 0 0,0 1 0,0-1 0,1 1 0,0 0 0,0 1 0,1-1 0,0 1 0,0 0 0,1 0 0,0 0 0,1 1 0,-2 9 0,2 10 0,0 1 0,3-1 0,5 48 0,-5-65 0,2-1 0,-1 0 0,2 0 0,-1 0 0,1-1 0,1 1 0,0-1 0,1 0 0,-1 0 0,2-1 0,0 1 0,10 10 0,-9-10 0,0-1 0,13 22 0,-16-23 0,0 0 0,0-1 0,1 1 0,0-1 0,0 0 0,1-1 0,9 8 0,44 38 0,-3-3 0,-51-44 0,1 0 0,0 0 0,0 0 0,0-1 0,1 0 0,-1-1 0,1 0 0,0 0 0,0-1 0,17 3 0,-17-3 0,1 1 0,-1 0 0,1 0 0,-1 0 0,0 1 0,12 7 0,27 12 0,-8-7 0,-28-11 0,-1-1 0,1 0 0,0-1 0,0 0 0,0 0 0,18 1 0,2-3 0,3 0 0,50 8 0,144 18 0,-155-18 0,-36-5 0,41 1 0,302-5 0,-338-3-1421,0-1 0,79-19 0,38-4-1485,-140 25 3449,0-1 0,-1-1 0,1 0 0,-1-2 0,25-10 0,80-49 3292,-107 56-3759,19-9-76,-27 15 0,0-1 0,-1 0 0,1 0 0,-1-1 0,0 0 0,0 0 0,0-1 0,-1 0 0,0 0 0,0 0 0,0-1 0,4-7 0,-2 3 0,-1 0 0,2 1 0,12-13 0,-15 18 0,-1 0 0,0 0 0,0-1 0,0 0 0,-1 0 0,0 0 0,0 0 0,0-1 0,-1 1 0,0-1 0,0 0 0,-1 0 0,0 0 0,2-10 0,5-38 0,-6 41 0,0 1 0,-1-1 0,0 0 0,-1 0 0,-1 0 0,-1 0 0,-2-21 0,-1 24 0,0 0 0,-1 0 0,-1 0 0,0 1 0,-9-13 0,-12-23 0,20 35 0,0 0 0,0 1 0,-1 0 0,0 0 0,-1 1 0,0 0 0,-11-8 0,-21-21 0,12 16 0,-270-123-379,88 57-5276,180 76 5344,0 2 1,-46-9 0,56 15 1703,-1 1 0,0 1 0,1 1 0,-33 3 0,45 0-1469,-1 0 0,1 0 0,0 1 0,0 1 0,0 0 0,1 0-1,-1 0 1,1 1 0,0 1 0,-12 9 0,13-10-452,-15 10-6298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817 95 24575,'-12'0'0,"-1"2"0,1 0 0,0 0 0,0 1 0,0 1 0,0 0 0,0 0 0,1 1 0,-18 11 0,-14 6 0,28-14 0,0-1 0,1 2 0,-20 14 0,-102 79-562,80-63 130,-66 60-1,50-26 1622,55-59-1165,2 1 0,0 0 0,0 2 0,2-1-1,0 2 1,1-1 0,1 2 0,0 0-1,-12 31 1,17-35-24,1 0 0,0 0 0,1 0 0,-3 30 0,6-38 0,1 0 0,0 1 0,1-1 0,0 1 0,0-1 0,0 0 0,1 0 0,0 0 0,0 0 0,1 0 0,0 0 0,5 9 0,0-1 0,-1 0 0,-1 1 0,0 0 0,4 19 0,14 36 0,-18-48 0,-6-19 0,1 0 0,0 0 0,0 0 0,0 0 0,0-1 0,1 1 0,0 0 0,0-1 0,3 6 0,30 40-355,61 63 0,4-10-3296,-77-81 2627,36 26 1,-48-40 1794,0 0 1,1 0 0,14 5-1,16 1 2193,-35-12-2924,0 1-1,1 0 1,-1 1 0,0-1 0,-1 1 0,1 1 0,0-1-1,7 6 1,-6-3-40,1-1 0,0 0 0,1 0 0,-1-1 0,12 4 0,-11-5 0,0 1 0,-1 0 0,1 1 0,16 11 0,-21-13 0,1 0 0,-1 0 0,0-1 0,1 1 0,0-1 0,-1 0 0,13 1 0,-12-2 0,0 1 0,-1-1 0,1 1 0,0 0 0,-1 0 0,1 1 0,-1 0 0,8 5 0,82 53 0,-89-56 0,0-2 0,0 1 0,1-1 0,-1 0 0,1 0 0,0-1 0,-1 0 0,10 2 0,-7-2 0,-1 0 0,0 1 0,0 0 0,0 0 0,8 5 0,2 1 0,0-1 0,0-1 0,1 0 0,0-1 0,0-1 0,27 3 0,5 2 0,-18-4 0,0-1 0,1-3 0,0 0 0,0-2 0,35-5 0,-59 4 0,0-1 0,-1 0 0,1-1 0,0 0 0,-1 0 0,0-1 0,13-8 0,59-42 0,-13 8 0,-61 41 0,0 0 0,0 0 0,0-1 0,-1 0 0,0 0 0,0 0 0,8-13 0,-2 3 0,27-26 0,326-296-4789,-320 304 5234,-38 30-234,0 0 1,0-1-1,-1 0 1,0 0-1,0 0 1,-1-1-1,1 0 1,-1 0-1,0 0 0,-1-1 1,4-7-1,1-7 35,-1 0 0,-2 0-1,0 0 1,-1-1 0,-1 0-1,-1 0 1,0-30 0,-3 3-299,-2 0 0,-11-64 0,5 62 53,-3 1 0,-1 0 0,-3 0 0,-2 1 0,-23-46 0,36 86 0,0-1 0,1 0 0,0 0 0,0 0 0,1-1 0,-1-17 0,3 28 0,-1-4 0,-1-1 0,1 1 0,-1 0 0,0 0 0,-1 1 0,1-1 0,-1 0 0,1 1 0,-1-1 0,0 1 0,-6-5 0,-11-15 0,15 16 0,0 0 0,0 1 0,-1 0 0,1 0 0,-1 0 0,-1 1 0,1 0 0,-1 0 0,0 0 0,0 1 0,-13-6 0,9 5 0,1-1 0,0-1 0,-9-7 0,10 7 0,0 0 0,-1 1 0,-17-10 0,24 15 0,-101-48 0,86 41 0,0 2 0,-1 0 0,0 1 0,0 1 0,0 0 0,-26 0 0,27 2 0,-127-13-1365,110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1 814 24575,'20'-17'0,"0"1"0,1 2 0,30-17 0,-27 18 0,-1-2 0,35-29 0,-49 36 0,63-51 0,-68 55 0,0-1 0,0 1 0,0-1 0,0 0 0,0 0 0,-1 0 0,0 0 0,4-11 0,14-19 0,-5 14 0,22-37 0,-34 50 0,0 0 0,0-1 0,0 1 0,-2-1 0,1 0 0,-1 0 0,0 0 0,1-11 0,5-48 0,-4 44 0,1-36 0,-4 20 0,-3-72 0,2 111 0,0 0 0,0-1 0,0 1 0,0 0 0,0-1 0,0 1 0,0 0 0,0-1 0,-1 1 0,1 0 0,-1-1 0,1 1 0,-1 0 0,1 0 0,-1 0 0,0-1 0,1 1 0,-1 0 0,0 0 0,0 0 0,0 0 0,0 0 0,0 1 0,0-1 0,0 0 0,0 0 0,0 1 0,-1-1 0,1 0 0,0 1 0,0-1 0,-1 1 0,1 0 0,0-1 0,-1 1 0,1 0 0,0 0 0,-1 0 0,1 0 0,0 0 0,-1 0 0,1 0 0,0 0 0,-1 1 0,1-1 0,0 0 0,0 1 0,-1-1 0,1 1 0,0 0 0,0-1 0,0 1 0,-2 1 0,-2 1 0,0 0 0,0 0 0,0 0 0,1 1 0,0 0 0,-1 0 0,1 0 0,1 0 0,-1 1 0,0-1 0,-4 10 0,3-4-227,0 1-1,0-1 1,-1-1-1,0 1 1,-11 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24575,'0'-3'-3276,"3"-1"3242,5 0 1616,3 0-1582,4 2 559,2 1-559,2 0 286,1 1-286,-1 0 883,-2 3-883,-2 1 0,1 1 0,0-2 0,0-1 0,-1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7981 24575,'2'-3'-331,"0"0"0,0 0 0,0 0 0,0 0 0,0 1 0,1-1 0,-1 1 0,4-3 0,3-1 468,0 0 0,0 1 0,14-6 0,-13 7 295,1-1 0,-2 0-1,1-1 1,13-10 0,45-45-341,-2-2 0,76-97-1,-99 109-90,-28 36 0,-1-1 0,-1-1 0,0 0 0,-2-1 0,12-22 0,-16 26 0,1 0 0,1 0 0,19-23 0,-17 25 0,-2-1 0,0 1 0,-1-2 0,8-15 0,22-46 0,59-90 0,-68 118 0,109-150 0,-98 135 0,-32 47 0,1 0 0,0 1 0,1 0 0,12-13 0,-3 7 0,-2-2 0,-1 0 0,14-25 0,23-31 0,-43 62 0,0 1 0,-2-1 0,14-34 0,8-14 0,-13 32 0,2-4 0,28-38 0,-23 37 0,37-77 0,-13 20 0,-9 11 0,-6 9 0,-11 34 0,-8 17 0,-2-1 0,-1 1 0,12-35 0,-12 25 0,2 1 0,26-47 0,-23 49 0,-1-1 0,19-58 0,73-225 0,-92 270 0,13-59 0,-18 59 0,23-62 0,-16 57 0,-2 0 0,-2-1 0,-2-1 0,-3 0 0,3-91 0,43-329-1054,-46 428 1054,-3 20 0,-2 0 0,1-27 0,4-71 570,14-61-4509,2-18 740,-18 97 3374,-7-136 7354,-1 90-7611,3 80 82,-2-77 0,-3 125 0,0 0 0,-7-22 0,5 23 0,1-1 0,-2-22 0,2 7 0,-16-55 0,0-2 0,9-28 0,10 83 0,-1 1 0,-11-47 0,-15-86 0,25 140 0,-20-123 0,19 126 0,-1 1 0,-2 1 0,0-1 0,-17-34 0,-11-30 0,8 25 0,22 55 0,1-1 0,0 1 0,1-2 0,0 1 0,0 0 0,2-1 0,-1 1 0,-1-20 0,4 21 0,0 0 0,-1-1 0,0 1 0,-1 0 0,0 0 0,-1 1 0,0-1 0,-1 0 0,1 1 0,-7-10 0,-7-12 0,-4-6 0,1-1 0,-18-50 0,30 61 0,5 17 0,0 1 0,0 0 0,0 0 0,-6-9 0,-9-26 0,15 35 0,0 0 0,-1 0 0,0 0 0,-5-8 0,3 6 0,0-1 0,1-1 0,1 1 0,0-1 0,0 1 0,1-1 0,1 0 0,-1-16 0,-12-49 0,-37-60 0,47 119 0,-2 0 0,-1 0 0,0 0 0,-1 1 0,-1 0 0,-1 1 0,-13-17 0,23 33 0,1 1 0,-1-1 0,1 1 0,-1-1 0,0 1 0,1 0 0,-1-1 0,0 1 0,1 0 0,-1 0 0,0-1 0,0 1 0,1 0 0,-1 0 0,0 0 0,0 0 0,1 0 0,-1 0 0,0 0 0,0 0 0,1 0 0,-1 0 0,0 1 0,0-1 0,1 0 0,-1 0 0,0 1 0,1-1 0,-1 0 0,0 1 0,1-1 0,-1 1 0,1-1 0,-1 1 0,0-1 0,1 1 0,-1-1 0,1 1 0,0 0 0,-1-1 0,1 1 0,-1-1 0,1 1 0,-1 1 0,-22 38 0,18-30 0,-14 25 0,11-18 0,-1 0 0,-1-1 0,-21 26 0,20-27 0,1 0 0,0 1 0,1 0 0,0 1 0,2 0 0,-9 27 0,-4 6 0,-11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5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24575,'171'-11'0,"-113"6"0,-52 4 0,20-1 0,44-10 0,-5 2-1365,-29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3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24575,'0'-8'0,"0"0"0,0 0 0,1 0 0,0 0 0,1 0 0,0 0 0,4-10 0,-4 13 0,0 1 0,1-1 0,0 1 0,0 0 0,0 0 0,1 0 0,-1 0 0,1 0 0,0 1 0,0 0 0,0-1 0,7-2 0,23-22 0,-30 25 0,-1 0 0,1-1 0,0 1 0,0 0 0,0 1 0,0-1 0,0 1 0,0-1 0,1 1 0,-1 1 0,1-1 0,0 1 0,-1-1 0,1 1 0,5 0 0,49-2 0,94 8 0,-148-4 0,1-1 0,-1 1 0,0 1 0,0-1 0,1 1 0,-1 0 0,0 0 0,-1 0 0,1 1 0,0 0 0,-1 0 0,1 0 0,-1 0 0,0 1 0,0 0 0,0 0 0,-1 0 0,0 0 0,1 0 0,-1 1 0,-1-1 0,1 1 0,-1 0 0,1 0 0,1 6 0,1 6 0,-1 0 0,0 0 0,-1 0 0,-1 0 0,0 0 0,-2 26 0,0 9 0,-2 45 0,1-92 0,0 0 0,-1 0 0,0-1 0,0 1 0,0 0 0,-1-1 0,0 0 0,1 1 0,-1-1 0,-1 0 0,1-1 0,-1 1 0,1-1 0,-1 1 0,-6 3 0,4-2 0,0 0 0,1 0 0,-1 1 0,1 0 0,0 0 0,-5 9 0,3 1 0,1 1 0,1-1 0,0 1 0,2 0 0,0 0 0,0 0 0,1 20 0,0-15 0,2-19-114,0-1 1,-1 1-1,1-1 0,-1 0 0,1 0 1,-1 1-1,0-1 0,0 0 0,0 0 1,0 0-1,-3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24575,'0'8'0,"0"0"0,0 0 0,-1-1 0,0 1 0,-1 0 0,1-1 0,-2 0 0,1 1 0,-1-1 0,0 0 0,-6 11 0,-4 16 0,12-30 0,1-1 0,-1 0 0,0 1 0,0-1 0,-1 0 0,1 0 0,-1 0 0,0 0 0,1 0 0,-1 0 0,-1 0 0,1 0 0,0-1 0,-1 1 0,-4 3 0,3-3 0,1-1 0,0 0 0,1 1 0,-1 0 0,0 0 0,1 0 0,-1 0 0,1 0 0,0 0 0,0 0 0,0 1 0,1-1 0,-1 1 0,1 0 0,0-1 0,0 1 0,-1 5 0,0 8 0,1-1 0,1 1 0,1 16 0,0-20 0,-1 0 0,0 0 0,-1 1 0,-3 18 0,3-29-97,0 0-1,1 0 1,-1-1-1,0 1 1,-1 0-1,1 0 1,0-1-1,-1 1 1,0-1-1,1 1 1,-1-1-1,0 0 0,-4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0.png"/><Relationship Id="rId3" Type="http://schemas.openxmlformats.org/officeDocument/2006/relationships/customXml" Target="../ink/ink11.xml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0.png"/><Relationship Id="rId5" Type="http://schemas.openxmlformats.org/officeDocument/2006/relationships/customXml" Target="../ink/ink12.xml"/><Relationship Id="rId15" Type="http://schemas.openxmlformats.org/officeDocument/2006/relationships/image" Target="../media/image14.png"/><Relationship Id="rId10" Type="http://schemas.openxmlformats.org/officeDocument/2006/relationships/customXml" Target="../ink/ink14.xml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customXml" Target="../ink/ink2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Categorical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Linear regression won’t work for </a:t>
            </a:r>
            <a:r>
              <a:rPr lang="en-US" dirty="0">
                <a:solidFill>
                  <a:srgbClr val="FF0000"/>
                </a:solidFill>
              </a:rPr>
              <a:t>Categorical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14:cNvPr>
              <p14:cNvContentPartPr/>
              <p14:nvPr/>
            </p14:nvContentPartPr>
            <p14:xfrm>
              <a:off x="967422" y="1807770"/>
              <a:ext cx="889200" cy="41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422" y="1789770"/>
                <a:ext cx="9248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14:cNvPr>
              <p14:cNvContentPartPr/>
              <p14:nvPr/>
            </p14:nvContentPartPr>
            <p14:xfrm>
              <a:off x="968142" y="4517490"/>
              <a:ext cx="8557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142" y="4499490"/>
                <a:ext cx="891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8923A0E-2CD8-2329-7841-5AC4DFC253EA}"/>
              </a:ext>
            </a:extLst>
          </p:cNvPr>
          <p:cNvGrpSpPr/>
          <p:nvPr/>
        </p:nvGrpSpPr>
        <p:grpSpPr>
          <a:xfrm>
            <a:off x="1794342" y="1624530"/>
            <a:ext cx="793440" cy="2940480"/>
            <a:chOff x="1794342" y="1624530"/>
            <a:chExt cx="793440" cy="29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14:cNvPr>
                <p14:cNvContentPartPr/>
                <p14:nvPr/>
              </p14:nvContentPartPr>
              <p14:xfrm>
                <a:off x="1794342" y="1624530"/>
                <a:ext cx="164520" cy="29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6702" y="160689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14:cNvPr>
                <p14:cNvContentPartPr/>
                <p14:nvPr/>
              </p14:nvContentPartPr>
              <p14:xfrm>
                <a:off x="1958142" y="1650810"/>
                <a:ext cx="7992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502" y="1633170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14:cNvPr>
                <p14:cNvContentPartPr/>
                <p14:nvPr/>
              </p14:nvContentPartPr>
              <p14:xfrm>
                <a:off x="1808382" y="1691850"/>
                <a:ext cx="779400" cy="28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0382" y="1674210"/>
                  <a:ext cx="815040" cy="29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14:cNvPr>
                <p14:cNvContentPartPr/>
                <p14:nvPr/>
              </p14:nvContentPartPr>
              <p14:xfrm>
                <a:off x="2374662" y="1695810"/>
                <a:ext cx="15624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7022" y="1678170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14:cNvPr>
              <p14:cNvContentPartPr/>
              <p14:nvPr/>
            </p14:nvContentPartPr>
            <p14:xfrm>
              <a:off x="6057660" y="2787300"/>
              <a:ext cx="183960" cy="25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0020" y="2769300"/>
                <a:ext cx="219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B4CA9-6B41-4477-C78C-899DECF3BE93}"/>
              </a:ext>
            </a:extLst>
          </p:cNvPr>
          <p:cNvGrpSpPr/>
          <p:nvPr/>
        </p:nvGrpSpPr>
        <p:grpSpPr>
          <a:xfrm>
            <a:off x="6133620" y="3017340"/>
            <a:ext cx="61560" cy="318240"/>
            <a:chOff x="6133620" y="3017340"/>
            <a:chExt cx="615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14:cNvPr>
                <p14:cNvContentPartPr/>
                <p14:nvPr/>
              </p14:nvContentPartPr>
              <p14:xfrm>
                <a:off x="6137940" y="3017340"/>
                <a:ext cx="49680" cy="16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300" y="2999340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14:cNvPr>
                <p14:cNvContentPartPr/>
                <p14:nvPr/>
              </p14:nvContentPartPr>
              <p14:xfrm>
                <a:off x="6133620" y="3280500"/>
                <a:ext cx="61560" cy="5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980" y="3262860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837" y="2026268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5571" y="2045324"/>
            <a:ext cx="3284004" cy="25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calculate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2" y="1686109"/>
            <a:ext cx="5809411" cy="1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9468"/>
              </p:ext>
            </p:extLst>
          </p:nvPr>
        </p:nvGraphicFramePr>
        <p:xfrm>
          <a:off x="9364641" y="4121747"/>
          <a:ext cx="2128663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8663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(non-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32477"/>
              </p:ext>
            </p:extLst>
          </p:nvPr>
        </p:nvGraphicFramePr>
        <p:xfrm>
          <a:off x="7140334" y="4099225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8432753" y="3932101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917247" y="3109984"/>
            <a:ext cx="468797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6B0D3-D01D-7D76-7B8B-403F1779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14" y="1362951"/>
            <a:ext cx="2916383" cy="2308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14:cNvPr>
              <p14:cNvContentPartPr/>
              <p14:nvPr/>
            </p14:nvContentPartPr>
            <p14:xfrm>
              <a:off x="8587380" y="2628660"/>
              <a:ext cx="35280" cy="4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380" y="2620020"/>
                <a:ext cx="52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14:cNvPr>
              <p14:cNvContentPartPr/>
              <p14:nvPr/>
            </p14:nvContentPartPr>
            <p14:xfrm>
              <a:off x="7184100" y="2563860"/>
              <a:ext cx="158400" cy="18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5100" y="2554860"/>
                <a:ext cx="176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14:cNvPr>
              <p14:cNvContentPartPr/>
              <p14:nvPr/>
            </p14:nvContentPartPr>
            <p14:xfrm>
              <a:off x="6840880" y="2743080"/>
              <a:ext cx="419040" cy="194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2240" y="2734080"/>
                <a:ext cx="436680" cy="19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14:cNvPr>
              <p14:cNvContentPartPr/>
              <p14:nvPr/>
            </p14:nvContentPartPr>
            <p14:xfrm>
              <a:off x="7127800" y="4592040"/>
              <a:ext cx="102240" cy="12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8800" y="4583400"/>
                <a:ext cx="119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14:cNvPr>
              <p14:cNvContentPartPr/>
              <p14:nvPr/>
            </p14:nvContentPartPr>
            <p14:xfrm>
              <a:off x="6248320" y="382524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680" y="3816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does not work with </a:t>
            </a:r>
            <a:r>
              <a:rPr lang="en-US" dirty="0">
                <a:solidFill>
                  <a:srgbClr val="FF0000"/>
                </a:solidFill>
              </a:rPr>
              <a:t>categorical predictors</a:t>
            </a:r>
            <a:br>
              <a:rPr lang="en-US" u="sng" dirty="0"/>
            </a:br>
            <a:r>
              <a:rPr lang="en-US" dirty="0"/>
              <a:t>(Logistic Regression)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Motivation: Linear regression won’t work for Categorical Prediction</vt:lpstr>
      <vt:lpstr>Solution: Sigmoid (activation) function</vt:lpstr>
      <vt:lpstr>Live demo</vt:lpstr>
      <vt:lpstr>Challenge: How to calculate loss</vt:lpstr>
      <vt:lpstr>MSE does not work with categorical predictors (Logistic Regression)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20</cp:revision>
  <dcterms:created xsi:type="dcterms:W3CDTF">2020-09-14T14:43:27Z</dcterms:created>
  <dcterms:modified xsi:type="dcterms:W3CDTF">2025-10-03T14:33:43Z</dcterms:modified>
</cp:coreProperties>
</file>