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81" r:id="rId3"/>
    <p:sldId id="283" r:id="rId4"/>
    <p:sldId id="284" r:id="rId5"/>
    <p:sldId id="285" r:id="rId6"/>
    <p:sldId id="286" r:id="rId7"/>
    <p:sldId id="295" r:id="rId8"/>
    <p:sldId id="287" r:id="rId9"/>
    <p:sldId id="289" r:id="rId10"/>
    <p:sldId id="294" r:id="rId11"/>
    <p:sldId id="296" r:id="rId12"/>
    <p:sldId id="290" r:id="rId13"/>
    <p:sldId id="297" r:id="rId14"/>
    <p:sldId id="291" r:id="rId15"/>
    <p:sldId id="292" r:id="rId16"/>
    <p:sldId id="293" r:id="rId17"/>
    <p:sldId id="282" r:id="rId18"/>
    <p:sldId id="2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CBAC"/>
    <a:srgbClr val="FDED3B"/>
    <a:srgbClr val="0000FF"/>
    <a:srgbClr val="A6A659"/>
    <a:srgbClr val="FFA500"/>
    <a:srgbClr val="9494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FC5E8B-8076-4963-9385-090C45076796}" v="13" dt="2025-05-14T19:29:15.154"/>
    <p1510:client id="{831837CB-90D2-46D2-9B59-E1F1A2B6DF03}" v="63" dt="2025-05-14T15:03:17.004"/>
    <p1510:client id="{99E7DBB8-0B00-463F-B90F-88F2FF9D1B2C}" v="160" dt="2025-05-14T00:52:32.5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128" autoAdjust="0"/>
  </p:normalViewPr>
  <p:slideViewPr>
    <p:cSldViewPr snapToGrid="0">
      <p:cViewPr varScale="1">
        <p:scale>
          <a:sx n="99" d="100"/>
          <a:sy n="99" d="100"/>
        </p:scale>
        <p:origin x="149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69090D41-60B8-4636-A275-1996D027DEDB}"/>
    <pc:docChg chg="undo custSel addSld delSld modSld sldOrd">
      <pc:chgData name="Weifeng Xu" userId="e7aed605-a3dd-4d5a-a692-a87037af107b" providerId="ADAL" clId="{69090D41-60B8-4636-A275-1996D027DEDB}" dt="2025-05-05T02:01:40.995" v="4514" actId="1076"/>
      <pc:docMkLst>
        <pc:docMk/>
      </pc:docMkLst>
      <pc:sldChg chg="modSp mod">
        <pc:chgData name="Weifeng Xu" userId="e7aed605-a3dd-4d5a-a692-a87037af107b" providerId="ADAL" clId="{69090D41-60B8-4636-A275-1996D027DEDB}" dt="2025-05-03T20:45:02.331" v="33"/>
        <pc:sldMkLst>
          <pc:docMk/>
          <pc:sldMk cId="1325061211" sldId="256"/>
        </pc:sldMkLst>
      </pc:sldChg>
      <pc:sldChg chg="del">
        <pc:chgData name="Weifeng Xu" userId="e7aed605-a3dd-4d5a-a692-a87037af107b" providerId="ADAL" clId="{69090D41-60B8-4636-A275-1996D027DEDB}" dt="2025-05-03T02:29:18.938" v="0" actId="47"/>
        <pc:sldMkLst>
          <pc:docMk/>
          <pc:sldMk cId="1640287784" sldId="257"/>
        </pc:sldMkLst>
      </pc:sldChg>
      <pc:sldChg chg="modSp new mod">
        <pc:chgData name="Weifeng Xu" userId="e7aed605-a3dd-4d5a-a692-a87037af107b" providerId="ADAL" clId="{69090D41-60B8-4636-A275-1996D027DEDB}" dt="2025-05-03T20:45:36.690" v="43"/>
        <pc:sldMkLst>
          <pc:docMk/>
          <pc:sldMk cId="3637650244" sldId="257"/>
        </pc:sldMkLst>
      </pc:sldChg>
      <pc:sldChg chg="del">
        <pc:chgData name="Weifeng Xu" userId="e7aed605-a3dd-4d5a-a692-a87037af107b" providerId="ADAL" clId="{69090D41-60B8-4636-A275-1996D027DEDB}" dt="2025-05-03T02:29:19.445" v="1" actId="47"/>
        <pc:sldMkLst>
          <pc:docMk/>
          <pc:sldMk cId="717681411" sldId="258"/>
        </pc:sldMkLst>
      </pc:sldChg>
      <pc:sldChg chg="addSp delSp modSp new mod modNotesTx">
        <pc:chgData name="Weifeng Xu" userId="e7aed605-a3dd-4d5a-a692-a87037af107b" providerId="ADAL" clId="{69090D41-60B8-4636-A275-1996D027DEDB}" dt="2025-05-04T22:04:45.157" v="3868" actId="20577"/>
        <pc:sldMkLst>
          <pc:docMk/>
          <pc:sldMk cId="2182874950" sldId="258"/>
        </pc:sldMkLst>
      </pc:sldChg>
      <pc:sldChg chg="del">
        <pc:chgData name="Weifeng Xu" userId="e7aed605-a3dd-4d5a-a692-a87037af107b" providerId="ADAL" clId="{69090D41-60B8-4636-A275-1996D027DEDB}" dt="2025-05-03T02:29:19.479" v="2" actId="47"/>
        <pc:sldMkLst>
          <pc:docMk/>
          <pc:sldMk cId="3856045583" sldId="25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45:41.404" v="4018" actId="20577"/>
        <pc:sldMkLst>
          <pc:docMk/>
          <pc:sldMk cId="3948614833" sldId="259"/>
        </pc:sldMkLst>
      </pc:sldChg>
      <pc:sldChg chg="del">
        <pc:chgData name="Weifeng Xu" userId="e7aed605-a3dd-4d5a-a692-a87037af107b" providerId="ADAL" clId="{69090D41-60B8-4636-A275-1996D027DEDB}" dt="2025-05-03T02:29:19.512" v="3" actId="47"/>
        <pc:sldMkLst>
          <pc:docMk/>
          <pc:sldMk cId="1123301564" sldId="260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02:21.858" v="3831" actId="20577"/>
        <pc:sldMkLst>
          <pc:docMk/>
          <pc:sldMk cId="2232272763" sldId="260"/>
        </pc:sldMkLst>
      </pc:sldChg>
      <pc:sldChg chg="del">
        <pc:chgData name="Weifeng Xu" userId="e7aed605-a3dd-4d5a-a692-a87037af107b" providerId="ADAL" clId="{69090D41-60B8-4636-A275-1996D027DEDB}" dt="2025-05-03T02:29:19.545" v="4" actId="47"/>
        <pc:sldMkLst>
          <pc:docMk/>
          <pc:sldMk cId="805984163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0:34:48.379" v="3499" actId="6549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2:12:00.114" v="3933" actId="404"/>
        <pc:sldMkLst>
          <pc:docMk/>
          <pc:sldMk cId="151526665" sldId="262"/>
        </pc:sldMkLst>
      </pc:sldChg>
      <pc:sldChg chg="del">
        <pc:chgData name="Weifeng Xu" userId="e7aed605-a3dd-4d5a-a692-a87037af107b" providerId="ADAL" clId="{69090D41-60B8-4636-A275-1996D027DEDB}" dt="2025-05-03T02:29:19.586" v="5" actId="47"/>
        <pc:sldMkLst>
          <pc:docMk/>
          <pc:sldMk cId="914522820" sldId="262"/>
        </pc:sldMkLst>
      </pc:sldChg>
      <pc:sldChg chg="addSp delSp modSp new mod">
        <pc:chgData name="Weifeng Xu" userId="e7aed605-a3dd-4d5a-a692-a87037af107b" providerId="ADAL" clId="{69090D41-60B8-4636-A275-1996D027DEDB}" dt="2025-05-04T20:22:41.257" v="3369"/>
        <pc:sldMkLst>
          <pc:docMk/>
          <pc:sldMk cId="1683674305" sldId="263"/>
        </pc:sldMkLst>
      </pc:sldChg>
      <pc:sldChg chg="del">
        <pc:chgData name="Weifeng Xu" userId="e7aed605-a3dd-4d5a-a692-a87037af107b" providerId="ADAL" clId="{69090D41-60B8-4636-A275-1996D027DEDB}" dt="2025-05-03T02:29:19.623" v="6" actId="47"/>
        <pc:sldMkLst>
          <pc:docMk/>
          <pc:sldMk cId="3784490461" sldId="263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19:49:37.200" v="2941" actId="6549"/>
        <pc:sldMkLst>
          <pc:docMk/>
          <pc:sldMk cId="14529535" sldId="264"/>
        </pc:sldMkLst>
      </pc:sldChg>
      <pc:sldChg chg="del">
        <pc:chgData name="Weifeng Xu" userId="e7aed605-a3dd-4d5a-a692-a87037af107b" providerId="ADAL" clId="{69090D41-60B8-4636-A275-1996D027DEDB}" dt="2025-05-03T02:29:19.652" v="7" actId="47"/>
        <pc:sldMkLst>
          <pc:docMk/>
          <pc:sldMk cId="1859847628" sldId="26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02:10:58.399" v="2040"/>
        <pc:sldMkLst>
          <pc:docMk/>
          <pc:sldMk cId="2513134488" sldId="265"/>
        </pc:sldMkLst>
      </pc:sldChg>
      <pc:sldChg chg="del">
        <pc:chgData name="Weifeng Xu" userId="e7aed605-a3dd-4d5a-a692-a87037af107b" providerId="ADAL" clId="{69090D41-60B8-4636-A275-1996D027DEDB}" dt="2025-05-03T02:29:19.700" v="8" actId="47"/>
        <pc:sldMkLst>
          <pc:docMk/>
          <pc:sldMk cId="2875748899" sldId="265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40.716" v="4038" actId="6549"/>
        <pc:sldMkLst>
          <pc:docMk/>
          <pc:sldMk cId="2697101003" sldId="266"/>
        </pc:sldMkLst>
      </pc:sldChg>
      <pc:sldChg chg="del">
        <pc:chgData name="Weifeng Xu" userId="e7aed605-a3dd-4d5a-a692-a87037af107b" providerId="ADAL" clId="{69090D41-60B8-4636-A275-1996D027DEDB}" dt="2025-05-03T02:29:19.736" v="9" actId="47"/>
        <pc:sldMkLst>
          <pc:docMk/>
          <pc:sldMk cId="3455260336" sldId="266"/>
        </pc:sldMkLst>
      </pc:sldChg>
      <pc:sldChg chg="del">
        <pc:chgData name="Weifeng Xu" userId="e7aed605-a3dd-4d5a-a692-a87037af107b" providerId="ADAL" clId="{69090D41-60B8-4636-A275-1996D027DEDB}" dt="2025-05-03T02:29:19.771" v="10" actId="47"/>
        <pc:sldMkLst>
          <pc:docMk/>
          <pc:sldMk cId="2341961951" sldId="267"/>
        </pc:sldMkLst>
      </pc:sldChg>
      <pc:sldChg chg="addSp delSp modSp new mod modClrScheme modAnim chgLayout">
        <pc:chgData name="Weifeng Xu" userId="e7aed605-a3dd-4d5a-a692-a87037af107b" providerId="ADAL" clId="{69090D41-60B8-4636-A275-1996D027DEDB}" dt="2025-05-04T11:48:14.823" v="2052"/>
        <pc:sldMkLst>
          <pc:docMk/>
          <pc:sldMk cId="2718594992" sldId="267"/>
        </pc:sldMkLst>
      </pc:sldChg>
      <pc:sldChg chg="del">
        <pc:chgData name="Weifeng Xu" userId="e7aed605-a3dd-4d5a-a692-a87037af107b" providerId="ADAL" clId="{69090D41-60B8-4636-A275-1996D027DEDB}" dt="2025-05-03T02:29:19.798" v="11" actId="47"/>
        <pc:sldMkLst>
          <pc:docMk/>
          <pc:sldMk cId="1430309032" sldId="268"/>
        </pc:sldMkLst>
      </pc:sldChg>
      <pc:sldChg chg="addSp delSp modSp new mod modClrScheme chgLayout modNotesTx">
        <pc:chgData name="Weifeng Xu" userId="e7aed605-a3dd-4d5a-a692-a87037af107b" providerId="ADAL" clId="{69090D41-60B8-4636-A275-1996D027DEDB}" dt="2025-05-04T23:47:37.298" v="4026" actId="20577"/>
        <pc:sldMkLst>
          <pc:docMk/>
          <pc:sldMk cId="2848934703" sldId="268"/>
        </pc:sldMkLst>
      </pc:sldChg>
      <pc:sldChg chg="del">
        <pc:chgData name="Weifeng Xu" userId="e7aed605-a3dd-4d5a-a692-a87037af107b" providerId="ADAL" clId="{69090D41-60B8-4636-A275-1996D027DEDB}" dt="2025-05-03T02:29:19.855" v="12" actId="47"/>
        <pc:sldMkLst>
          <pc:docMk/>
          <pc:sldMk cId="2476079575" sldId="26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1:25:16.347" v="3795" actId="1076"/>
        <pc:sldMkLst>
          <pc:docMk/>
          <pc:sldMk cId="2627592652" sldId="269"/>
        </pc:sldMkLst>
      </pc:sldChg>
      <pc:sldChg chg="del">
        <pc:chgData name="Weifeng Xu" userId="e7aed605-a3dd-4d5a-a692-a87037af107b" providerId="ADAL" clId="{69090D41-60B8-4636-A275-1996D027DEDB}" dt="2025-05-03T02:29:19.881" v="13" actId="47"/>
        <pc:sldMkLst>
          <pc:docMk/>
          <pc:sldMk cId="2069138016" sldId="270"/>
        </pc:sldMkLst>
      </pc:sldChg>
      <pc:sldChg chg="addSp modSp new del mod modClrScheme chgLayout">
        <pc:chgData name="Weifeng Xu" userId="e7aed605-a3dd-4d5a-a692-a87037af107b" providerId="ADAL" clId="{69090D41-60B8-4636-A275-1996D027DEDB}" dt="2025-05-04T16:17:30.394" v="2661" actId="47"/>
        <pc:sldMkLst>
          <pc:docMk/>
          <pc:sldMk cId="3686103974" sldId="270"/>
        </pc:sldMkLst>
      </pc:sldChg>
      <pc:sldChg chg="addSp delSp modSp new mod ord modClrScheme chgLayout">
        <pc:chgData name="Weifeng Xu" userId="e7aed605-a3dd-4d5a-a692-a87037af107b" providerId="ADAL" clId="{69090D41-60B8-4636-A275-1996D027DEDB}" dt="2025-05-05T01:21:44.476" v="4316" actId="1076"/>
        <pc:sldMkLst>
          <pc:docMk/>
          <pc:sldMk cId="2150245760" sldId="271"/>
        </pc:sldMkLst>
      </pc:sldChg>
      <pc:sldChg chg="addSp modSp new modAnim">
        <pc:chgData name="Weifeng Xu" userId="e7aed605-a3dd-4d5a-a692-a87037af107b" providerId="ADAL" clId="{69090D41-60B8-4636-A275-1996D027DEDB}" dt="2025-05-04T16:50:45.261" v="2663"/>
        <pc:sldMkLst>
          <pc:docMk/>
          <pc:sldMk cId="2888544228" sldId="272"/>
        </pc:sldMkLst>
      </pc:sldChg>
      <pc:sldChg chg="addSp delSp modSp add mod modClrScheme chgLayout">
        <pc:chgData name="Weifeng Xu" userId="e7aed605-a3dd-4d5a-a692-a87037af107b" providerId="ADAL" clId="{69090D41-60B8-4636-A275-1996D027DEDB}" dt="2025-05-05T00:12:48.273" v="4241" actId="1076"/>
        <pc:sldMkLst>
          <pc:docMk/>
          <pc:sldMk cId="2994016025" sldId="273"/>
        </pc:sldMkLst>
      </pc:sldChg>
      <pc:sldChg chg="addSp modSp new mod">
        <pc:chgData name="Weifeng Xu" userId="e7aed605-a3dd-4d5a-a692-a87037af107b" providerId="ADAL" clId="{69090D41-60B8-4636-A275-1996D027DEDB}" dt="2025-05-05T01:09:51.415" v="4262" actId="14100"/>
        <pc:sldMkLst>
          <pc:docMk/>
          <pc:sldMk cId="1783593539" sldId="274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4T23:50:17.691" v="4037" actId="1076"/>
        <pc:sldMkLst>
          <pc:docMk/>
          <pc:sldMk cId="1245700757" sldId="275"/>
        </pc:sldMkLst>
      </pc:sldChg>
      <pc:sldChg chg="addSp modSp new mod modClrScheme chgLayout">
        <pc:chgData name="Weifeng Xu" userId="e7aed605-a3dd-4d5a-a692-a87037af107b" providerId="ADAL" clId="{69090D41-60B8-4636-A275-1996D027DEDB}" dt="2025-05-05T01:16:32.042" v="426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25:53.851" v="4328" actId="1076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32:44.557" v="4331"/>
        <pc:sldMkLst>
          <pc:docMk/>
          <pc:sldMk cId="1472723351" sldId="278"/>
        </pc:sldMkLst>
      </pc:sldChg>
      <pc:sldChg chg="addSp delSp modSp new del mod modClrScheme chgLayout">
        <pc:chgData name="Weifeng Xu" userId="e7aed605-a3dd-4d5a-a692-a87037af107b" providerId="ADAL" clId="{69090D41-60B8-4636-A275-1996D027DEDB}" dt="2025-05-05T01:44:35.522" v="4366" actId="47"/>
        <pc:sldMkLst>
          <pc:docMk/>
          <pc:sldMk cId="1885935106" sldId="279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0:17.329" v="4347" actId="14100"/>
        <pc:sldMkLst>
          <pc:docMk/>
          <pc:sldMk cId="545826806" sldId="280"/>
        </pc:sldMkLst>
      </pc:sldChg>
      <pc:sldChg chg="addSp modSp new mod modClrScheme chgLayout">
        <pc:chgData name="Weifeng Xu" userId="e7aed605-a3dd-4d5a-a692-a87037af107b" providerId="ADAL" clId="{69090D41-60B8-4636-A275-1996D027DEDB}" dt="2025-05-05T01:42:07.354" v="4356" actId="207"/>
        <pc:sldMkLst>
          <pc:docMk/>
          <pc:sldMk cId="1846476847" sldId="281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43:32.678" v="4364" actId="14100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69090D41-60B8-4636-A275-1996D027DEDB}" dt="2025-05-05T01:56:58.333" v="4492" actId="2057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69090D41-60B8-4636-A275-1996D027DEDB}" dt="2025-05-05T02:01:40.995" v="4514" actId="1076"/>
        <pc:sldMkLst>
          <pc:docMk/>
          <pc:sldMk cId="383624214" sldId="284"/>
        </pc:sldMkLst>
      </pc:sldChg>
      <pc:sldChg chg="modSp new mod">
        <pc:chgData name="Weifeng Xu" userId="e7aed605-a3dd-4d5a-a692-a87037af107b" providerId="ADAL" clId="{69090D41-60B8-4636-A275-1996D027DEDB}" dt="2025-05-05T01:59:56.660" v="4513"/>
        <pc:sldMkLst>
          <pc:docMk/>
          <pc:sldMk cId="3552171113" sldId="285"/>
        </pc:sldMkLst>
      </pc:sldChg>
    </pc:docChg>
  </pc:docChgLst>
  <pc:docChgLst>
    <pc:chgData name="Weifeng Xu" userId="e7aed605-a3dd-4d5a-a692-a87037af107b" providerId="ADAL" clId="{831837CB-90D2-46D2-9B59-E1F1A2B6DF03}"/>
    <pc:docChg chg="undo redo custSel addSld delSld modSld sldOrd">
      <pc:chgData name="Weifeng Xu" userId="e7aed605-a3dd-4d5a-a692-a87037af107b" providerId="ADAL" clId="{831837CB-90D2-46D2-9B59-E1F1A2B6DF03}" dt="2025-05-14T15:04:52.654" v="929" actId="20577"/>
      <pc:docMkLst>
        <pc:docMk/>
      </pc:docMkLst>
      <pc:sldChg chg="addSp delSp modSp mod">
        <pc:chgData name="Weifeng Xu" userId="e7aed605-a3dd-4d5a-a692-a87037af107b" providerId="ADAL" clId="{831837CB-90D2-46D2-9B59-E1F1A2B6DF03}" dt="2025-05-14T02:06:25.734" v="124" actId="478"/>
        <pc:sldMkLst>
          <pc:docMk/>
          <pc:sldMk cId="4229613289" sldId="256"/>
        </pc:sldMkLst>
        <pc:spChg chg="mod">
          <ac:chgData name="Weifeng Xu" userId="e7aed605-a3dd-4d5a-a692-a87037af107b" providerId="ADAL" clId="{831837CB-90D2-46D2-9B59-E1F1A2B6DF03}" dt="2025-05-14T01:47:34.306" v="1"/>
          <ac:spMkLst>
            <pc:docMk/>
            <pc:sldMk cId="4229613289" sldId="256"/>
            <ac:spMk id="2" creationId="{73048C73-D1CA-0BE8-0077-80ECB9E744B2}"/>
          </ac:spMkLst>
        </pc:spChg>
        <pc:spChg chg="del">
          <ac:chgData name="Weifeng Xu" userId="e7aed605-a3dd-4d5a-a692-a87037af107b" providerId="ADAL" clId="{831837CB-90D2-46D2-9B59-E1F1A2B6DF03}" dt="2025-05-14T01:47:20.030" v="0" actId="478"/>
          <ac:spMkLst>
            <pc:docMk/>
            <pc:sldMk cId="4229613289" sldId="256"/>
            <ac:spMk id="4" creationId="{0E7FD614-DCA2-75C0-53F6-C415142D475E}"/>
          </ac:spMkLst>
        </pc:spChg>
        <pc:spChg chg="add del mod">
          <ac:chgData name="Weifeng Xu" userId="e7aed605-a3dd-4d5a-a692-a87037af107b" providerId="ADAL" clId="{831837CB-90D2-46D2-9B59-E1F1A2B6DF03}" dt="2025-05-14T02:06:25.734" v="124" actId="478"/>
          <ac:spMkLst>
            <pc:docMk/>
            <pc:sldMk cId="4229613289" sldId="256"/>
            <ac:spMk id="6" creationId="{E1131E22-0D67-727E-FCC3-AF9878B0AB57}"/>
          </ac:spMkLst>
        </pc:spChg>
      </pc:sldChg>
      <pc:sldChg chg="del">
        <pc:chgData name="Weifeng Xu" userId="e7aed605-a3dd-4d5a-a692-a87037af107b" providerId="ADAL" clId="{831837CB-90D2-46D2-9B59-E1F1A2B6DF03}" dt="2025-05-14T01:47:44.818" v="2" actId="47"/>
        <pc:sldMkLst>
          <pc:docMk/>
          <pc:sldMk cId="2080425308" sldId="257"/>
        </pc:sldMkLst>
      </pc:sldChg>
      <pc:sldChg chg="add del">
        <pc:chgData name="Weifeng Xu" userId="e7aed605-a3dd-4d5a-a692-a87037af107b" providerId="ADAL" clId="{831837CB-90D2-46D2-9B59-E1F1A2B6DF03}" dt="2025-05-14T01:48:10.090" v="48" actId="47"/>
        <pc:sldMkLst>
          <pc:docMk/>
          <pc:sldMk cId="1414809203" sldId="259"/>
        </pc:sldMkLst>
      </pc:sldChg>
      <pc:sldChg chg="add del">
        <pc:chgData name="Weifeng Xu" userId="e7aed605-a3dd-4d5a-a692-a87037af107b" providerId="ADAL" clId="{831837CB-90D2-46D2-9B59-E1F1A2B6DF03}" dt="2025-05-14T01:48:13.990" v="56" actId="47"/>
        <pc:sldMkLst>
          <pc:docMk/>
          <pc:sldMk cId="2555509167" sldId="260"/>
        </pc:sldMkLst>
      </pc:sldChg>
      <pc:sldChg chg="del">
        <pc:chgData name="Weifeng Xu" userId="e7aed605-a3dd-4d5a-a692-a87037af107b" providerId="ADAL" clId="{831837CB-90D2-46D2-9B59-E1F1A2B6DF03}" dt="2025-05-14T01:47:44.977" v="3" actId="47"/>
        <pc:sldMkLst>
          <pc:docMk/>
          <pc:sldMk cId="108116971" sldId="261"/>
        </pc:sldMkLst>
      </pc:sldChg>
      <pc:sldChg chg="add del">
        <pc:chgData name="Weifeng Xu" userId="e7aed605-a3dd-4d5a-a692-a87037af107b" providerId="ADAL" clId="{831837CB-90D2-46D2-9B59-E1F1A2B6DF03}" dt="2025-05-14T01:48:10.247" v="49" actId="47"/>
        <pc:sldMkLst>
          <pc:docMk/>
          <pc:sldMk cId="541577434" sldId="263"/>
        </pc:sldMkLst>
      </pc:sldChg>
      <pc:sldChg chg="add del">
        <pc:chgData name="Weifeng Xu" userId="e7aed605-a3dd-4d5a-a692-a87037af107b" providerId="ADAL" clId="{831837CB-90D2-46D2-9B59-E1F1A2B6DF03}" dt="2025-05-14T01:48:11.009" v="51" actId="47"/>
        <pc:sldMkLst>
          <pc:docMk/>
          <pc:sldMk cId="4109817222" sldId="264"/>
        </pc:sldMkLst>
      </pc:sldChg>
      <pc:sldChg chg="add del">
        <pc:chgData name="Weifeng Xu" userId="e7aed605-a3dd-4d5a-a692-a87037af107b" providerId="ADAL" clId="{831837CB-90D2-46D2-9B59-E1F1A2B6DF03}" dt="2025-05-14T01:48:12.810" v="54" actId="47"/>
        <pc:sldMkLst>
          <pc:docMk/>
          <pc:sldMk cId="2460522592" sldId="265"/>
        </pc:sldMkLst>
      </pc:sldChg>
      <pc:sldChg chg="add del">
        <pc:chgData name="Weifeng Xu" userId="e7aed605-a3dd-4d5a-a692-a87037af107b" providerId="ADAL" clId="{831837CB-90D2-46D2-9B59-E1F1A2B6DF03}" dt="2025-05-14T01:48:13.431" v="55" actId="47"/>
        <pc:sldMkLst>
          <pc:docMk/>
          <pc:sldMk cId="4202676483" sldId="266"/>
        </pc:sldMkLst>
      </pc:sldChg>
      <pc:sldChg chg="add del">
        <pc:chgData name="Weifeng Xu" userId="e7aed605-a3dd-4d5a-a692-a87037af107b" providerId="ADAL" clId="{831837CB-90D2-46D2-9B59-E1F1A2B6DF03}" dt="2025-05-14T01:48:10.616" v="50" actId="47"/>
        <pc:sldMkLst>
          <pc:docMk/>
          <pc:sldMk cId="86561853" sldId="267"/>
        </pc:sldMkLst>
      </pc:sldChg>
      <pc:sldChg chg="delSp modSp add del mod modClrScheme chgLayout">
        <pc:chgData name="Weifeng Xu" userId="e7aed605-a3dd-4d5a-a692-a87037af107b" providerId="ADAL" clId="{831837CB-90D2-46D2-9B59-E1F1A2B6DF03}" dt="2025-05-14T01:49:48.231" v="72" actId="1076"/>
        <pc:sldMkLst>
          <pc:docMk/>
          <pc:sldMk cId="2452082469" sldId="268"/>
        </pc:sldMkLst>
        <pc:spChg chg="del mod">
          <ac:chgData name="Weifeng Xu" userId="e7aed605-a3dd-4d5a-a692-a87037af107b" providerId="ADAL" clId="{831837CB-90D2-46D2-9B59-E1F1A2B6DF03}" dt="2025-05-14T01:48:36.991" v="58" actId="700"/>
          <ac:spMkLst>
            <pc:docMk/>
            <pc:sldMk cId="2452082469" sldId="268"/>
            <ac:spMk id="2" creationId="{1ABBE55A-1CD0-9C9B-38B3-F5C7E86D2F08}"/>
          </ac:spMkLst>
        </pc:spChg>
        <pc:spChg chg="mod">
          <ac:chgData name="Weifeng Xu" userId="e7aed605-a3dd-4d5a-a692-a87037af107b" providerId="ADAL" clId="{831837CB-90D2-46D2-9B59-E1F1A2B6DF03}" dt="2025-05-14T01:49:13.490" v="64" actId="1076"/>
          <ac:spMkLst>
            <pc:docMk/>
            <pc:sldMk cId="2452082469" sldId="268"/>
            <ac:spMk id="5" creationId="{87F5DB91-84E4-D3B2-8033-6C5DAAD118EB}"/>
          </ac:spMkLst>
        </pc:spChg>
        <pc:spChg chg="mod">
          <ac:chgData name="Weifeng Xu" userId="e7aed605-a3dd-4d5a-a692-a87037af107b" providerId="ADAL" clId="{831837CB-90D2-46D2-9B59-E1F1A2B6DF03}" dt="2025-05-14T01:49:39.237" v="69" actId="1076"/>
          <ac:spMkLst>
            <pc:docMk/>
            <pc:sldMk cId="2452082469" sldId="268"/>
            <ac:spMk id="7" creationId="{6435D823-9A99-50B5-EEB4-A3AD0B8B38D2}"/>
          </ac:spMkLst>
        </pc:spChg>
        <pc:spChg chg="mod">
          <ac:chgData name="Weifeng Xu" userId="e7aed605-a3dd-4d5a-a692-a87037af107b" providerId="ADAL" clId="{831837CB-90D2-46D2-9B59-E1F1A2B6DF03}" dt="2025-05-14T01:49:48.231" v="72" actId="1076"/>
          <ac:spMkLst>
            <pc:docMk/>
            <pc:sldMk cId="2452082469" sldId="268"/>
            <ac:spMk id="8" creationId="{2C72E855-49AF-BEDE-16DB-7C427A315E50}"/>
          </ac:spMkLst>
        </pc:spChg>
        <pc:picChg chg="mod">
          <ac:chgData name="Weifeng Xu" userId="e7aed605-a3dd-4d5a-a692-a87037af107b" providerId="ADAL" clId="{831837CB-90D2-46D2-9B59-E1F1A2B6DF03}" dt="2025-05-14T01:49:28.617" v="67" actId="14100"/>
          <ac:picMkLst>
            <pc:docMk/>
            <pc:sldMk cId="2452082469" sldId="268"/>
            <ac:picMk id="5122" creationId="{A4CF2A08-4534-A378-24DA-82AA9EE0AE2F}"/>
          </ac:picMkLst>
        </pc:picChg>
        <pc:picChg chg="mod">
          <ac:chgData name="Weifeng Xu" userId="e7aed605-a3dd-4d5a-a692-a87037af107b" providerId="ADAL" clId="{831837CB-90D2-46D2-9B59-E1F1A2B6DF03}" dt="2025-05-14T01:49:44.389" v="71" actId="1076"/>
          <ac:picMkLst>
            <pc:docMk/>
            <pc:sldMk cId="2452082469" sldId="268"/>
            <ac:picMk id="5124" creationId="{C5E7663B-1D8F-F5DE-122D-369B444626BE}"/>
          </ac:picMkLst>
        </pc:picChg>
        <pc:cxnChg chg="mod">
          <ac:chgData name="Weifeng Xu" userId="e7aed605-a3dd-4d5a-a692-a87037af107b" providerId="ADAL" clId="{831837CB-90D2-46D2-9B59-E1F1A2B6DF03}" dt="2025-05-14T01:49:39.237" v="69" actId="1076"/>
          <ac:cxnSpMkLst>
            <pc:docMk/>
            <pc:sldMk cId="2452082469" sldId="268"/>
            <ac:cxnSpMk id="10" creationId="{60B1AF36-0E85-DB29-D764-0A66D7628C47}"/>
          </ac:cxnSpMkLst>
        </pc:cxnChg>
        <pc:cxnChg chg="mod">
          <ac:chgData name="Weifeng Xu" userId="e7aed605-a3dd-4d5a-a692-a87037af107b" providerId="ADAL" clId="{831837CB-90D2-46D2-9B59-E1F1A2B6DF03}" dt="2025-05-14T01:49:48.231" v="72" actId="1076"/>
          <ac:cxnSpMkLst>
            <pc:docMk/>
            <pc:sldMk cId="2452082469" sldId="268"/>
            <ac:cxnSpMk id="12" creationId="{B90D2FE7-9C65-599B-4CCB-1AB206820DB8}"/>
          </ac:cxnSpMkLst>
        </pc:cxnChg>
      </pc:sldChg>
      <pc:sldChg chg="new del">
        <pc:chgData name="Weifeng Xu" userId="e7aed605-a3dd-4d5a-a692-a87037af107b" providerId="ADAL" clId="{831837CB-90D2-46D2-9B59-E1F1A2B6DF03}" dt="2025-05-14T01:58:17.092" v="86" actId="680"/>
        <pc:sldMkLst>
          <pc:docMk/>
          <pc:sldMk cId="813844148" sldId="269"/>
        </pc:sldMkLst>
      </pc:sldChg>
      <pc:sldChg chg="del">
        <pc:chgData name="Weifeng Xu" userId="e7aed605-a3dd-4d5a-a692-a87037af107b" providerId="ADAL" clId="{831837CB-90D2-46D2-9B59-E1F1A2B6DF03}" dt="2025-05-14T01:47:45.117" v="4" actId="47"/>
        <pc:sldMkLst>
          <pc:docMk/>
          <pc:sldMk cId="1533910329" sldId="269"/>
        </pc:sldMkLst>
      </pc:sldChg>
      <pc:sldChg chg="addSp delSp modSp new mod modClrScheme chgLayout">
        <pc:chgData name="Weifeng Xu" userId="e7aed605-a3dd-4d5a-a692-a87037af107b" providerId="ADAL" clId="{831837CB-90D2-46D2-9B59-E1F1A2B6DF03}" dt="2025-05-14T02:26:46.766" v="146" actId="1076"/>
        <pc:sldMkLst>
          <pc:docMk/>
          <pc:sldMk cId="4194710683" sldId="269"/>
        </pc:sldMkLst>
        <pc:spChg chg="add mod ord">
          <ac:chgData name="Weifeng Xu" userId="e7aed605-a3dd-4d5a-a692-a87037af107b" providerId="ADAL" clId="{831837CB-90D2-46D2-9B59-E1F1A2B6DF03}" dt="2025-05-14T02:25:38.055" v="137" actId="20577"/>
          <ac:spMkLst>
            <pc:docMk/>
            <pc:sldMk cId="4194710683" sldId="269"/>
            <ac:spMk id="2" creationId="{40839CE2-F609-61D3-4CF3-CADF2B268551}"/>
          </ac:spMkLst>
        </pc:spChg>
        <pc:spChg chg="add del mod">
          <ac:chgData name="Weifeng Xu" userId="e7aed605-a3dd-4d5a-a692-a87037af107b" providerId="ADAL" clId="{831837CB-90D2-46D2-9B59-E1F1A2B6DF03}" dt="2025-05-14T02:25:16.688" v="129" actId="700"/>
          <ac:spMkLst>
            <pc:docMk/>
            <pc:sldMk cId="4194710683" sldId="269"/>
            <ac:spMk id="3" creationId="{BCACDD57-8D52-A3CC-D131-B748071EF288}"/>
          </ac:spMkLst>
        </pc:spChg>
        <pc:spChg chg="add mod">
          <ac:chgData name="Weifeng Xu" userId="e7aed605-a3dd-4d5a-a692-a87037af107b" providerId="ADAL" clId="{831837CB-90D2-46D2-9B59-E1F1A2B6DF03}" dt="2025-05-14T02:26:46.766" v="146" actId="1076"/>
          <ac:spMkLst>
            <pc:docMk/>
            <pc:sldMk cId="4194710683" sldId="269"/>
            <ac:spMk id="6" creationId="{01D181DB-70E7-FCFA-1C10-E86A1A0364C0}"/>
          </ac:spMkLst>
        </pc:spChg>
        <pc:picChg chg="add mod">
          <ac:chgData name="Weifeng Xu" userId="e7aed605-a3dd-4d5a-a692-a87037af107b" providerId="ADAL" clId="{831837CB-90D2-46D2-9B59-E1F1A2B6DF03}" dt="2025-05-14T02:26:20.603" v="138" actId="14100"/>
          <ac:picMkLst>
            <pc:docMk/>
            <pc:sldMk cId="4194710683" sldId="269"/>
            <ac:picMk id="4" creationId="{4ADDC3A3-27C0-9494-0E3D-05826AC19E28}"/>
          </ac:picMkLst>
        </pc:picChg>
      </pc:sldChg>
      <pc:sldChg chg="modSp new mod">
        <pc:chgData name="Weifeng Xu" userId="e7aed605-a3dd-4d5a-a692-a87037af107b" providerId="ADAL" clId="{831837CB-90D2-46D2-9B59-E1F1A2B6DF03}" dt="2025-05-14T14:46:27.847" v="649" actId="27636"/>
        <pc:sldMkLst>
          <pc:docMk/>
          <pc:sldMk cId="57326059" sldId="270"/>
        </pc:sldMkLst>
        <pc:spChg chg="mod">
          <ac:chgData name="Weifeng Xu" userId="e7aed605-a3dd-4d5a-a692-a87037af107b" providerId="ADAL" clId="{831837CB-90D2-46D2-9B59-E1F1A2B6DF03}" dt="2025-05-14T02:05:59.947" v="119" actId="20577"/>
          <ac:spMkLst>
            <pc:docMk/>
            <pc:sldMk cId="57326059" sldId="270"/>
            <ac:spMk id="2" creationId="{DAFDA8D1-09AB-DF32-4F51-74D6F1A18782}"/>
          </ac:spMkLst>
        </pc:spChg>
        <pc:spChg chg="mod">
          <ac:chgData name="Weifeng Xu" userId="e7aed605-a3dd-4d5a-a692-a87037af107b" providerId="ADAL" clId="{831837CB-90D2-46D2-9B59-E1F1A2B6DF03}" dt="2025-05-14T14:46:27.847" v="649" actId="27636"/>
          <ac:spMkLst>
            <pc:docMk/>
            <pc:sldMk cId="57326059" sldId="270"/>
            <ac:spMk id="3" creationId="{7FCBF8CB-9DE8-DC32-8AD9-2B292B97BF54}"/>
          </ac:spMkLst>
        </pc:spChg>
      </pc:sldChg>
      <pc:sldChg chg="add del">
        <pc:chgData name="Weifeng Xu" userId="e7aed605-a3dd-4d5a-a692-a87037af107b" providerId="ADAL" clId="{831837CB-90D2-46D2-9B59-E1F1A2B6DF03}" dt="2025-05-14T01:48:09.808" v="46" actId="47"/>
        <pc:sldMkLst>
          <pc:docMk/>
          <pc:sldMk cId="2434111921" sldId="270"/>
        </pc:sldMkLst>
      </pc:sldChg>
      <pc:sldChg chg="addSp delSp modSp new mod modClrScheme modAnim chgLayout">
        <pc:chgData name="Weifeng Xu" userId="e7aed605-a3dd-4d5a-a692-a87037af107b" providerId="ADAL" clId="{831837CB-90D2-46D2-9B59-E1F1A2B6DF03}" dt="2025-05-14T02:28:00.021" v="149"/>
        <pc:sldMkLst>
          <pc:docMk/>
          <pc:sldMk cId="162526460" sldId="271"/>
        </pc:sldMkLst>
        <pc:spChg chg="del">
          <ac:chgData name="Weifeng Xu" userId="e7aed605-a3dd-4d5a-a692-a87037af107b" providerId="ADAL" clId="{831837CB-90D2-46D2-9B59-E1F1A2B6DF03}" dt="2025-05-14T02:27:41.431" v="148" actId="700"/>
          <ac:spMkLst>
            <pc:docMk/>
            <pc:sldMk cId="162526460" sldId="271"/>
            <ac:spMk id="2" creationId="{F39EAF90-085B-05E4-5603-B5911DFDB786}"/>
          </ac:spMkLst>
        </pc:spChg>
        <pc:picChg chg="add mod">
          <ac:chgData name="Weifeng Xu" userId="e7aed605-a3dd-4d5a-a692-a87037af107b" providerId="ADAL" clId="{831837CB-90D2-46D2-9B59-E1F1A2B6DF03}" dt="2025-05-14T02:28:00.021" v="149"/>
          <ac:picMkLst>
            <pc:docMk/>
            <pc:sldMk cId="162526460" sldId="271"/>
            <ac:picMk id="3" creationId="{65EA0222-1D9F-7AEF-9A2B-61003DA8E1F9}"/>
          </ac:picMkLst>
        </pc:picChg>
      </pc:sldChg>
      <pc:sldChg chg="add del">
        <pc:chgData name="Weifeng Xu" userId="e7aed605-a3dd-4d5a-a692-a87037af107b" providerId="ADAL" clId="{831837CB-90D2-46D2-9B59-E1F1A2B6DF03}" dt="2025-05-14T01:48:09.950" v="47" actId="47"/>
        <pc:sldMkLst>
          <pc:docMk/>
          <pc:sldMk cId="3407768076" sldId="271"/>
        </pc:sldMkLst>
      </pc:sldChg>
      <pc:sldChg chg="addSp modSp new mod modClrScheme chgLayout">
        <pc:chgData name="Weifeng Xu" userId="e7aed605-a3dd-4d5a-a692-a87037af107b" providerId="ADAL" clId="{831837CB-90D2-46D2-9B59-E1F1A2B6DF03}" dt="2025-05-14T14:45:03.340" v="640" actId="20577"/>
        <pc:sldMkLst>
          <pc:docMk/>
          <pc:sldMk cId="1198171606" sldId="272"/>
        </pc:sldMkLst>
        <pc:spChg chg="mod ord">
          <ac:chgData name="Weifeng Xu" userId="e7aed605-a3dd-4d5a-a692-a87037af107b" providerId="ADAL" clId="{831837CB-90D2-46D2-9B59-E1F1A2B6DF03}" dt="2025-05-14T14:45:03.340" v="640" actId="20577"/>
          <ac:spMkLst>
            <pc:docMk/>
            <pc:sldMk cId="1198171606" sldId="272"/>
            <ac:spMk id="2" creationId="{BAC559C7-1523-C480-959F-E884E61C977D}"/>
          </ac:spMkLst>
        </pc:spChg>
        <pc:spChg chg="add mod ord">
          <ac:chgData name="Weifeng Xu" userId="e7aed605-a3dd-4d5a-a692-a87037af107b" providerId="ADAL" clId="{831837CB-90D2-46D2-9B59-E1F1A2B6DF03}" dt="2025-05-14T12:22:34.644" v="378" actId="20577"/>
          <ac:spMkLst>
            <pc:docMk/>
            <pc:sldMk cId="1198171606" sldId="272"/>
            <ac:spMk id="3" creationId="{0E716888-2408-1868-5B98-46A9C31E90E4}"/>
          </ac:spMkLst>
        </pc:spChg>
      </pc:sldChg>
      <pc:sldChg chg="add del">
        <pc:chgData name="Weifeng Xu" userId="e7aed605-a3dd-4d5a-a692-a87037af107b" providerId="ADAL" clId="{831837CB-90D2-46D2-9B59-E1F1A2B6DF03}" dt="2025-05-14T01:48:12.184" v="53" actId="47"/>
        <pc:sldMkLst>
          <pc:docMk/>
          <pc:sldMk cId="3267955198" sldId="272"/>
        </pc:sldMkLst>
      </pc:sldChg>
      <pc:sldChg chg="add del">
        <pc:chgData name="Weifeng Xu" userId="e7aed605-a3dd-4d5a-a692-a87037af107b" providerId="ADAL" clId="{831837CB-90D2-46D2-9B59-E1F1A2B6DF03}" dt="2025-05-14T01:50:30.284" v="73" actId="47"/>
        <pc:sldMkLst>
          <pc:docMk/>
          <pc:sldMk cId="123998257" sldId="273"/>
        </pc:sldMkLst>
      </pc:sldChg>
      <pc:sldChg chg="addSp modSp new modAnim">
        <pc:chgData name="Weifeng Xu" userId="e7aed605-a3dd-4d5a-a692-a87037af107b" providerId="ADAL" clId="{831837CB-90D2-46D2-9B59-E1F1A2B6DF03}" dt="2025-05-14T13:17:30.775" v="380"/>
        <pc:sldMkLst>
          <pc:docMk/>
          <pc:sldMk cId="1515747211" sldId="273"/>
        </pc:sldMkLst>
        <pc:picChg chg="add mod">
          <ac:chgData name="Weifeng Xu" userId="e7aed605-a3dd-4d5a-a692-a87037af107b" providerId="ADAL" clId="{831837CB-90D2-46D2-9B59-E1F1A2B6DF03}" dt="2025-05-14T13:17:30.775" v="380"/>
          <ac:picMkLst>
            <pc:docMk/>
            <pc:sldMk cId="1515747211" sldId="273"/>
            <ac:picMk id="2" creationId="{B10E7CF8-56F6-4DC9-03BF-E52F14C2099C}"/>
          </ac:picMkLst>
        </pc:picChg>
      </pc:sldChg>
      <pc:sldChg chg="add del">
        <pc:chgData name="Weifeng Xu" userId="e7aed605-a3dd-4d5a-a692-a87037af107b" providerId="ADAL" clId="{831837CB-90D2-46D2-9B59-E1F1A2B6DF03}" dt="2025-05-14T01:50:30.475" v="74" actId="47"/>
        <pc:sldMkLst>
          <pc:docMk/>
          <pc:sldMk cId="2691624364" sldId="274"/>
        </pc:sldMkLst>
      </pc:sldChg>
      <pc:sldChg chg="addSp delSp modSp new mod ord modClrScheme modAnim chgLayout">
        <pc:chgData name="Weifeng Xu" userId="e7aed605-a3dd-4d5a-a692-a87037af107b" providerId="ADAL" clId="{831837CB-90D2-46D2-9B59-E1F1A2B6DF03}" dt="2025-05-14T13:30:16.748" v="385"/>
        <pc:sldMkLst>
          <pc:docMk/>
          <pc:sldMk cId="4206368744" sldId="274"/>
        </pc:sldMkLst>
        <pc:spChg chg="del">
          <ac:chgData name="Weifeng Xu" userId="e7aed605-a3dd-4d5a-a692-a87037af107b" providerId="ADAL" clId="{831837CB-90D2-46D2-9B59-E1F1A2B6DF03}" dt="2025-05-14T13:30:04.877" v="384" actId="700"/>
          <ac:spMkLst>
            <pc:docMk/>
            <pc:sldMk cId="4206368744" sldId="274"/>
            <ac:spMk id="2" creationId="{98B4D750-084C-833F-5430-E07041499648}"/>
          </ac:spMkLst>
        </pc:spChg>
        <pc:spChg chg="del">
          <ac:chgData name="Weifeng Xu" userId="e7aed605-a3dd-4d5a-a692-a87037af107b" providerId="ADAL" clId="{831837CB-90D2-46D2-9B59-E1F1A2B6DF03}" dt="2025-05-14T13:30:04.877" v="384" actId="700"/>
          <ac:spMkLst>
            <pc:docMk/>
            <pc:sldMk cId="4206368744" sldId="274"/>
            <ac:spMk id="3" creationId="{39611C1D-5FB8-4734-D8CD-79B683914903}"/>
          </ac:spMkLst>
        </pc:spChg>
        <pc:picChg chg="add mod">
          <ac:chgData name="Weifeng Xu" userId="e7aed605-a3dd-4d5a-a692-a87037af107b" providerId="ADAL" clId="{831837CB-90D2-46D2-9B59-E1F1A2B6DF03}" dt="2025-05-14T13:30:16.748" v="385"/>
          <ac:picMkLst>
            <pc:docMk/>
            <pc:sldMk cId="4206368744" sldId="274"/>
            <ac:picMk id="4" creationId="{BB0F3850-B811-53FD-0D4A-CEE1078219B2}"/>
          </ac:picMkLst>
        </pc:picChg>
      </pc:sldChg>
      <pc:sldChg chg="add del">
        <pc:chgData name="Weifeng Xu" userId="e7aed605-a3dd-4d5a-a692-a87037af107b" providerId="ADAL" clId="{831837CB-90D2-46D2-9B59-E1F1A2B6DF03}" dt="2025-05-14T01:50:30.604" v="75" actId="47"/>
        <pc:sldMkLst>
          <pc:docMk/>
          <pc:sldMk cId="335620739" sldId="275"/>
        </pc:sldMkLst>
      </pc:sldChg>
      <pc:sldChg chg="addSp delSp modSp new mod">
        <pc:chgData name="Weifeng Xu" userId="e7aed605-a3dd-4d5a-a692-a87037af107b" providerId="ADAL" clId="{831837CB-90D2-46D2-9B59-E1F1A2B6DF03}" dt="2025-05-14T14:24:22.875" v="624"/>
        <pc:sldMkLst>
          <pc:docMk/>
          <pc:sldMk cId="4156353476" sldId="275"/>
        </pc:sldMkLst>
        <pc:grpChg chg="mod">
          <ac:chgData name="Weifeng Xu" userId="e7aed605-a3dd-4d5a-a692-a87037af107b" providerId="ADAL" clId="{831837CB-90D2-46D2-9B59-E1F1A2B6DF03}" dt="2025-05-14T14:24:22.875" v="624"/>
          <ac:grpSpMkLst>
            <pc:docMk/>
            <pc:sldMk cId="4156353476" sldId="275"/>
            <ac:grpSpMk id="5" creationId="{11A7108E-0C13-4B84-7D35-C040F45FB3E3}"/>
          </ac:grpSpMkLst>
        </pc:grpChg>
        <pc:picChg chg="add">
          <ac:chgData name="Weifeng Xu" userId="e7aed605-a3dd-4d5a-a692-a87037af107b" providerId="ADAL" clId="{831837CB-90D2-46D2-9B59-E1F1A2B6DF03}" dt="2025-05-14T14:01:27.867" v="389"/>
          <ac:picMkLst>
            <pc:docMk/>
            <pc:sldMk cId="4156353476" sldId="275"/>
            <ac:picMk id="1026" creationId="{443D843C-FCDD-959D-72A2-900806C08727}"/>
          </ac:picMkLst>
        </pc:picChg>
        <pc:inkChg chg="add del">
          <ac:chgData name="Weifeng Xu" userId="e7aed605-a3dd-4d5a-a692-a87037af107b" providerId="ADAL" clId="{831837CB-90D2-46D2-9B59-E1F1A2B6DF03}" dt="2025-05-14T14:24:07.711" v="621" actId="9405"/>
          <ac:inkMkLst>
            <pc:docMk/>
            <pc:sldMk cId="4156353476" sldId="275"/>
            <ac:inkMk id="2" creationId="{133157C3-E72D-1342-132F-7FB1CC873BE3}"/>
          </ac:inkMkLst>
        </pc:inkChg>
        <pc:inkChg chg="add mod">
          <ac:chgData name="Weifeng Xu" userId="e7aed605-a3dd-4d5a-a692-a87037af107b" providerId="ADAL" clId="{831837CB-90D2-46D2-9B59-E1F1A2B6DF03}" dt="2025-05-14T14:24:22.875" v="624"/>
          <ac:inkMkLst>
            <pc:docMk/>
            <pc:sldMk cId="4156353476" sldId="275"/>
            <ac:inkMk id="3" creationId="{93D1B4D2-2155-52B7-2E85-79FBAEBBB103}"/>
          </ac:inkMkLst>
        </pc:inkChg>
        <pc:inkChg chg="add mod">
          <ac:chgData name="Weifeng Xu" userId="e7aed605-a3dd-4d5a-a692-a87037af107b" providerId="ADAL" clId="{831837CB-90D2-46D2-9B59-E1F1A2B6DF03}" dt="2025-05-14T14:24:22.875" v="624"/>
          <ac:inkMkLst>
            <pc:docMk/>
            <pc:sldMk cId="4156353476" sldId="275"/>
            <ac:inkMk id="4" creationId="{1866F863-7B88-2A04-7F49-62AA57ADC392}"/>
          </ac:inkMkLst>
        </pc:inkChg>
      </pc:sldChg>
      <pc:sldChg chg="add del">
        <pc:chgData name="Weifeng Xu" userId="e7aed605-a3dd-4d5a-a692-a87037af107b" providerId="ADAL" clId="{831837CB-90D2-46D2-9B59-E1F1A2B6DF03}" dt="2025-05-14T01:50:30.735" v="76" actId="47"/>
        <pc:sldMkLst>
          <pc:docMk/>
          <pc:sldMk cId="1706777646" sldId="276"/>
        </pc:sldMkLst>
      </pc:sldChg>
      <pc:sldChg chg="addSp delSp modSp new mod modClrScheme chgLayout">
        <pc:chgData name="Weifeng Xu" userId="e7aed605-a3dd-4d5a-a692-a87037af107b" providerId="ADAL" clId="{831837CB-90D2-46D2-9B59-E1F1A2B6DF03}" dt="2025-05-14T14:05:24.594" v="441" actId="20577"/>
        <pc:sldMkLst>
          <pc:docMk/>
          <pc:sldMk cId="1873772090" sldId="276"/>
        </pc:sldMkLst>
        <pc:spChg chg="add mod">
          <ac:chgData name="Weifeng Xu" userId="e7aed605-a3dd-4d5a-a692-a87037af107b" providerId="ADAL" clId="{831837CB-90D2-46D2-9B59-E1F1A2B6DF03}" dt="2025-05-14T14:05:24.594" v="441" actId="20577"/>
          <ac:spMkLst>
            <pc:docMk/>
            <pc:sldMk cId="1873772090" sldId="276"/>
            <ac:spMk id="2" creationId="{A1FFD957-7FD1-F0CA-59E0-29D9F50E1F01}"/>
          </ac:spMkLst>
        </pc:spChg>
        <pc:picChg chg="add mod">
          <ac:chgData name="Weifeng Xu" userId="e7aed605-a3dd-4d5a-a692-a87037af107b" providerId="ADAL" clId="{831837CB-90D2-46D2-9B59-E1F1A2B6DF03}" dt="2025-05-14T14:05:00.316" v="434" actId="14100"/>
          <ac:picMkLst>
            <pc:docMk/>
            <pc:sldMk cId="1873772090" sldId="276"/>
            <ac:picMk id="2050" creationId="{3426AF04-8323-265E-0C3F-4D04E3ECD083}"/>
          </ac:picMkLst>
        </pc:picChg>
        <pc:picChg chg="add del mod">
          <ac:chgData name="Weifeng Xu" userId="e7aed605-a3dd-4d5a-a692-a87037af107b" providerId="ADAL" clId="{831837CB-90D2-46D2-9B59-E1F1A2B6DF03}" dt="2025-05-14T14:04:54.648" v="432" actId="478"/>
          <ac:picMkLst>
            <pc:docMk/>
            <pc:sldMk cId="1873772090" sldId="276"/>
            <ac:picMk id="2052" creationId="{0743B758-CED2-2B97-B6AF-6193A0234540}"/>
          </ac:picMkLst>
        </pc:picChg>
      </pc:sldChg>
      <pc:sldChg chg="add del">
        <pc:chgData name="Weifeng Xu" userId="e7aed605-a3dd-4d5a-a692-a87037af107b" providerId="ADAL" clId="{831837CB-90D2-46D2-9B59-E1F1A2B6DF03}" dt="2025-05-14T01:50:30.894" v="77" actId="47"/>
        <pc:sldMkLst>
          <pc:docMk/>
          <pc:sldMk cId="729748050" sldId="277"/>
        </pc:sldMkLst>
      </pc:sldChg>
      <pc:sldChg chg="delSp modSp add mod">
        <pc:chgData name="Weifeng Xu" userId="e7aed605-a3dd-4d5a-a692-a87037af107b" providerId="ADAL" clId="{831837CB-90D2-46D2-9B59-E1F1A2B6DF03}" dt="2025-05-14T14:19:24.722" v="548" actId="20577"/>
        <pc:sldMkLst>
          <pc:docMk/>
          <pc:sldMk cId="3647838341" sldId="277"/>
        </pc:sldMkLst>
        <pc:spChg chg="mod">
          <ac:chgData name="Weifeng Xu" userId="e7aed605-a3dd-4d5a-a692-a87037af107b" providerId="ADAL" clId="{831837CB-90D2-46D2-9B59-E1F1A2B6DF03}" dt="2025-05-14T14:19:24.722" v="548" actId="20577"/>
          <ac:spMkLst>
            <pc:docMk/>
            <pc:sldMk cId="3647838341" sldId="277"/>
            <ac:spMk id="2" creationId="{F72A0889-F6B6-0151-6F56-9EED8EC6F2F8}"/>
          </ac:spMkLst>
        </pc:spChg>
        <pc:picChg chg="del">
          <ac:chgData name="Weifeng Xu" userId="e7aed605-a3dd-4d5a-a692-a87037af107b" providerId="ADAL" clId="{831837CB-90D2-46D2-9B59-E1F1A2B6DF03}" dt="2025-05-14T14:05:05.512" v="435" actId="478"/>
          <ac:picMkLst>
            <pc:docMk/>
            <pc:sldMk cId="3647838341" sldId="277"/>
            <ac:picMk id="2050" creationId="{0599F861-99E6-F751-E056-A7681C4B2D8A}"/>
          </ac:picMkLst>
        </pc:picChg>
        <pc:picChg chg="mod">
          <ac:chgData name="Weifeng Xu" userId="e7aed605-a3dd-4d5a-a692-a87037af107b" providerId="ADAL" clId="{831837CB-90D2-46D2-9B59-E1F1A2B6DF03}" dt="2025-05-14T14:05:09.238" v="437" actId="14100"/>
          <ac:picMkLst>
            <pc:docMk/>
            <pc:sldMk cId="3647838341" sldId="277"/>
            <ac:picMk id="2052" creationId="{BB8CC6C4-7E44-0E04-A702-0164DB76D731}"/>
          </ac:picMkLst>
        </pc:picChg>
      </pc:sldChg>
      <pc:sldChg chg="add del">
        <pc:chgData name="Weifeng Xu" userId="e7aed605-a3dd-4d5a-a692-a87037af107b" providerId="ADAL" clId="{831837CB-90D2-46D2-9B59-E1F1A2B6DF03}" dt="2025-05-14T01:50:31.038" v="78" actId="47"/>
        <pc:sldMkLst>
          <pc:docMk/>
          <pc:sldMk cId="2625883836" sldId="278"/>
        </pc:sldMkLst>
      </pc:sldChg>
      <pc:sldChg chg="addSp delSp modSp add mod ord">
        <pc:chgData name="Weifeng Xu" userId="e7aed605-a3dd-4d5a-a692-a87037af107b" providerId="ADAL" clId="{831837CB-90D2-46D2-9B59-E1F1A2B6DF03}" dt="2025-05-14T14:19:09.695" v="544" actId="20577"/>
        <pc:sldMkLst>
          <pc:docMk/>
          <pc:sldMk cId="2898109509" sldId="278"/>
        </pc:sldMkLst>
        <pc:spChg chg="mod">
          <ac:chgData name="Weifeng Xu" userId="e7aed605-a3dd-4d5a-a692-a87037af107b" providerId="ADAL" clId="{831837CB-90D2-46D2-9B59-E1F1A2B6DF03}" dt="2025-05-14T14:19:09.695" v="544" actId="20577"/>
          <ac:spMkLst>
            <pc:docMk/>
            <pc:sldMk cId="2898109509" sldId="278"/>
            <ac:spMk id="2" creationId="{AFE483C9-ACBC-F686-A330-63E06945EE9E}"/>
          </ac:spMkLst>
        </pc:spChg>
        <pc:picChg chg="del">
          <ac:chgData name="Weifeng Xu" userId="e7aed605-a3dd-4d5a-a692-a87037af107b" providerId="ADAL" clId="{831837CB-90D2-46D2-9B59-E1F1A2B6DF03}" dt="2025-05-14T14:06:49.063" v="450" actId="478"/>
          <ac:picMkLst>
            <pc:docMk/>
            <pc:sldMk cId="2898109509" sldId="278"/>
            <ac:picMk id="2052" creationId="{EC1C8E56-554C-B648-4657-D68D1BDE6824}"/>
          </ac:picMkLst>
        </pc:picChg>
        <pc:picChg chg="add mod">
          <ac:chgData name="Weifeng Xu" userId="e7aed605-a3dd-4d5a-a692-a87037af107b" providerId="ADAL" clId="{831837CB-90D2-46D2-9B59-E1F1A2B6DF03}" dt="2025-05-14T14:08:20.494" v="521" actId="14100"/>
          <ac:picMkLst>
            <pc:docMk/>
            <pc:sldMk cId="2898109509" sldId="278"/>
            <ac:picMk id="3074" creationId="{AE8C7050-73A1-5F34-C26C-7D5E5AB65FB5}"/>
          </ac:picMkLst>
        </pc:picChg>
      </pc:sldChg>
      <pc:sldChg chg="addSp delSp modSp add mod modClrScheme chgLayout">
        <pc:chgData name="Weifeng Xu" userId="e7aed605-a3dd-4d5a-a692-a87037af107b" providerId="ADAL" clId="{831837CB-90D2-46D2-9B59-E1F1A2B6DF03}" dt="2025-05-14T14:19:45.359" v="555" actId="962"/>
        <pc:sldMkLst>
          <pc:docMk/>
          <pc:sldMk cId="408916524" sldId="279"/>
        </pc:sldMkLst>
        <pc:spChg chg="mod">
          <ac:chgData name="Weifeng Xu" userId="e7aed605-a3dd-4d5a-a692-a87037af107b" providerId="ADAL" clId="{831837CB-90D2-46D2-9B59-E1F1A2B6DF03}" dt="2025-05-14T14:19:45.359" v="555" actId="962"/>
          <ac:spMkLst>
            <pc:docMk/>
            <pc:sldMk cId="408916524" sldId="279"/>
            <ac:spMk id="2" creationId="{2C7D0B9C-9B6D-941B-CC46-0AA00E9093B0}"/>
          </ac:spMkLst>
        </pc:spChg>
        <pc:picChg chg="del">
          <ac:chgData name="Weifeng Xu" userId="e7aed605-a3dd-4d5a-a692-a87037af107b" providerId="ADAL" clId="{831837CB-90D2-46D2-9B59-E1F1A2B6DF03}" dt="2025-05-14T14:19:38.672" v="549" actId="478"/>
          <ac:picMkLst>
            <pc:docMk/>
            <pc:sldMk cId="408916524" sldId="279"/>
            <ac:picMk id="3074" creationId="{55C9D0B3-D5B7-1E4E-4C5A-BBACA306B2C5}"/>
          </ac:picMkLst>
        </pc:picChg>
        <pc:picChg chg="add mod">
          <ac:chgData name="Weifeng Xu" userId="e7aed605-a3dd-4d5a-a692-a87037af107b" providerId="ADAL" clId="{831837CB-90D2-46D2-9B59-E1F1A2B6DF03}" dt="2025-05-14T14:19:45.358" v="554" actId="27614"/>
          <ac:picMkLst>
            <pc:docMk/>
            <pc:sldMk cId="408916524" sldId="279"/>
            <ac:picMk id="5122" creationId="{E8B3DFFF-6BCB-AFCF-AFAA-A9DBCE550422}"/>
          </ac:picMkLst>
        </pc:picChg>
      </pc:sldChg>
      <pc:sldChg chg="add del">
        <pc:chgData name="Weifeng Xu" userId="e7aed605-a3dd-4d5a-a692-a87037af107b" providerId="ADAL" clId="{831837CB-90D2-46D2-9B59-E1F1A2B6DF03}" dt="2025-05-14T01:50:31.179" v="79" actId="47"/>
        <pc:sldMkLst>
          <pc:docMk/>
          <pc:sldMk cId="1124268826" sldId="279"/>
        </pc:sldMkLst>
      </pc:sldChg>
      <pc:sldChg chg="del">
        <pc:chgData name="Weifeng Xu" userId="e7aed605-a3dd-4d5a-a692-a87037af107b" providerId="ADAL" clId="{831837CB-90D2-46D2-9B59-E1F1A2B6DF03}" dt="2025-05-14T01:50:32.019" v="81" actId="47"/>
        <pc:sldMkLst>
          <pc:docMk/>
          <pc:sldMk cId="1156439318" sldId="280"/>
        </pc:sldMkLst>
      </pc:sldChg>
      <pc:sldChg chg="addSp delSp modSp add mod">
        <pc:chgData name="Weifeng Xu" userId="e7aed605-a3dd-4d5a-a692-a87037af107b" providerId="ADAL" clId="{831837CB-90D2-46D2-9B59-E1F1A2B6DF03}" dt="2025-05-14T14:20:33.294" v="577" actId="962"/>
        <pc:sldMkLst>
          <pc:docMk/>
          <pc:sldMk cId="4255792715" sldId="280"/>
        </pc:sldMkLst>
        <pc:spChg chg="mod">
          <ac:chgData name="Weifeng Xu" userId="e7aed605-a3dd-4d5a-a692-a87037af107b" providerId="ADAL" clId="{831837CB-90D2-46D2-9B59-E1F1A2B6DF03}" dt="2025-05-14T14:20:20.226" v="572" actId="20577"/>
          <ac:spMkLst>
            <pc:docMk/>
            <pc:sldMk cId="4255792715" sldId="280"/>
            <ac:spMk id="2" creationId="{BA991595-F634-B124-8958-448881EAD094}"/>
          </ac:spMkLst>
        </pc:spChg>
        <pc:picChg chg="del">
          <ac:chgData name="Weifeng Xu" userId="e7aed605-a3dd-4d5a-a692-a87037af107b" providerId="ADAL" clId="{831837CB-90D2-46D2-9B59-E1F1A2B6DF03}" dt="2025-05-14T14:20:21.774" v="573" actId="478"/>
          <ac:picMkLst>
            <pc:docMk/>
            <pc:sldMk cId="4255792715" sldId="280"/>
            <ac:picMk id="5122" creationId="{BA0E3463-15E6-3DF0-1D84-7E4A9567B5A4}"/>
          </ac:picMkLst>
        </pc:picChg>
        <pc:picChg chg="add mod">
          <ac:chgData name="Weifeng Xu" userId="e7aed605-a3dd-4d5a-a692-a87037af107b" providerId="ADAL" clId="{831837CB-90D2-46D2-9B59-E1F1A2B6DF03}" dt="2025-05-14T14:20:33.294" v="577" actId="962"/>
          <ac:picMkLst>
            <pc:docMk/>
            <pc:sldMk cId="4255792715" sldId="280"/>
            <ac:picMk id="6146" creationId="{D17D17AB-0A10-9A1D-2AFC-178372221EC8}"/>
          </ac:picMkLst>
        </pc:picChg>
      </pc:sldChg>
      <pc:sldChg chg="add del">
        <pc:chgData name="Weifeng Xu" userId="e7aed605-a3dd-4d5a-a692-a87037af107b" providerId="ADAL" clId="{831837CB-90D2-46D2-9B59-E1F1A2B6DF03}" dt="2025-05-14T01:50:31.826" v="80" actId="47"/>
        <pc:sldMkLst>
          <pc:docMk/>
          <pc:sldMk cId="1238643883" sldId="281"/>
        </pc:sldMkLst>
      </pc:sldChg>
      <pc:sldChg chg="addSp delSp modSp new mod modClrScheme chgLayout">
        <pc:chgData name="Weifeng Xu" userId="e7aed605-a3dd-4d5a-a692-a87037af107b" providerId="ADAL" clId="{831837CB-90D2-46D2-9B59-E1F1A2B6DF03}" dt="2025-05-14T14:22:01.449" v="591" actId="20577"/>
        <pc:sldMkLst>
          <pc:docMk/>
          <pc:sldMk cId="4087293231" sldId="281"/>
        </pc:sldMkLst>
        <pc:spChg chg="del mod ord">
          <ac:chgData name="Weifeng Xu" userId="e7aed605-a3dd-4d5a-a692-a87037af107b" providerId="ADAL" clId="{831837CB-90D2-46D2-9B59-E1F1A2B6DF03}" dt="2025-05-14T14:21:57.428" v="579" actId="700"/>
          <ac:spMkLst>
            <pc:docMk/>
            <pc:sldMk cId="4087293231" sldId="281"/>
            <ac:spMk id="2" creationId="{A74A2786-1175-CB19-2D03-6707E78D9B12}"/>
          </ac:spMkLst>
        </pc:spChg>
        <pc:spChg chg="del mod ord">
          <ac:chgData name="Weifeng Xu" userId="e7aed605-a3dd-4d5a-a692-a87037af107b" providerId="ADAL" clId="{831837CB-90D2-46D2-9B59-E1F1A2B6DF03}" dt="2025-05-14T14:21:57.428" v="579" actId="700"/>
          <ac:spMkLst>
            <pc:docMk/>
            <pc:sldMk cId="4087293231" sldId="281"/>
            <ac:spMk id="3" creationId="{8E7CDD70-D00E-C6C9-723C-04B0027360F6}"/>
          </ac:spMkLst>
        </pc:spChg>
        <pc:spChg chg="add mod ord">
          <ac:chgData name="Weifeng Xu" userId="e7aed605-a3dd-4d5a-a692-a87037af107b" providerId="ADAL" clId="{831837CB-90D2-46D2-9B59-E1F1A2B6DF03}" dt="2025-05-14T14:22:01.449" v="591" actId="20577"/>
          <ac:spMkLst>
            <pc:docMk/>
            <pc:sldMk cId="4087293231" sldId="281"/>
            <ac:spMk id="4" creationId="{5353105F-4892-D1B0-649A-18B081E3A98A}"/>
          </ac:spMkLst>
        </pc:spChg>
        <pc:spChg chg="add mod ord">
          <ac:chgData name="Weifeng Xu" userId="e7aed605-a3dd-4d5a-a692-a87037af107b" providerId="ADAL" clId="{831837CB-90D2-46D2-9B59-E1F1A2B6DF03}" dt="2025-05-14T14:21:57.428" v="579" actId="700"/>
          <ac:spMkLst>
            <pc:docMk/>
            <pc:sldMk cId="4087293231" sldId="281"/>
            <ac:spMk id="5" creationId="{772A7EE4-EEDF-A8F8-5ED5-2842B57025BC}"/>
          </ac:spMkLst>
        </pc:spChg>
      </pc:sldChg>
      <pc:sldChg chg="del">
        <pc:chgData name="Weifeng Xu" userId="e7aed605-a3dd-4d5a-a692-a87037af107b" providerId="ADAL" clId="{831837CB-90D2-46D2-9B59-E1F1A2B6DF03}" dt="2025-05-14T01:50:32.155" v="82" actId="47"/>
        <pc:sldMkLst>
          <pc:docMk/>
          <pc:sldMk cId="3302196761" sldId="282"/>
        </pc:sldMkLst>
      </pc:sldChg>
      <pc:sldChg chg="addSp modSp new mod modClrScheme chgLayout">
        <pc:chgData name="Weifeng Xu" userId="e7aed605-a3dd-4d5a-a692-a87037af107b" providerId="ADAL" clId="{831837CB-90D2-46D2-9B59-E1F1A2B6DF03}" dt="2025-05-14T14:55:03.655" v="834" actId="20577"/>
        <pc:sldMkLst>
          <pc:docMk/>
          <pc:sldMk cId="3945323849" sldId="282"/>
        </pc:sldMkLst>
        <pc:spChg chg="add mod">
          <ac:chgData name="Weifeng Xu" userId="e7aed605-a3dd-4d5a-a692-a87037af107b" providerId="ADAL" clId="{831837CB-90D2-46D2-9B59-E1F1A2B6DF03}" dt="2025-05-14T14:55:03.655" v="834" actId="20577"/>
          <ac:spMkLst>
            <pc:docMk/>
            <pc:sldMk cId="3945323849" sldId="282"/>
            <ac:spMk id="2" creationId="{5A432C4B-79BA-2145-5C42-D670C41C1529}"/>
          </ac:spMkLst>
        </pc:spChg>
        <pc:spChg chg="add mod">
          <ac:chgData name="Weifeng Xu" userId="e7aed605-a3dd-4d5a-a692-a87037af107b" providerId="ADAL" clId="{831837CB-90D2-46D2-9B59-E1F1A2B6DF03}" dt="2025-05-14T14:45:10.863" v="641" actId="700"/>
          <ac:spMkLst>
            <pc:docMk/>
            <pc:sldMk cId="3945323849" sldId="282"/>
            <ac:spMk id="3" creationId="{E2D2063D-8F07-3243-672F-B2657FE3FCA5}"/>
          </ac:spMkLst>
        </pc:spChg>
      </pc:sldChg>
      <pc:sldChg chg="addSp delSp modSp new mod modClrScheme chgLayout">
        <pc:chgData name="Weifeng Xu" userId="e7aed605-a3dd-4d5a-a692-a87037af107b" providerId="ADAL" clId="{831837CB-90D2-46D2-9B59-E1F1A2B6DF03}" dt="2025-05-14T14:44:53.413" v="628"/>
        <pc:sldMkLst>
          <pc:docMk/>
          <pc:sldMk cId="1040050436" sldId="283"/>
        </pc:sldMkLst>
        <pc:spChg chg="del mod ord">
          <ac:chgData name="Weifeng Xu" userId="e7aed605-a3dd-4d5a-a692-a87037af107b" providerId="ADAL" clId="{831837CB-90D2-46D2-9B59-E1F1A2B6DF03}" dt="2025-05-14T14:44:46.064" v="627" actId="700"/>
          <ac:spMkLst>
            <pc:docMk/>
            <pc:sldMk cId="1040050436" sldId="283"/>
            <ac:spMk id="2" creationId="{2044434A-E62D-1046-2F7C-63189A3FF7F6}"/>
          </ac:spMkLst>
        </pc:spChg>
        <pc:spChg chg="add mod ord">
          <ac:chgData name="Weifeng Xu" userId="e7aed605-a3dd-4d5a-a692-a87037af107b" providerId="ADAL" clId="{831837CB-90D2-46D2-9B59-E1F1A2B6DF03}" dt="2025-05-14T14:44:53.413" v="628"/>
          <ac:spMkLst>
            <pc:docMk/>
            <pc:sldMk cId="1040050436" sldId="283"/>
            <ac:spMk id="3" creationId="{EC634C9C-EB87-3C19-415A-3E7D479E126C}"/>
          </ac:spMkLst>
        </pc:spChg>
        <pc:spChg chg="add mod ord">
          <ac:chgData name="Weifeng Xu" userId="e7aed605-a3dd-4d5a-a692-a87037af107b" providerId="ADAL" clId="{831837CB-90D2-46D2-9B59-E1F1A2B6DF03}" dt="2025-05-14T14:44:46.064" v="627" actId="700"/>
          <ac:spMkLst>
            <pc:docMk/>
            <pc:sldMk cId="1040050436" sldId="283"/>
            <ac:spMk id="4" creationId="{6D59A4C6-3C1E-2BCB-6EAF-006EE5305B85}"/>
          </ac:spMkLst>
        </pc:spChg>
      </pc:sldChg>
      <pc:sldChg chg="del">
        <pc:chgData name="Weifeng Xu" userId="e7aed605-a3dd-4d5a-a692-a87037af107b" providerId="ADAL" clId="{831837CB-90D2-46D2-9B59-E1F1A2B6DF03}" dt="2025-05-14T01:50:32.274" v="83" actId="47"/>
        <pc:sldMkLst>
          <pc:docMk/>
          <pc:sldMk cId="3728536507" sldId="283"/>
        </pc:sldMkLst>
      </pc:sldChg>
      <pc:sldChg chg="addSp delSp new mod modClrScheme chgLayout">
        <pc:chgData name="Weifeng Xu" userId="e7aed605-a3dd-4d5a-a692-a87037af107b" providerId="ADAL" clId="{831837CB-90D2-46D2-9B59-E1F1A2B6DF03}" dt="2025-05-14T14:46:14.264" v="646"/>
        <pc:sldMkLst>
          <pc:docMk/>
          <pc:sldMk cId="2425295351" sldId="284"/>
        </pc:sldMkLst>
        <pc:spChg chg="del">
          <ac:chgData name="Weifeng Xu" userId="e7aed605-a3dd-4d5a-a692-a87037af107b" providerId="ADAL" clId="{831837CB-90D2-46D2-9B59-E1F1A2B6DF03}" dt="2025-05-14T14:45:37.369" v="644" actId="700"/>
          <ac:spMkLst>
            <pc:docMk/>
            <pc:sldMk cId="2425295351" sldId="284"/>
            <ac:spMk id="2" creationId="{730916C5-3BF8-C3C6-CF10-B2966C0EE0B2}"/>
          </ac:spMkLst>
        </pc:spChg>
        <pc:spChg chg="del">
          <ac:chgData name="Weifeng Xu" userId="e7aed605-a3dd-4d5a-a692-a87037af107b" providerId="ADAL" clId="{831837CB-90D2-46D2-9B59-E1F1A2B6DF03}" dt="2025-05-14T14:45:37.369" v="644" actId="700"/>
          <ac:spMkLst>
            <pc:docMk/>
            <pc:sldMk cId="2425295351" sldId="284"/>
            <ac:spMk id="3" creationId="{54C71E71-569D-B034-A627-96D04F8F8498}"/>
          </ac:spMkLst>
        </pc:spChg>
        <pc:picChg chg="add">
          <ac:chgData name="Weifeng Xu" userId="e7aed605-a3dd-4d5a-a692-a87037af107b" providerId="ADAL" clId="{831837CB-90D2-46D2-9B59-E1F1A2B6DF03}" dt="2025-05-14T14:45:39.991" v="645"/>
          <ac:picMkLst>
            <pc:docMk/>
            <pc:sldMk cId="2425295351" sldId="284"/>
            <ac:picMk id="7170" creationId="{FBD6FAD1-79FE-F5E7-CF45-EA19D73A3788}"/>
          </ac:picMkLst>
        </pc:picChg>
        <pc:picChg chg="add">
          <ac:chgData name="Weifeng Xu" userId="e7aed605-a3dd-4d5a-a692-a87037af107b" providerId="ADAL" clId="{831837CB-90D2-46D2-9B59-E1F1A2B6DF03}" dt="2025-05-14T14:46:14.264" v="646"/>
          <ac:picMkLst>
            <pc:docMk/>
            <pc:sldMk cId="2425295351" sldId="284"/>
            <ac:picMk id="7172" creationId="{85B78936-9CED-DC32-9CB7-DEDD093490A1}"/>
          </ac:picMkLst>
        </pc:picChg>
      </pc:sldChg>
      <pc:sldChg chg="del">
        <pc:chgData name="Weifeng Xu" userId="e7aed605-a3dd-4d5a-a692-a87037af107b" providerId="ADAL" clId="{831837CB-90D2-46D2-9B59-E1F1A2B6DF03}" dt="2025-05-14T01:50:32.866" v="84" actId="47"/>
        <pc:sldMkLst>
          <pc:docMk/>
          <pc:sldMk cId="2713869841" sldId="284"/>
        </pc:sldMkLst>
      </pc:sldChg>
      <pc:sldChg chg="addSp new">
        <pc:chgData name="Weifeng Xu" userId="e7aed605-a3dd-4d5a-a692-a87037af107b" providerId="ADAL" clId="{831837CB-90D2-46D2-9B59-E1F1A2B6DF03}" dt="2025-05-14T14:46:45.203" v="651"/>
        <pc:sldMkLst>
          <pc:docMk/>
          <pc:sldMk cId="1229759163" sldId="285"/>
        </pc:sldMkLst>
        <pc:picChg chg="add">
          <ac:chgData name="Weifeng Xu" userId="e7aed605-a3dd-4d5a-a692-a87037af107b" providerId="ADAL" clId="{831837CB-90D2-46D2-9B59-E1F1A2B6DF03}" dt="2025-05-14T14:46:45.203" v="651"/>
          <ac:picMkLst>
            <pc:docMk/>
            <pc:sldMk cId="1229759163" sldId="285"/>
            <ac:picMk id="8194" creationId="{C80B6C82-EF8F-4374-9831-4CBC9EA205DB}"/>
          </ac:picMkLst>
        </pc:picChg>
      </pc:sldChg>
      <pc:sldChg chg="add del">
        <pc:chgData name="Weifeng Xu" userId="e7aed605-a3dd-4d5a-a692-a87037af107b" providerId="ADAL" clId="{831837CB-90D2-46D2-9B59-E1F1A2B6DF03}" dt="2025-05-14T01:48:11.627" v="52" actId="47"/>
        <pc:sldMkLst>
          <pc:docMk/>
          <pc:sldMk cId="3944974779" sldId="285"/>
        </pc:sldMkLst>
      </pc:sldChg>
      <pc:sldChg chg="del">
        <pc:chgData name="Weifeng Xu" userId="e7aed605-a3dd-4d5a-a692-a87037af107b" providerId="ADAL" clId="{831837CB-90D2-46D2-9B59-E1F1A2B6DF03}" dt="2025-05-14T01:47:45.253" v="5" actId="47"/>
        <pc:sldMkLst>
          <pc:docMk/>
          <pc:sldMk cId="1036684615" sldId="286"/>
        </pc:sldMkLst>
      </pc:sldChg>
      <pc:sldChg chg="addSp new">
        <pc:chgData name="Weifeng Xu" userId="e7aed605-a3dd-4d5a-a692-a87037af107b" providerId="ADAL" clId="{831837CB-90D2-46D2-9B59-E1F1A2B6DF03}" dt="2025-05-14T14:47:09.205" v="653"/>
        <pc:sldMkLst>
          <pc:docMk/>
          <pc:sldMk cId="3167614360" sldId="286"/>
        </pc:sldMkLst>
        <pc:picChg chg="add">
          <ac:chgData name="Weifeng Xu" userId="e7aed605-a3dd-4d5a-a692-a87037af107b" providerId="ADAL" clId="{831837CB-90D2-46D2-9B59-E1F1A2B6DF03}" dt="2025-05-14T14:47:09.205" v="653"/>
          <ac:picMkLst>
            <pc:docMk/>
            <pc:sldMk cId="3167614360" sldId="286"/>
            <ac:picMk id="9218" creationId="{9575818B-2FB4-1C2A-BBEF-191569182B25}"/>
          </ac:picMkLst>
        </pc:picChg>
      </pc:sldChg>
      <pc:sldChg chg="addSp modSp new mod modClrScheme chgLayout">
        <pc:chgData name="Weifeng Xu" userId="e7aed605-a3dd-4d5a-a692-a87037af107b" providerId="ADAL" clId="{831837CB-90D2-46D2-9B59-E1F1A2B6DF03}" dt="2025-05-14T15:04:52.654" v="929" actId="20577"/>
        <pc:sldMkLst>
          <pc:docMk/>
          <pc:sldMk cId="1009935062" sldId="287"/>
        </pc:sldMkLst>
        <pc:spChg chg="add mod">
          <ac:chgData name="Weifeng Xu" userId="e7aed605-a3dd-4d5a-a692-a87037af107b" providerId="ADAL" clId="{831837CB-90D2-46D2-9B59-E1F1A2B6DF03}" dt="2025-05-14T14:50:08.495" v="725" actId="20577"/>
          <ac:spMkLst>
            <pc:docMk/>
            <pc:sldMk cId="1009935062" sldId="287"/>
            <ac:spMk id="2" creationId="{B6151AE2-D816-68A0-C7B7-5D4DDA65F0A4}"/>
          </ac:spMkLst>
        </pc:spChg>
        <pc:spChg chg="add mod">
          <ac:chgData name="Weifeng Xu" userId="e7aed605-a3dd-4d5a-a692-a87037af107b" providerId="ADAL" clId="{831837CB-90D2-46D2-9B59-E1F1A2B6DF03}" dt="2025-05-14T15:04:52.654" v="929" actId="20577"/>
          <ac:spMkLst>
            <pc:docMk/>
            <pc:sldMk cId="1009935062" sldId="287"/>
            <ac:spMk id="3" creationId="{2CB62352-A063-5371-53FA-C2EDD1CEB333}"/>
          </ac:spMkLst>
        </pc:spChg>
      </pc:sldChg>
      <pc:sldChg chg="addSp delSp modSp new mod modClrScheme chgLayout">
        <pc:chgData name="Weifeng Xu" userId="e7aed605-a3dd-4d5a-a692-a87037af107b" providerId="ADAL" clId="{831837CB-90D2-46D2-9B59-E1F1A2B6DF03}" dt="2025-05-14T15:03:45.583" v="876" actId="113"/>
        <pc:sldMkLst>
          <pc:docMk/>
          <pc:sldMk cId="349350569" sldId="288"/>
        </pc:sldMkLst>
        <pc:spChg chg="del">
          <ac:chgData name="Weifeng Xu" userId="e7aed605-a3dd-4d5a-a692-a87037af107b" providerId="ADAL" clId="{831837CB-90D2-46D2-9B59-E1F1A2B6DF03}" dt="2025-05-14T14:59:45.021" v="836" actId="700"/>
          <ac:spMkLst>
            <pc:docMk/>
            <pc:sldMk cId="349350569" sldId="288"/>
            <ac:spMk id="2" creationId="{FDD6EACD-80B2-0357-C05B-8F3B2D2E77CB}"/>
          </ac:spMkLst>
        </pc:spChg>
        <pc:spChg chg="del">
          <ac:chgData name="Weifeng Xu" userId="e7aed605-a3dd-4d5a-a692-a87037af107b" providerId="ADAL" clId="{831837CB-90D2-46D2-9B59-E1F1A2B6DF03}" dt="2025-05-14T14:59:45.021" v="836" actId="700"/>
          <ac:spMkLst>
            <pc:docMk/>
            <pc:sldMk cId="349350569" sldId="288"/>
            <ac:spMk id="3" creationId="{7F63CEB7-C483-34EA-28DA-EAEC6894F1EE}"/>
          </ac:spMkLst>
        </pc:spChg>
        <pc:spChg chg="add">
          <ac:chgData name="Weifeng Xu" userId="e7aed605-a3dd-4d5a-a692-a87037af107b" providerId="ADAL" clId="{831837CB-90D2-46D2-9B59-E1F1A2B6DF03}" dt="2025-05-14T15:00:28.221" v="840"/>
          <ac:spMkLst>
            <pc:docMk/>
            <pc:sldMk cId="349350569" sldId="288"/>
            <ac:spMk id="6" creationId="{36C78057-66A7-EDD6-D781-FE21B73FB6AD}"/>
          </ac:spMkLst>
        </pc:spChg>
        <pc:spChg chg="add del mod">
          <ac:chgData name="Weifeng Xu" userId="e7aed605-a3dd-4d5a-a692-a87037af107b" providerId="ADAL" clId="{831837CB-90D2-46D2-9B59-E1F1A2B6DF03}" dt="2025-05-14T15:01:57.624" v="855" actId="478"/>
          <ac:spMkLst>
            <pc:docMk/>
            <pc:sldMk cId="349350569" sldId="288"/>
            <ac:spMk id="8" creationId="{B8E6E529-0827-9342-4A6D-B6469CF26D89}"/>
          </ac:spMkLst>
        </pc:spChg>
        <pc:spChg chg="add mod">
          <ac:chgData name="Weifeng Xu" userId="e7aed605-a3dd-4d5a-a692-a87037af107b" providerId="ADAL" clId="{831837CB-90D2-46D2-9B59-E1F1A2B6DF03}" dt="2025-05-14T15:03:45.583" v="876" actId="113"/>
          <ac:spMkLst>
            <pc:docMk/>
            <pc:sldMk cId="349350569" sldId="288"/>
            <ac:spMk id="10" creationId="{EB52CA20-EDD2-81C0-C501-23506AEE8E8A}"/>
          </ac:spMkLst>
        </pc:spChg>
        <pc:grpChg chg="mod">
          <ac:chgData name="Weifeng Xu" userId="e7aed605-a3dd-4d5a-a692-a87037af107b" providerId="ADAL" clId="{831837CB-90D2-46D2-9B59-E1F1A2B6DF03}" dt="2025-05-14T15:03:17.004" v="872"/>
          <ac:grpSpMkLst>
            <pc:docMk/>
            <pc:sldMk cId="349350569" sldId="288"/>
            <ac:grpSpMk id="13" creationId="{05B3A5A2-5952-FBFD-090C-CE672930399C}"/>
          </ac:grpSpMkLst>
        </pc:grpChg>
        <pc:picChg chg="add mod">
          <ac:chgData name="Weifeng Xu" userId="e7aed605-a3dd-4d5a-a692-a87037af107b" providerId="ADAL" clId="{831837CB-90D2-46D2-9B59-E1F1A2B6DF03}" dt="2025-05-14T15:02:35.760" v="859" actId="14100"/>
          <ac:picMkLst>
            <pc:docMk/>
            <pc:sldMk cId="349350569" sldId="288"/>
            <ac:picMk id="5" creationId="{0D180233-F158-1B96-E2BB-FB8ECEF2B445}"/>
          </ac:picMkLst>
        </pc:picChg>
        <pc:inkChg chg="add mod">
          <ac:chgData name="Weifeng Xu" userId="e7aed605-a3dd-4d5a-a692-a87037af107b" providerId="ADAL" clId="{831837CB-90D2-46D2-9B59-E1F1A2B6DF03}" dt="2025-05-14T15:03:17.004" v="872"/>
          <ac:inkMkLst>
            <pc:docMk/>
            <pc:sldMk cId="349350569" sldId="288"/>
            <ac:inkMk id="11" creationId="{5EB04759-C0DB-6B94-3D84-B6761E144359}"/>
          </ac:inkMkLst>
        </pc:inkChg>
        <pc:inkChg chg="add mod">
          <ac:chgData name="Weifeng Xu" userId="e7aed605-a3dd-4d5a-a692-a87037af107b" providerId="ADAL" clId="{831837CB-90D2-46D2-9B59-E1F1A2B6DF03}" dt="2025-05-14T15:03:17.004" v="872"/>
          <ac:inkMkLst>
            <pc:docMk/>
            <pc:sldMk cId="349350569" sldId="288"/>
            <ac:inkMk id="12" creationId="{6AC21000-F447-3E42-3EE4-09ACAD646E72}"/>
          </ac:inkMkLst>
        </pc:inkChg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  <pc:docChgLst>
    <pc:chgData name="Weifeng Xu" userId="e7aed605-a3dd-4d5a-a692-a87037af107b" providerId="ADAL" clId="{B29BA757-A9E5-4E35-900E-70A7C044DEA3}"/>
    <pc:docChg chg="undo custSel addSld delSld modSld sldOrd">
      <pc:chgData name="Weifeng Xu" userId="e7aed605-a3dd-4d5a-a692-a87037af107b" providerId="ADAL" clId="{B29BA757-A9E5-4E35-900E-70A7C044DEA3}" dt="2025-05-08T20:26:31.713" v="2302"/>
      <pc:docMkLst>
        <pc:docMk/>
      </pc:docMkLst>
      <pc:sldChg chg="addSp modSp mod">
        <pc:chgData name="Weifeng Xu" userId="e7aed605-a3dd-4d5a-a692-a87037af107b" providerId="ADAL" clId="{B29BA757-A9E5-4E35-900E-70A7C044DEA3}" dt="2025-05-07T14:31:41.747" v="329" actId="1076"/>
        <pc:sldMkLst>
          <pc:docMk/>
          <pc:sldMk cId="1325061211" sldId="256"/>
        </pc:sldMkLst>
      </pc:sldChg>
      <pc:sldChg chg="modSp mod">
        <pc:chgData name="Weifeng Xu" userId="e7aed605-a3dd-4d5a-a692-a87037af107b" providerId="ADAL" clId="{B29BA757-A9E5-4E35-900E-70A7C044DEA3}" dt="2025-05-07T19:12:32.998" v="1316" actId="27636"/>
        <pc:sldMkLst>
          <pc:docMk/>
          <pc:sldMk cId="3637650244" sldId="257"/>
        </pc:sldMkLst>
      </pc:sldChg>
      <pc:sldChg chg="del">
        <pc:chgData name="Weifeng Xu" userId="e7aed605-a3dd-4d5a-a692-a87037af107b" providerId="ADAL" clId="{B29BA757-A9E5-4E35-900E-70A7C044DEA3}" dt="2025-05-07T01:05:38.460" v="1" actId="47"/>
        <pc:sldMkLst>
          <pc:docMk/>
          <pc:sldMk cId="2182874950" sldId="258"/>
        </pc:sldMkLst>
      </pc:sldChg>
      <pc:sldChg chg="modSp new mod">
        <pc:chgData name="Weifeng Xu" userId="e7aed605-a3dd-4d5a-a692-a87037af107b" providerId="ADAL" clId="{B29BA757-A9E5-4E35-900E-70A7C044DEA3}" dt="2025-05-07T01:09:41.997" v="59" actId="15"/>
        <pc:sldMkLst>
          <pc:docMk/>
          <pc:sldMk cId="2656776715" sldId="258"/>
        </pc:sldMkLst>
      </pc:sldChg>
      <pc:sldChg chg="addSp modSp new mod modClrScheme chgLayout">
        <pc:chgData name="Weifeng Xu" userId="e7aed605-a3dd-4d5a-a692-a87037af107b" providerId="ADAL" clId="{B29BA757-A9E5-4E35-900E-70A7C044DEA3}" dt="2025-05-08T16:47:57.135" v="2086" actId="27636"/>
        <pc:sldMkLst>
          <pc:docMk/>
          <pc:sldMk cId="727829765" sldId="259"/>
        </pc:sldMkLst>
      </pc:sldChg>
      <pc:sldChg chg="del">
        <pc:chgData name="Weifeng Xu" userId="e7aed605-a3dd-4d5a-a692-a87037af107b" providerId="ADAL" clId="{B29BA757-A9E5-4E35-900E-70A7C044DEA3}" dt="2025-05-07T01:05:38.614" v="2" actId="47"/>
        <pc:sldMkLst>
          <pc:docMk/>
          <pc:sldMk cId="3948614833" sldId="259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8:32.517" v="715" actId="20577"/>
        <pc:sldMkLst>
          <pc:docMk/>
          <pc:sldMk cId="1840264368" sldId="260"/>
        </pc:sldMkLst>
      </pc:sldChg>
      <pc:sldChg chg="del">
        <pc:chgData name="Weifeng Xu" userId="e7aed605-a3dd-4d5a-a692-a87037af107b" providerId="ADAL" clId="{B29BA757-A9E5-4E35-900E-70A7C044DEA3}" dt="2025-05-07T01:05:38.749" v="3" actId="47"/>
        <pc:sldMkLst>
          <pc:docMk/>
          <pc:sldMk cId="2232272763" sldId="260"/>
        </pc:sldMkLst>
      </pc:sldChg>
      <pc:sldChg chg="del">
        <pc:chgData name="Weifeng Xu" userId="e7aed605-a3dd-4d5a-a692-a87037af107b" providerId="ADAL" clId="{B29BA757-A9E5-4E35-900E-70A7C044DEA3}" dt="2025-05-07T01:05:38.900" v="4" actId="47"/>
        <pc:sldMkLst>
          <pc:docMk/>
          <pc:sldMk cId="2892488957" sldId="261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07:46.408" v="827" actId="113"/>
        <pc:sldMkLst>
          <pc:docMk/>
          <pc:sldMk cId="4111090122" sldId="261"/>
        </pc:sldMkLst>
      </pc:sldChg>
      <pc:sldChg chg="del">
        <pc:chgData name="Weifeng Xu" userId="e7aed605-a3dd-4d5a-a692-a87037af107b" providerId="ADAL" clId="{B29BA757-A9E5-4E35-900E-70A7C044DEA3}" dt="2025-05-07T01:05:39.385" v="6" actId="47"/>
        <pc:sldMkLst>
          <pc:docMk/>
          <pc:sldMk cId="151526665" sldId="262"/>
        </pc:sldMkLst>
      </pc:sldChg>
      <pc:sldChg chg="addSp delSp modSp new mod">
        <pc:chgData name="Weifeng Xu" userId="e7aed605-a3dd-4d5a-a692-a87037af107b" providerId="ADAL" clId="{B29BA757-A9E5-4E35-900E-70A7C044DEA3}" dt="2025-05-07T02:15:40.306" v="320" actId="20577"/>
        <pc:sldMkLst>
          <pc:docMk/>
          <pc:sldMk cId="2317883494" sldId="262"/>
        </pc:sldMkLst>
      </pc:sldChg>
      <pc:sldChg chg="addSp modSp new mod modClrScheme chgLayout">
        <pc:chgData name="Weifeng Xu" userId="e7aed605-a3dd-4d5a-a692-a87037af107b" providerId="ADAL" clId="{B29BA757-A9E5-4E35-900E-70A7C044DEA3}" dt="2025-05-07T01:53:07.182" v="259" actId="1076"/>
        <pc:sldMkLst>
          <pc:docMk/>
          <pc:sldMk cId="811983070" sldId="263"/>
        </pc:sldMkLst>
      </pc:sldChg>
      <pc:sldChg chg="del">
        <pc:chgData name="Weifeng Xu" userId="e7aed605-a3dd-4d5a-a692-a87037af107b" providerId="ADAL" clId="{B29BA757-A9E5-4E35-900E-70A7C044DEA3}" dt="2025-05-07T01:05:39.039" v="5" actId="47"/>
        <pc:sldMkLst>
          <pc:docMk/>
          <pc:sldMk cId="1683674305" sldId="263"/>
        </pc:sldMkLst>
      </pc:sldChg>
      <pc:sldChg chg="del">
        <pc:chgData name="Weifeng Xu" userId="e7aed605-a3dd-4d5a-a692-a87037af107b" providerId="ADAL" clId="{B29BA757-A9E5-4E35-900E-70A7C044DEA3}" dt="2025-05-07T01:05:39.710" v="7" actId="47"/>
        <pc:sldMkLst>
          <pc:docMk/>
          <pc:sldMk cId="14529535" sldId="264"/>
        </pc:sldMkLst>
      </pc:sldChg>
      <pc:sldChg chg="addSp modSp new mod modClrScheme chgLayout">
        <pc:chgData name="Weifeng Xu" userId="e7aed605-a3dd-4d5a-a692-a87037af107b" providerId="ADAL" clId="{B29BA757-A9E5-4E35-900E-70A7C044DEA3}" dt="2025-05-07T01:53:03.713" v="258" actId="14100"/>
        <pc:sldMkLst>
          <pc:docMk/>
          <pc:sldMk cId="1963809480" sldId="264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02:00:05.906" v="291" actId="27636"/>
        <pc:sldMkLst>
          <pc:docMk/>
          <pc:sldMk cId="1407222423" sldId="265"/>
        </pc:sldMkLst>
      </pc:sldChg>
      <pc:sldChg chg="del">
        <pc:chgData name="Weifeng Xu" userId="e7aed605-a3dd-4d5a-a692-a87037af107b" providerId="ADAL" clId="{B29BA757-A9E5-4E35-900E-70A7C044DEA3}" dt="2025-05-07T01:05:38.315" v="0" actId="47"/>
        <pc:sldMkLst>
          <pc:docMk/>
          <pc:sldMk cId="2513134488" sldId="265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11:53.180" v="845"/>
        <pc:sldMkLst>
          <pc:docMk/>
          <pc:sldMk cId="765826211" sldId="266"/>
        </pc:sldMkLst>
      </pc:sldChg>
      <pc:sldChg chg="del">
        <pc:chgData name="Weifeng Xu" userId="e7aed605-a3dd-4d5a-a692-a87037af107b" providerId="ADAL" clId="{B29BA757-A9E5-4E35-900E-70A7C044DEA3}" dt="2025-05-07T01:05:40.134" v="10" actId="47"/>
        <pc:sldMkLst>
          <pc:docMk/>
          <pc:sldMk cId="2697101003" sldId="266"/>
        </pc:sldMkLst>
      </pc:sldChg>
      <pc:sldChg chg="new del">
        <pc:chgData name="Weifeng Xu" userId="e7aed605-a3dd-4d5a-a692-a87037af107b" providerId="ADAL" clId="{B29BA757-A9E5-4E35-900E-70A7C044DEA3}" dt="2025-05-07T02:16:40.905" v="322" actId="680"/>
        <pc:sldMkLst>
          <pc:docMk/>
          <pc:sldMk cId="3259922637" sldId="266"/>
        </pc:sldMkLst>
      </pc:sldChg>
      <pc:sldChg chg="del">
        <pc:chgData name="Weifeng Xu" userId="e7aed605-a3dd-4d5a-a692-a87037af107b" providerId="ADAL" clId="{B29BA757-A9E5-4E35-900E-70A7C044DEA3}" dt="2025-05-07T01:05:39.993" v="9" actId="47"/>
        <pc:sldMkLst>
          <pc:docMk/>
          <pc:sldMk cId="2718594992" sldId="267"/>
        </pc:sldMkLst>
      </pc:sldChg>
      <pc:sldChg chg="addSp delSp modSp new mod modClrScheme chgLayout modNotesTx">
        <pc:chgData name="Weifeng Xu" userId="e7aed605-a3dd-4d5a-a692-a87037af107b" providerId="ADAL" clId="{B29BA757-A9E5-4E35-900E-70A7C044DEA3}" dt="2025-05-07T14:46:51.402" v="411" actId="478"/>
        <pc:sldMkLst>
          <pc:docMk/>
          <pc:sldMk cId="3504296645" sldId="267"/>
        </pc:sldMkLst>
      </pc:sldChg>
      <pc:sldChg chg="addSp modSp new mod">
        <pc:chgData name="Weifeng Xu" userId="e7aed605-a3dd-4d5a-a692-a87037af107b" providerId="ADAL" clId="{B29BA757-A9E5-4E35-900E-70A7C044DEA3}" dt="2025-05-07T19:16:35.860" v="1318" actId="1076"/>
        <pc:sldMkLst>
          <pc:docMk/>
          <pc:sldMk cId="679910618" sldId="268"/>
        </pc:sldMkLst>
      </pc:sldChg>
      <pc:sldChg chg="del">
        <pc:chgData name="Weifeng Xu" userId="e7aed605-a3dd-4d5a-a692-a87037af107b" providerId="ADAL" clId="{B29BA757-A9E5-4E35-900E-70A7C044DEA3}" dt="2025-05-07T01:05:40.272" v="11" actId="47"/>
        <pc:sldMkLst>
          <pc:docMk/>
          <pc:sldMk cId="2848934703" sldId="268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40:11.868" v="444" actId="1076"/>
        <pc:sldMkLst>
          <pc:docMk/>
          <pc:sldMk cId="2594904362" sldId="269"/>
        </pc:sldMkLst>
      </pc:sldChg>
      <pc:sldChg chg="del">
        <pc:chgData name="Weifeng Xu" userId="e7aed605-a3dd-4d5a-a692-a87037af107b" providerId="ADAL" clId="{B29BA757-A9E5-4E35-900E-70A7C044DEA3}" dt="2025-05-07T01:05:41.327" v="15" actId="47"/>
        <pc:sldMkLst>
          <pc:docMk/>
          <pc:sldMk cId="2627592652" sldId="269"/>
        </pc:sldMkLst>
      </pc:sldChg>
      <pc:sldChg chg="addSp modSp new mod">
        <pc:chgData name="Weifeng Xu" userId="e7aed605-a3dd-4d5a-a692-a87037af107b" providerId="ADAL" clId="{B29BA757-A9E5-4E35-900E-70A7C044DEA3}" dt="2025-05-08T13:13:14.917" v="2061" actId="1076"/>
        <pc:sldMkLst>
          <pc:docMk/>
          <pc:sldMk cId="3508688350" sldId="270"/>
        </pc:sldMkLst>
      </pc:sldChg>
      <pc:sldChg chg="del">
        <pc:chgData name="Weifeng Xu" userId="e7aed605-a3dd-4d5a-a692-a87037af107b" providerId="ADAL" clId="{B29BA757-A9E5-4E35-900E-70A7C044DEA3}" dt="2025-05-07T01:05:39.869" v="8" actId="47"/>
        <pc:sldMkLst>
          <pc:docMk/>
          <pc:sldMk cId="2150245760" sldId="271"/>
        </pc:sldMkLst>
      </pc:sldChg>
      <pc:sldChg chg="addSp modSp new mod ord">
        <pc:chgData name="Weifeng Xu" userId="e7aed605-a3dd-4d5a-a692-a87037af107b" providerId="ADAL" clId="{B29BA757-A9E5-4E35-900E-70A7C044DEA3}" dt="2025-05-07T16:10:31.408" v="829"/>
        <pc:sldMkLst>
          <pc:docMk/>
          <pc:sldMk cId="2923167307" sldId="271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6:30:39.819" v="2079" actId="207"/>
        <pc:sldMkLst>
          <pc:docMk/>
          <pc:sldMk cId="868934236" sldId="272"/>
        </pc:sldMkLst>
      </pc:sldChg>
      <pc:sldChg chg="del">
        <pc:chgData name="Weifeng Xu" userId="e7aed605-a3dd-4d5a-a692-a87037af107b" providerId="ADAL" clId="{B29BA757-A9E5-4E35-900E-70A7C044DEA3}" dt="2025-05-07T01:05:41.838" v="16" actId="47"/>
        <pc:sldMkLst>
          <pc:docMk/>
          <pc:sldMk cId="2888544228" sldId="27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5:54:54.600" v="665" actId="20577"/>
        <pc:sldMkLst>
          <pc:docMk/>
          <pc:sldMk cId="862046090" sldId="273"/>
        </pc:sldMkLst>
      </pc:sldChg>
      <pc:sldChg chg="del">
        <pc:chgData name="Weifeng Xu" userId="e7aed605-a3dd-4d5a-a692-a87037af107b" providerId="ADAL" clId="{B29BA757-A9E5-4E35-900E-70A7C044DEA3}" dt="2025-05-07T01:05:40.913" v="12" actId="47"/>
        <pc:sldMkLst>
          <pc:docMk/>
          <pc:sldMk cId="2994016025" sldId="273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7T16:06:14.904" v="769" actId="20577"/>
        <pc:sldMkLst>
          <pc:docMk/>
          <pc:sldMk cId="602319858" sldId="274"/>
        </pc:sldMkLst>
      </pc:sldChg>
      <pc:sldChg chg="del">
        <pc:chgData name="Weifeng Xu" userId="e7aed605-a3dd-4d5a-a692-a87037af107b" providerId="ADAL" clId="{B29BA757-A9E5-4E35-900E-70A7C044DEA3}" dt="2025-05-07T01:05:41.168" v="14" actId="47"/>
        <pc:sldMkLst>
          <pc:docMk/>
          <pc:sldMk cId="1783593539" sldId="274"/>
        </pc:sldMkLst>
      </pc:sldChg>
      <pc:sldChg chg="del">
        <pc:chgData name="Weifeng Xu" userId="e7aed605-a3dd-4d5a-a692-a87037af107b" providerId="ADAL" clId="{B29BA757-A9E5-4E35-900E-70A7C044DEA3}" dt="2025-05-07T01:05:41.058" v="13" actId="47"/>
        <pc:sldMkLst>
          <pc:docMk/>
          <pc:sldMk cId="1245700757" sldId="275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0:51.558" v="834" actId="20577"/>
        <pc:sldMkLst>
          <pc:docMk/>
          <pc:sldMk cId="1760818567" sldId="275"/>
        </pc:sldMkLst>
      </pc:sldChg>
      <pc:sldChg chg="del">
        <pc:chgData name="Weifeng Xu" userId="e7aed605-a3dd-4d5a-a692-a87037af107b" providerId="ADAL" clId="{B29BA757-A9E5-4E35-900E-70A7C044DEA3}" dt="2025-05-07T01:05:41.987" v="17" actId="47"/>
        <pc:sldMkLst>
          <pc:docMk/>
          <pc:sldMk cId="495228592" sldId="27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1:45.415" v="843" actId="20577"/>
        <pc:sldMkLst>
          <pc:docMk/>
          <pc:sldMk cId="2550957305" sldId="27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4:54.334" v="868" actId="20577"/>
        <pc:sldMkLst>
          <pc:docMk/>
          <pc:sldMk cId="3185848680" sldId="277"/>
        </pc:sldMkLst>
      </pc:sldChg>
      <pc:sldChg chg="del">
        <pc:chgData name="Weifeng Xu" userId="e7aed605-a3dd-4d5a-a692-a87037af107b" providerId="ADAL" clId="{B29BA757-A9E5-4E35-900E-70A7C044DEA3}" dt="2025-05-07T01:05:42.120" v="18" actId="47"/>
        <pc:sldMkLst>
          <pc:docMk/>
          <pc:sldMk cId="3629368376" sldId="277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6:14:46.033" v="864" actId="21"/>
        <pc:sldMkLst>
          <pc:docMk/>
          <pc:sldMk cId="405124300" sldId="278"/>
        </pc:sldMkLst>
      </pc:sldChg>
      <pc:sldChg chg="del">
        <pc:chgData name="Weifeng Xu" userId="e7aed605-a3dd-4d5a-a692-a87037af107b" providerId="ADAL" clId="{B29BA757-A9E5-4E35-900E-70A7C044DEA3}" dt="2025-05-07T01:05:42.732" v="19" actId="47"/>
        <pc:sldMkLst>
          <pc:docMk/>
          <pc:sldMk cId="1472723351" sldId="278"/>
        </pc:sldMkLst>
      </pc:sldChg>
      <pc:sldChg chg="addSp modSp new mod">
        <pc:chgData name="Weifeng Xu" userId="e7aed605-a3dd-4d5a-a692-a87037af107b" providerId="ADAL" clId="{B29BA757-A9E5-4E35-900E-70A7C044DEA3}" dt="2025-05-07T16:22:03.960" v="883" actId="6549"/>
        <pc:sldMkLst>
          <pc:docMk/>
          <pc:sldMk cId="2022899757" sldId="279"/>
        </pc:sldMkLst>
      </pc:sldChg>
      <pc:sldChg chg="del">
        <pc:chgData name="Weifeng Xu" userId="e7aed605-a3dd-4d5a-a692-a87037af107b" providerId="ADAL" clId="{B29BA757-A9E5-4E35-900E-70A7C044DEA3}" dt="2025-05-07T01:05:42.915" v="20" actId="47"/>
        <pc:sldMkLst>
          <pc:docMk/>
          <pc:sldMk cId="545826806" sldId="280"/>
        </pc:sldMkLst>
      </pc:sldChg>
      <pc:sldChg chg="addSp modSp new mod">
        <pc:chgData name="Weifeng Xu" userId="e7aed605-a3dd-4d5a-a692-a87037af107b" providerId="ADAL" clId="{B29BA757-A9E5-4E35-900E-70A7C044DEA3}" dt="2025-05-07T16:49:42.797" v="901" actId="1076"/>
        <pc:sldMkLst>
          <pc:docMk/>
          <pc:sldMk cId="2021787752" sldId="280"/>
        </pc:sldMkLst>
      </pc:sldChg>
      <pc:sldChg chg="del">
        <pc:chgData name="Weifeng Xu" userId="e7aed605-a3dd-4d5a-a692-a87037af107b" providerId="ADAL" clId="{B29BA757-A9E5-4E35-900E-70A7C044DEA3}" dt="2025-05-07T01:05:43.017" v="21" actId="47"/>
        <pc:sldMkLst>
          <pc:docMk/>
          <pc:sldMk cId="1846476847" sldId="281"/>
        </pc:sldMkLst>
      </pc:sldChg>
      <pc:sldChg chg="addSp modSp new mod modClrScheme chgLayout">
        <pc:chgData name="Weifeng Xu" userId="e7aed605-a3dd-4d5a-a692-a87037af107b" providerId="ADAL" clId="{B29BA757-A9E5-4E35-900E-70A7C044DEA3}" dt="2025-05-07T18:40:01.580" v="1051" actId="14100"/>
        <pc:sldMkLst>
          <pc:docMk/>
          <pc:sldMk cId="3900806462" sldId="281"/>
        </pc:sldMkLst>
      </pc:sldChg>
      <pc:sldChg chg="del">
        <pc:chgData name="Weifeng Xu" userId="e7aed605-a3dd-4d5a-a692-a87037af107b" providerId="ADAL" clId="{B29BA757-A9E5-4E35-900E-70A7C044DEA3}" dt="2025-05-07T01:05:43.560" v="22" actId="47"/>
        <pc:sldMkLst>
          <pc:docMk/>
          <pc:sldMk cId="1740457000" sldId="28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19:07:15.321" v="1278" actId="20577"/>
        <pc:sldMkLst>
          <pc:docMk/>
          <pc:sldMk cId="2831829862" sldId="282"/>
        </pc:sldMkLst>
      </pc:sldChg>
      <pc:sldChg chg="del">
        <pc:chgData name="Weifeng Xu" userId="e7aed605-a3dd-4d5a-a692-a87037af107b" providerId="ADAL" clId="{B29BA757-A9E5-4E35-900E-70A7C044DEA3}" dt="2025-05-07T01:05:43.719" v="23" actId="47"/>
        <pc:sldMkLst>
          <pc:docMk/>
          <pc:sldMk cId="1312178182" sldId="283"/>
        </pc:sldMkLst>
      </pc:sldChg>
      <pc:sldChg chg="addSp delSp modSp new mod">
        <pc:chgData name="Weifeng Xu" userId="e7aed605-a3dd-4d5a-a692-a87037af107b" providerId="ADAL" clId="{B29BA757-A9E5-4E35-900E-70A7C044DEA3}" dt="2025-05-07T19:10:31.791" v="1310" actId="1076"/>
        <pc:sldMkLst>
          <pc:docMk/>
          <pc:sldMk cId="3760669567" sldId="283"/>
        </pc:sldMkLst>
      </pc:sldChg>
      <pc:sldChg chg="del">
        <pc:chgData name="Weifeng Xu" userId="e7aed605-a3dd-4d5a-a692-a87037af107b" providerId="ADAL" clId="{B29BA757-A9E5-4E35-900E-70A7C044DEA3}" dt="2025-05-07T01:05:43.858" v="24" actId="47"/>
        <pc:sldMkLst>
          <pc:docMk/>
          <pc:sldMk cId="383624214" sldId="284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7T21:25:08.149" v="1502" actId="20577"/>
        <pc:sldMkLst>
          <pc:docMk/>
          <pc:sldMk cId="2141137123" sldId="284"/>
        </pc:sldMkLst>
      </pc:sldChg>
      <pc:sldChg chg="addSp delSp modSp new del mod modClrScheme chgLayout modNotesTx">
        <pc:chgData name="Weifeng Xu" userId="e7aed605-a3dd-4d5a-a692-a87037af107b" providerId="ADAL" clId="{B29BA757-A9E5-4E35-900E-70A7C044DEA3}" dt="2025-05-07T21:20:02.566" v="1484" actId="47"/>
        <pc:sldMkLst>
          <pc:docMk/>
          <pc:sldMk cId="2382133442" sldId="285"/>
        </pc:sldMkLst>
      </pc:sldChg>
      <pc:sldChg chg="del">
        <pc:chgData name="Weifeng Xu" userId="e7aed605-a3dd-4d5a-a692-a87037af107b" providerId="ADAL" clId="{B29BA757-A9E5-4E35-900E-70A7C044DEA3}" dt="2025-05-07T01:05:43.978" v="25" actId="47"/>
        <pc:sldMkLst>
          <pc:docMk/>
          <pc:sldMk cId="3552171113" sldId="285"/>
        </pc:sldMkLst>
      </pc:sldChg>
      <pc:sldChg chg="addSp delSp modSp new del mod">
        <pc:chgData name="Weifeng Xu" userId="e7aed605-a3dd-4d5a-a692-a87037af107b" providerId="ADAL" clId="{B29BA757-A9E5-4E35-900E-70A7C044DEA3}" dt="2025-05-07T21:11:08.982" v="1441" actId="47"/>
        <pc:sldMkLst>
          <pc:docMk/>
          <pc:sldMk cId="1698969649" sldId="286"/>
        </pc:sldMkLst>
      </pc:sldChg>
      <pc:sldChg chg="addSp modSp new mod modClrScheme chgLayout modNotesTx">
        <pc:chgData name="Weifeng Xu" userId="e7aed605-a3dd-4d5a-a692-a87037af107b" providerId="ADAL" clId="{B29BA757-A9E5-4E35-900E-70A7C044DEA3}" dt="2025-05-07T21:24:47.497" v="1500" actId="14100"/>
        <pc:sldMkLst>
          <pc:docMk/>
          <pc:sldMk cId="4021924536" sldId="286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6:45:28.350" v="2080" actId="6549"/>
        <pc:sldMkLst>
          <pc:docMk/>
          <pc:sldMk cId="214610006" sldId="287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9:16:33.374" v="2189" actId="27636"/>
        <pc:sldMkLst>
          <pc:docMk/>
          <pc:sldMk cId="1407769080" sldId="288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8T12:59:41.769" v="2034"/>
        <pc:sldMkLst>
          <pc:docMk/>
          <pc:sldMk cId="104095834" sldId="289"/>
        </pc:sldMkLst>
      </pc:sldChg>
      <pc:sldChg chg="addSp delSp modSp new mod ord modClrScheme chgLayout">
        <pc:chgData name="Weifeng Xu" userId="e7aed605-a3dd-4d5a-a692-a87037af107b" providerId="ADAL" clId="{B29BA757-A9E5-4E35-900E-70A7C044DEA3}" dt="2025-05-08T13:08:23.713" v="2038"/>
        <pc:sldMkLst>
          <pc:docMk/>
          <pc:sldMk cId="3513636499" sldId="290"/>
        </pc:sldMkLst>
      </pc:sldChg>
      <pc:sldChg chg="addSp delSp modSp new mod">
        <pc:chgData name="Weifeng Xu" userId="e7aed605-a3dd-4d5a-a692-a87037af107b" providerId="ADAL" clId="{B29BA757-A9E5-4E35-900E-70A7C044DEA3}" dt="2025-05-08T19:18:52.428" v="2201" actId="1076"/>
        <pc:sldMkLst>
          <pc:docMk/>
          <pc:sldMk cId="767342062" sldId="291"/>
        </pc:sldMkLst>
      </pc:sldChg>
      <pc:sldChg chg="delSp add del mod">
        <pc:chgData name="Weifeng Xu" userId="e7aed605-a3dd-4d5a-a692-a87037af107b" providerId="ADAL" clId="{B29BA757-A9E5-4E35-900E-70A7C044DEA3}" dt="2025-05-08T12:59:23.881" v="2032" actId="47"/>
        <pc:sldMkLst>
          <pc:docMk/>
          <pc:sldMk cId="4059981469" sldId="291"/>
        </pc:sldMkLst>
      </pc:sldChg>
      <pc:sldChg chg="addSp modSp new mod">
        <pc:chgData name="Weifeng Xu" userId="e7aed605-a3dd-4d5a-a692-a87037af107b" providerId="ADAL" clId="{B29BA757-A9E5-4E35-900E-70A7C044DEA3}" dt="2025-05-08T19:19:12.442" v="2205" actId="1076"/>
        <pc:sldMkLst>
          <pc:docMk/>
          <pc:sldMk cId="3454193145" sldId="292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19:17:53.737" v="2198" actId="14100"/>
        <pc:sldMkLst>
          <pc:docMk/>
          <pc:sldMk cId="2222583924" sldId="293"/>
        </pc:sldMkLst>
      </pc:sldChg>
      <pc:sldChg chg="addSp delSp modSp new del mod modClrScheme chgLayout">
        <pc:chgData name="Weifeng Xu" userId="e7aed605-a3dd-4d5a-a692-a87037af107b" providerId="ADAL" clId="{B29BA757-A9E5-4E35-900E-70A7C044DEA3}" dt="2025-05-08T19:16:46.459" v="2191" actId="47"/>
        <pc:sldMkLst>
          <pc:docMk/>
          <pc:sldMk cId="3547774912" sldId="293"/>
        </pc:sldMkLst>
      </pc:sldChg>
      <pc:sldChg chg="addSp modSp new mod">
        <pc:chgData name="Weifeng Xu" userId="e7aed605-a3dd-4d5a-a692-a87037af107b" providerId="ADAL" clId="{B29BA757-A9E5-4E35-900E-70A7C044DEA3}" dt="2025-05-08T19:22:47.041" v="2221" actId="1076"/>
        <pc:sldMkLst>
          <pc:docMk/>
          <pc:sldMk cId="1894162818" sldId="294"/>
        </pc:sldMkLst>
      </pc:sldChg>
      <pc:sldChg chg="addSp modSp new mod">
        <pc:chgData name="Weifeng Xu" userId="e7aed605-a3dd-4d5a-a692-a87037af107b" providerId="ADAL" clId="{B29BA757-A9E5-4E35-900E-70A7C044DEA3}" dt="2025-05-08T19:25:57.875" v="2250" actId="14100"/>
        <pc:sldMkLst>
          <pc:docMk/>
          <pc:sldMk cId="4224664371" sldId="295"/>
        </pc:sldMkLst>
      </pc:sldChg>
      <pc:sldChg chg="addSp delSp modSp new mod modClrScheme chgLayout">
        <pc:chgData name="Weifeng Xu" userId="e7aed605-a3dd-4d5a-a692-a87037af107b" providerId="ADAL" clId="{B29BA757-A9E5-4E35-900E-70A7C044DEA3}" dt="2025-05-08T20:23:00.544" v="2270" actId="14100"/>
        <pc:sldMkLst>
          <pc:docMk/>
          <pc:sldMk cId="720217490" sldId="296"/>
        </pc:sldMkLst>
      </pc:sldChg>
      <pc:sldChg chg="addSp modSp new mod modClrScheme chgLayout">
        <pc:chgData name="Weifeng Xu" userId="e7aed605-a3dd-4d5a-a692-a87037af107b" providerId="ADAL" clId="{B29BA757-A9E5-4E35-900E-70A7C044DEA3}" dt="2025-05-08T20:25:29.479" v="2296" actId="14100"/>
        <pc:sldMkLst>
          <pc:docMk/>
          <pc:sldMk cId="4294253925" sldId="297"/>
        </pc:sldMkLst>
      </pc:sldChg>
      <pc:sldChg chg="modSp new mod">
        <pc:chgData name="Weifeng Xu" userId="e7aed605-a3dd-4d5a-a692-a87037af107b" providerId="ADAL" clId="{B29BA757-A9E5-4E35-900E-70A7C044DEA3}" dt="2025-05-08T20:26:01.468" v="2299"/>
        <pc:sldMkLst>
          <pc:docMk/>
          <pc:sldMk cId="2038064399" sldId="298"/>
        </pc:sldMkLst>
      </pc:sldChg>
      <pc:sldChg chg="modSp new mod">
        <pc:chgData name="Weifeng Xu" userId="e7aed605-a3dd-4d5a-a692-a87037af107b" providerId="ADAL" clId="{B29BA757-A9E5-4E35-900E-70A7C044DEA3}" dt="2025-05-08T20:26:31.713" v="2302"/>
        <pc:sldMkLst>
          <pc:docMk/>
          <pc:sldMk cId="1215718099" sldId="299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77503F2E-F3A0-409B-A511-BB14035E722B}"/>
    <pc:docChg chg="undo custSel addSld delSld modSld sldOrd">
      <pc:chgData name="Weifeng Xu" userId="e7aed605-a3dd-4d5a-a692-a87037af107b" providerId="ADAL" clId="{77503F2E-F3A0-409B-A511-BB14035E722B}" dt="2025-05-01T18:53:56.374" v="2136" actId="20577"/>
      <pc:docMkLst>
        <pc:docMk/>
      </pc:docMkLst>
      <pc:sldChg chg="addSp modSp mod">
        <pc:chgData name="Weifeng Xu" userId="e7aed605-a3dd-4d5a-a692-a87037af107b" providerId="ADAL" clId="{77503F2E-F3A0-409B-A511-BB14035E722B}" dt="2025-04-30T22:37:51.320" v="275" actId="1076"/>
        <pc:sldMkLst>
          <pc:docMk/>
          <pc:sldMk cId="1325061211" sldId="256"/>
        </pc:sldMkLst>
      </pc:sldChg>
      <pc:sldChg chg="addSp delSp modSp new mod modClrScheme chgLayout">
        <pc:chgData name="Weifeng Xu" userId="e7aed605-a3dd-4d5a-a692-a87037af107b" providerId="ADAL" clId="{77503F2E-F3A0-409B-A511-BB14035E722B}" dt="2025-04-30T22:00:56.674" v="162" actId="14100"/>
        <pc:sldMkLst>
          <pc:docMk/>
          <pc:sldMk cId="2003605107" sldId="257"/>
        </pc:sldMkLst>
      </pc:sldChg>
      <pc:sldChg chg="del">
        <pc:chgData name="Weifeng Xu" userId="e7aed605-a3dd-4d5a-a692-a87037af107b" providerId="ADAL" clId="{77503F2E-F3A0-409B-A511-BB14035E722B}" dt="2025-04-30T21:31:57.304" v="0" actId="47"/>
        <pc:sldMkLst>
          <pc:docMk/>
          <pc:sldMk cId="2572427240" sldId="257"/>
        </pc:sldMkLst>
      </pc:sldChg>
      <pc:sldChg chg="del">
        <pc:chgData name="Weifeng Xu" userId="e7aed605-a3dd-4d5a-a692-a87037af107b" providerId="ADAL" clId="{77503F2E-F3A0-409B-A511-BB14035E722B}" dt="2025-04-30T21:31:57.413" v="1" actId="47"/>
        <pc:sldMkLst>
          <pc:docMk/>
          <pc:sldMk cId="3100494254" sldId="258"/>
        </pc:sldMkLst>
      </pc:sldChg>
      <pc:sldChg chg="addSp delSp modSp add mod modClrScheme chgLayout">
        <pc:chgData name="Weifeng Xu" userId="e7aed605-a3dd-4d5a-a692-a87037af107b" providerId="ADAL" clId="{77503F2E-F3A0-409B-A511-BB14035E722B}" dt="2025-04-30T22:36:13.270" v="244" actId="27636"/>
        <pc:sldMkLst>
          <pc:docMk/>
          <pc:sldMk cId="3148078500" sldId="258"/>
        </pc:sldMkLst>
      </pc:sldChg>
      <pc:sldChg chg="del">
        <pc:chgData name="Weifeng Xu" userId="e7aed605-a3dd-4d5a-a692-a87037af107b" providerId="ADAL" clId="{77503F2E-F3A0-409B-A511-BB14035E722B}" dt="2025-04-30T21:31:57.571" v="2" actId="47"/>
        <pc:sldMkLst>
          <pc:docMk/>
          <pc:sldMk cId="1655253961" sldId="25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4:49.515" v="1486" actId="1076"/>
        <pc:sldMkLst>
          <pc:docMk/>
          <pc:sldMk cId="2942233055" sldId="259"/>
        </pc:sldMkLst>
      </pc:sldChg>
      <pc:sldChg chg="del">
        <pc:chgData name="Weifeng Xu" userId="e7aed605-a3dd-4d5a-a692-a87037af107b" providerId="ADAL" clId="{77503F2E-F3A0-409B-A511-BB14035E722B}" dt="2025-04-30T21:31:58.684" v="5" actId="47"/>
        <pc:sldMkLst>
          <pc:docMk/>
          <pc:sldMk cId="3375603492" sldId="260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4-30T23:57:46.285" v="501" actId="1076"/>
        <pc:sldMkLst>
          <pc:docMk/>
          <pc:sldMk cId="4238292093" sldId="260"/>
        </pc:sldMkLst>
      </pc:sldChg>
      <pc:sldChg chg="addSp delSp modSp new mod ord modClrScheme chgLayout modNotesTx">
        <pc:chgData name="Weifeng Xu" userId="e7aed605-a3dd-4d5a-a692-a87037af107b" providerId="ADAL" clId="{77503F2E-F3A0-409B-A511-BB14035E722B}" dt="2025-05-01T00:20:09.257" v="663" actId="20577"/>
        <pc:sldMkLst>
          <pc:docMk/>
          <pc:sldMk cId="773548588" sldId="261"/>
        </pc:sldMkLst>
      </pc:sldChg>
      <pc:sldChg chg="del">
        <pc:chgData name="Weifeng Xu" userId="e7aed605-a3dd-4d5a-a692-a87037af107b" providerId="ADAL" clId="{77503F2E-F3A0-409B-A511-BB14035E722B}" dt="2025-04-30T21:31:57.746" v="3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77503F2E-F3A0-409B-A511-BB14035E722B}" dt="2025-04-30T21:31:57.991" v="4" actId="47"/>
        <pc:sldMkLst>
          <pc:docMk/>
          <pc:sldMk cId="1010189504" sldId="262"/>
        </pc:sldMkLst>
      </pc:sldChg>
      <pc:sldChg chg="addSp modSp new mod ord modClrScheme chgLayout">
        <pc:chgData name="Weifeng Xu" userId="e7aed605-a3dd-4d5a-a692-a87037af107b" providerId="ADAL" clId="{77503F2E-F3A0-409B-A511-BB14035E722B}" dt="2025-05-01T01:31:48.820" v="1112"/>
        <pc:sldMkLst>
          <pc:docMk/>
          <pc:sldMk cId="3939068785" sldId="26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1:30:59.453" v="1110" actId="207"/>
        <pc:sldMkLst>
          <pc:docMk/>
          <pc:sldMk cId="2162073066" sldId="263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02:28:32.993" v="1527"/>
        <pc:sldMkLst>
          <pc:docMk/>
          <pc:sldMk cId="1975365164" sldId="264"/>
        </pc:sldMkLst>
      </pc:sldChg>
      <pc:sldChg chg="addSp delSp modSp new mod">
        <pc:chgData name="Weifeng Xu" userId="e7aed605-a3dd-4d5a-a692-a87037af107b" providerId="ADAL" clId="{77503F2E-F3A0-409B-A511-BB14035E722B}" dt="2025-05-01T16:11:44.655" v="2082" actId="1076"/>
        <pc:sldMkLst>
          <pc:docMk/>
          <pc:sldMk cId="4163382801" sldId="265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9:51.026" v="1945" actId="403"/>
        <pc:sldMkLst>
          <pc:docMk/>
          <pc:sldMk cId="711940281" sldId="266"/>
        </pc:sldMkLst>
      </pc:sldChg>
      <pc:sldChg chg="addSp delSp modSp new mod">
        <pc:chgData name="Weifeng Xu" userId="e7aed605-a3dd-4d5a-a692-a87037af107b" providerId="ADAL" clId="{77503F2E-F3A0-409B-A511-BB14035E722B}" dt="2025-05-01T15:44:07.976" v="1954" actId="14100"/>
        <pc:sldMkLst>
          <pc:docMk/>
          <pc:sldMk cId="3000902119" sldId="267"/>
        </pc:sldMkLst>
      </pc:sldChg>
      <pc:sldChg chg="addSp modSp new mod modClrScheme chgLayout">
        <pc:chgData name="Weifeng Xu" userId="e7aed605-a3dd-4d5a-a692-a87037af107b" providerId="ADAL" clId="{77503F2E-F3A0-409B-A511-BB14035E722B}" dt="2025-05-01T02:13:32.434" v="1403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77503F2E-F3A0-409B-A511-BB14035E722B}" dt="2025-05-01T18:53:56.374" v="2136" actId="2057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6:45:54.163" v="2089" actId="1076"/>
        <pc:sldMkLst>
          <pc:docMk/>
          <pc:sldMk cId="1822568230" sldId="270"/>
        </pc:sldMkLst>
      </pc:sldChg>
      <pc:sldChg chg="addSp modSp new mod modClrScheme chgLayout">
        <pc:chgData name="Weifeng Xu" userId="e7aed605-a3dd-4d5a-a692-a87037af107b" providerId="ADAL" clId="{77503F2E-F3A0-409B-A511-BB14035E722B}" dt="2025-05-01T14:02:37.278" v="1563" actId="14100"/>
        <pc:sldMkLst>
          <pc:docMk/>
          <pc:sldMk cId="929903445" sldId="271"/>
        </pc:sldMkLst>
      </pc:sldChg>
      <pc:sldChg chg="addSp modSp new mod modClrScheme chgLayout">
        <pc:chgData name="Weifeng Xu" userId="e7aed605-a3dd-4d5a-a692-a87037af107b" providerId="ADAL" clId="{77503F2E-F3A0-409B-A511-BB14035E722B}" dt="2025-05-01T15:30:04.850" v="1882" actId="14100"/>
        <pc:sldMkLst>
          <pc:docMk/>
          <pc:sldMk cId="409369350" sldId="272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4:59:11.283" v="1722" actId="20577"/>
        <pc:sldMkLst>
          <pc:docMk/>
          <pc:sldMk cId="3399795082" sldId="273"/>
        </pc:sldMkLst>
      </pc:sldChg>
      <pc:sldChg chg="addSp delSp modSp new mod modClrScheme chgLayout modNotesTx">
        <pc:chgData name="Weifeng Xu" userId="e7aed605-a3dd-4d5a-a692-a87037af107b" providerId="ADAL" clId="{77503F2E-F3A0-409B-A511-BB14035E722B}" dt="2025-05-01T15:30:28.941" v="1887" actId="403"/>
        <pc:sldMkLst>
          <pc:docMk/>
          <pc:sldMk cId="1313382436" sldId="274"/>
        </pc:sldMkLst>
      </pc:sldChg>
      <pc:sldChg chg="addSp delSp modSp new mod modClrScheme chgLayout">
        <pc:chgData name="Weifeng Xu" userId="e7aed605-a3dd-4d5a-a692-a87037af107b" providerId="ADAL" clId="{77503F2E-F3A0-409B-A511-BB14035E722B}" dt="2025-05-01T15:07:31.776" v="1818" actId="12"/>
        <pc:sldMkLst>
          <pc:docMk/>
          <pc:sldMk cId="4170236264" sldId="275"/>
        </pc:sldMkLst>
      </pc:sldChg>
      <pc:sldChg chg="addSp delSp modSp new mod ord modClrScheme chgLayout">
        <pc:chgData name="Weifeng Xu" userId="e7aed605-a3dd-4d5a-a692-a87037af107b" providerId="ADAL" clId="{77503F2E-F3A0-409B-A511-BB14035E722B}" dt="2025-05-01T16:46:25.876" v="2093" actId="207"/>
        <pc:sldMkLst>
          <pc:docMk/>
          <pc:sldMk cId="363184616" sldId="276"/>
        </pc:sldMkLst>
      </pc:sldChg>
      <pc:sldChg chg="addSp modSp new del mod">
        <pc:chgData name="Weifeng Xu" userId="e7aed605-a3dd-4d5a-a692-a87037af107b" providerId="ADAL" clId="{77503F2E-F3A0-409B-A511-BB14035E722B}" dt="2025-05-01T16:11:58.243" v="2083" actId="47"/>
        <pc:sldMkLst>
          <pc:docMk/>
          <pc:sldMk cId="1433488969" sldId="276"/>
        </pc:sldMkLst>
      </pc:sldChg>
      <pc:sldChg chg="addSp delSp modSp new del mod modClrScheme chgLayout">
        <pc:chgData name="Weifeng Xu" userId="e7aed605-a3dd-4d5a-a692-a87037af107b" providerId="ADAL" clId="{77503F2E-F3A0-409B-A511-BB14035E722B}" dt="2025-05-01T15:56:30.529" v="2015" actId="680"/>
        <pc:sldMkLst>
          <pc:docMk/>
          <pc:sldMk cId="1774214095" sldId="276"/>
        </pc:sldMkLst>
      </pc:sldChg>
      <pc:sldChg chg="addSp modSp new del mod modClrScheme chgLayout">
        <pc:chgData name="Weifeng Xu" userId="e7aed605-a3dd-4d5a-a692-a87037af107b" providerId="ADAL" clId="{77503F2E-F3A0-409B-A511-BB14035E722B}" dt="2025-05-01T15:40:18.963" v="1946" actId="47"/>
        <pc:sldMkLst>
          <pc:docMk/>
          <pc:sldMk cId="3294603324" sldId="276"/>
        </pc:sldMkLst>
      </pc:sldChg>
      <pc:sldChg chg="addSp modSp new mod modAnim">
        <pc:chgData name="Weifeng Xu" userId="e7aed605-a3dd-4d5a-a692-a87037af107b" providerId="ADAL" clId="{77503F2E-F3A0-409B-A511-BB14035E722B}" dt="2025-05-01T18:53:39.456" v="2135" actId="1076"/>
        <pc:sldMkLst>
          <pc:docMk/>
          <pc:sldMk cId="1572050356" sldId="277"/>
        </pc:sldMkLst>
      </pc:sldChg>
      <pc:sldChg chg="add del">
        <pc:chgData name="Weifeng Xu" userId="e7aed605-a3dd-4d5a-a692-a87037af107b" providerId="ADAL" clId="{77503F2E-F3A0-409B-A511-BB14035E722B}" dt="2025-05-01T18:49:24.473" v="2098"/>
        <pc:sldMkLst>
          <pc:docMk/>
          <pc:sldMk cId="3665025083" sldId="277"/>
        </pc:sldMkLst>
      </pc:sldChg>
      <pc:sldChg chg="add del">
        <pc:chgData name="Weifeng Xu" userId="e7aed605-a3dd-4d5a-a692-a87037af107b" providerId="ADAL" clId="{77503F2E-F3A0-409B-A511-BB14035E722B}" dt="2025-05-01T18:49:10.145" v="2095"/>
        <pc:sldMkLst>
          <pc:docMk/>
          <pc:sldMk cId="4149124542" sldId="277"/>
        </pc:sldMkLst>
      </pc:sldChg>
    </pc:docChg>
  </pc:docChgLst>
  <pc:docChgLst>
    <pc:chgData name="Weifeng Xu" userId="e7aed605-a3dd-4d5a-a692-a87037af107b" providerId="ADAL" clId="{99E7DBB8-0B00-463F-B90F-88F2FF9D1B2C}"/>
    <pc:docChg chg="undo redo custSel addSld delSld modSld sldOrd">
      <pc:chgData name="Weifeng Xu" userId="e7aed605-a3dd-4d5a-a692-a87037af107b" providerId="ADAL" clId="{99E7DBB8-0B00-463F-B90F-88F2FF9D1B2C}" dt="2025-05-14T00:52:45.952" v="2016" actId="20577"/>
      <pc:docMkLst>
        <pc:docMk/>
      </pc:docMkLst>
      <pc:sldChg chg="del">
        <pc:chgData name="Weifeng Xu" userId="e7aed605-a3dd-4d5a-a692-a87037af107b" providerId="ADAL" clId="{99E7DBB8-0B00-463F-B90F-88F2FF9D1B2C}" dt="2025-05-09T00:56:53.206" v="42" actId="47"/>
        <pc:sldMkLst>
          <pc:docMk/>
          <pc:sldMk cId="1325061211" sldId="256"/>
        </pc:sldMkLst>
      </pc:sldChg>
      <pc:sldChg chg="addSp modSp new mod">
        <pc:chgData name="Weifeng Xu" userId="e7aed605-a3dd-4d5a-a692-a87037af107b" providerId="ADAL" clId="{99E7DBB8-0B00-463F-B90F-88F2FF9D1B2C}" dt="2025-05-09T13:48:29.267" v="662" actId="20577"/>
        <pc:sldMkLst>
          <pc:docMk/>
          <pc:sldMk cId="4229613289" sldId="256"/>
        </pc:sldMkLst>
        <pc:spChg chg="mod">
          <ac:chgData name="Weifeng Xu" userId="e7aed605-a3dd-4d5a-a692-a87037af107b" providerId="ADAL" clId="{99E7DBB8-0B00-463F-B90F-88F2FF9D1B2C}" dt="2025-05-09T13:48:29.267" v="662" actId="20577"/>
          <ac:spMkLst>
            <pc:docMk/>
            <pc:sldMk cId="4229613289" sldId="256"/>
            <ac:spMk id="2" creationId="{73048C73-D1CA-0BE8-0077-80ECB9E744B2}"/>
          </ac:spMkLst>
        </pc:spChg>
      </pc:sldChg>
      <pc:sldChg chg="addSp delSp modSp new mod">
        <pc:chgData name="Weifeng Xu" userId="e7aed605-a3dd-4d5a-a692-a87037af107b" providerId="ADAL" clId="{99E7DBB8-0B00-463F-B90F-88F2FF9D1B2C}" dt="2025-05-09T02:20:02.586" v="219" actId="21"/>
        <pc:sldMkLst>
          <pc:docMk/>
          <pc:sldMk cId="2080425308" sldId="257"/>
        </pc:sldMkLst>
      </pc:sldChg>
      <pc:sldChg chg="del">
        <pc:chgData name="Weifeng Xu" userId="e7aed605-a3dd-4d5a-a692-a87037af107b" providerId="ADAL" clId="{99E7DBB8-0B00-463F-B90F-88F2FF9D1B2C}" dt="2025-05-09T00:56:48.817" v="0" actId="47"/>
        <pc:sldMkLst>
          <pc:docMk/>
          <pc:sldMk cId="3637650244" sldId="257"/>
        </pc:sldMkLst>
      </pc:sldChg>
      <pc:sldChg chg="addSp delSp modSp new del mod modClrScheme chgLayout">
        <pc:chgData name="Weifeng Xu" userId="e7aed605-a3dd-4d5a-a692-a87037af107b" providerId="ADAL" clId="{99E7DBB8-0B00-463F-B90F-88F2FF9D1B2C}" dt="2025-05-09T01:22:39.424" v="97" actId="47"/>
        <pc:sldMkLst>
          <pc:docMk/>
          <pc:sldMk cId="783051541" sldId="258"/>
        </pc:sldMkLst>
      </pc:sldChg>
      <pc:sldChg chg="del">
        <pc:chgData name="Weifeng Xu" userId="e7aed605-a3dd-4d5a-a692-a87037af107b" providerId="ADAL" clId="{99E7DBB8-0B00-463F-B90F-88F2FF9D1B2C}" dt="2025-05-09T00:56:49.327" v="1" actId="47"/>
        <pc:sldMkLst>
          <pc:docMk/>
          <pc:sldMk cId="2656776715" sldId="258"/>
        </pc:sldMkLst>
      </pc:sldChg>
      <pc:sldChg chg="del">
        <pc:chgData name="Weifeng Xu" userId="e7aed605-a3dd-4d5a-a692-a87037af107b" providerId="ADAL" clId="{99E7DBB8-0B00-463F-B90F-88F2FF9D1B2C}" dt="2025-05-09T00:56:49.351" v="2" actId="47"/>
        <pc:sldMkLst>
          <pc:docMk/>
          <pc:sldMk cId="727829765" sldId="259"/>
        </pc:sldMkLst>
      </pc:sldChg>
      <pc:sldChg chg="addSp delSp modSp new mod ord modClrScheme chgLayout">
        <pc:chgData name="Weifeng Xu" userId="e7aed605-a3dd-4d5a-a692-a87037af107b" providerId="ADAL" clId="{99E7DBB8-0B00-463F-B90F-88F2FF9D1B2C}" dt="2025-05-09T14:56:36.715" v="1127" actId="113"/>
        <pc:sldMkLst>
          <pc:docMk/>
          <pc:sldMk cId="1414809203" sldId="259"/>
        </pc:sldMkLst>
      </pc:sldChg>
      <pc:sldChg chg="del">
        <pc:chgData name="Weifeng Xu" userId="e7aed605-a3dd-4d5a-a692-a87037af107b" providerId="ADAL" clId="{99E7DBB8-0B00-463F-B90F-88F2FF9D1B2C}" dt="2025-05-09T00:56:49.538" v="4" actId="47"/>
        <pc:sldMkLst>
          <pc:docMk/>
          <pc:sldMk cId="1840264368" sldId="260"/>
        </pc:sldMkLst>
      </pc:sldChg>
      <pc:sldChg chg="modSp new mod ord">
        <pc:chgData name="Weifeng Xu" userId="e7aed605-a3dd-4d5a-a692-a87037af107b" providerId="ADAL" clId="{99E7DBB8-0B00-463F-B90F-88F2FF9D1B2C}" dt="2025-05-09T14:42:46.320" v="1024" actId="6549"/>
        <pc:sldMkLst>
          <pc:docMk/>
          <pc:sldMk cId="2555509167" sldId="260"/>
        </pc:sldMkLst>
      </pc:sldChg>
      <pc:sldChg chg="addSp delSp modSp new add del mod ord modNotesTx">
        <pc:chgData name="Weifeng Xu" userId="e7aed605-a3dd-4d5a-a692-a87037af107b" providerId="ADAL" clId="{99E7DBB8-0B00-463F-B90F-88F2FF9D1B2C}" dt="2025-05-09T13:51:08.563" v="723" actId="20577"/>
        <pc:sldMkLst>
          <pc:docMk/>
          <pc:sldMk cId="108116971" sldId="261"/>
        </pc:sldMkLst>
      </pc:sldChg>
      <pc:sldChg chg="del">
        <pc:chgData name="Weifeng Xu" userId="e7aed605-a3dd-4d5a-a692-a87037af107b" providerId="ADAL" clId="{99E7DBB8-0B00-463F-B90F-88F2FF9D1B2C}" dt="2025-05-09T00:56:49.622" v="6" actId="47"/>
        <pc:sldMkLst>
          <pc:docMk/>
          <pc:sldMk cId="4111090122" sldId="261"/>
        </pc:sldMkLst>
      </pc:sldChg>
      <pc:sldChg chg="del">
        <pc:chgData name="Weifeng Xu" userId="e7aed605-a3dd-4d5a-a692-a87037af107b" providerId="ADAL" clId="{99E7DBB8-0B00-463F-B90F-88F2FF9D1B2C}" dt="2025-05-09T00:56:49.670" v="7" actId="47"/>
        <pc:sldMkLst>
          <pc:docMk/>
          <pc:sldMk cId="2317883494" sldId="262"/>
        </pc:sldMkLst>
      </pc:sldChg>
      <pc:sldChg chg="addSp delSp modSp new del mod modClrScheme chgLayout">
        <pc:chgData name="Weifeng Xu" userId="e7aed605-a3dd-4d5a-a692-a87037af107b" providerId="ADAL" clId="{99E7DBB8-0B00-463F-B90F-88F2FF9D1B2C}" dt="2025-05-09T13:54:30.871" v="739" actId="47"/>
        <pc:sldMkLst>
          <pc:docMk/>
          <pc:sldMk cId="3888142425" sldId="262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03:34:28.037" v="336" actId="1076"/>
        <pc:sldMkLst>
          <pc:docMk/>
          <pc:sldMk cId="541577434" sldId="263"/>
        </pc:sldMkLst>
      </pc:sldChg>
      <pc:sldChg chg="del">
        <pc:chgData name="Weifeng Xu" userId="e7aed605-a3dd-4d5a-a692-a87037af107b" providerId="ADAL" clId="{99E7DBB8-0B00-463F-B90F-88F2FF9D1B2C}" dt="2025-05-09T00:56:49.721" v="9" actId="47"/>
        <pc:sldMkLst>
          <pc:docMk/>
          <pc:sldMk cId="811983070" sldId="263"/>
        </pc:sldMkLst>
      </pc:sldChg>
      <pc:sldChg chg="del">
        <pc:chgData name="Weifeng Xu" userId="e7aed605-a3dd-4d5a-a692-a87037af107b" providerId="ADAL" clId="{99E7DBB8-0B00-463F-B90F-88F2FF9D1B2C}" dt="2025-05-09T00:56:49.750" v="10" actId="47"/>
        <pc:sldMkLst>
          <pc:docMk/>
          <pc:sldMk cId="1963809480" sldId="264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03:35:28.386" v="376" actId="1076"/>
        <pc:sldMkLst>
          <pc:docMk/>
          <pc:sldMk cId="4109817222" sldId="264"/>
        </pc:sldMkLst>
      </pc:sldChg>
      <pc:sldChg chg="del">
        <pc:chgData name="Weifeng Xu" userId="e7aed605-a3dd-4d5a-a692-a87037af107b" providerId="ADAL" clId="{99E7DBB8-0B00-463F-B90F-88F2FF9D1B2C}" dt="2025-05-09T00:56:49.776" v="11" actId="47"/>
        <pc:sldMkLst>
          <pc:docMk/>
          <pc:sldMk cId="1407222423" sldId="265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0T13:15:56.890" v="1698" actId="14100"/>
        <pc:sldMkLst>
          <pc:docMk/>
          <pc:sldMk cId="2460522592" sldId="265"/>
        </pc:sldMkLst>
      </pc:sldChg>
      <pc:sldChg chg="del">
        <pc:chgData name="Weifeng Xu" userId="e7aed605-a3dd-4d5a-a692-a87037af107b" providerId="ADAL" clId="{99E7DBB8-0B00-463F-B90F-88F2FF9D1B2C}" dt="2025-05-09T00:56:51.053" v="18" actId="47"/>
        <pc:sldMkLst>
          <pc:docMk/>
          <pc:sldMk cId="765826211" sldId="266"/>
        </pc:sldMkLst>
      </pc:sldChg>
      <pc:sldChg chg="addSp delSp modSp new mod">
        <pc:chgData name="Weifeng Xu" userId="e7aed605-a3dd-4d5a-a692-a87037af107b" providerId="ADAL" clId="{99E7DBB8-0B00-463F-B90F-88F2FF9D1B2C}" dt="2025-05-09T14:38:22.643" v="950" actId="14100"/>
        <pc:sldMkLst>
          <pc:docMk/>
          <pc:sldMk cId="4202676483" sldId="266"/>
        </pc:sldMkLst>
      </pc:sldChg>
      <pc:sldChg chg="addSp delSp new mod modClrScheme chgLayout">
        <pc:chgData name="Weifeng Xu" userId="e7aed605-a3dd-4d5a-a692-a87037af107b" providerId="ADAL" clId="{99E7DBB8-0B00-463F-B90F-88F2FF9D1B2C}" dt="2025-05-09T11:53:29.113" v="495"/>
        <pc:sldMkLst>
          <pc:docMk/>
          <pc:sldMk cId="86561853" sldId="267"/>
        </pc:sldMkLst>
      </pc:sldChg>
      <pc:sldChg chg="del">
        <pc:chgData name="Weifeng Xu" userId="e7aed605-a3dd-4d5a-a692-a87037af107b" providerId="ADAL" clId="{99E7DBB8-0B00-463F-B90F-88F2FF9D1B2C}" dt="2025-05-09T00:56:49.696" v="8" actId="47"/>
        <pc:sldMkLst>
          <pc:docMk/>
          <pc:sldMk cId="3504296645" sldId="267"/>
        </pc:sldMkLst>
      </pc:sldChg>
      <pc:sldChg chg="del">
        <pc:chgData name="Weifeng Xu" userId="e7aed605-a3dd-4d5a-a692-a87037af107b" providerId="ADAL" clId="{99E7DBB8-0B00-463F-B90F-88F2FF9D1B2C}" dt="2025-05-09T00:56:51.086" v="19" actId="47"/>
        <pc:sldMkLst>
          <pc:docMk/>
          <pc:sldMk cId="679910618" sldId="268"/>
        </pc:sldMkLst>
      </pc:sldChg>
      <pc:sldChg chg="addSp delSp modSp add mod ord modClrScheme chgLayout">
        <pc:chgData name="Weifeng Xu" userId="e7aed605-a3dd-4d5a-a692-a87037af107b" providerId="ADAL" clId="{99E7DBB8-0B00-463F-B90F-88F2FF9D1B2C}" dt="2025-05-10T13:19:26.944" v="1727" actId="1076"/>
        <pc:sldMkLst>
          <pc:docMk/>
          <pc:sldMk cId="2452082469" sldId="268"/>
        </pc:sldMkLst>
      </pc:sldChg>
      <pc:sldChg chg="addSp delSp modSp new add del mod modClrScheme chgLayout">
        <pc:chgData name="Weifeng Xu" userId="e7aed605-a3dd-4d5a-a692-a87037af107b" providerId="ADAL" clId="{99E7DBB8-0B00-463F-B90F-88F2FF9D1B2C}" dt="2025-05-09T12:58:42.375" v="564" actId="26606"/>
        <pc:sldMkLst>
          <pc:docMk/>
          <pc:sldMk cId="1533910329" sldId="269"/>
        </pc:sldMkLst>
      </pc:sldChg>
      <pc:sldChg chg="del">
        <pc:chgData name="Weifeng Xu" userId="e7aed605-a3dd-4d5a-a692-a87037af107b" providerId="ADAL" clId="{99E7DBB8-0B00-463F-B90F-88F2FF9D1B2C}" dt="2025-05-09T00:56:49.818" v="12" actId="47"/>
        <pc:sldMkLst>
          <pc:docMk/>
          <pc:sldMk cId="2594904362" sldId="269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3:49:12.279" v="665"/>
        <pc:sldMkLst>
          <pc:docMk/>
          <pc:sldMk cId="2434111921" sldId="270"/>
        </pc:sldMkLst>
      </pc:sldChg>
      <pc:sldChg chg="del">
        <pc:chgData name="Weifeng Xu" userId="e7aed605-a3dd-4d5a-a692-a87037af107b" providerId="ADAL" clId="{99E7DBB8-0B00-463F-B90F-88F2FF9D1B2C}" dt="2025-05-09T00:56:49.861" v="13" actId="47"/>
        <pc:sldMkLst>
          <pc:docMk/>
          <pc:sldMk cId="3508688350" sldId="270"/>
        </pc:sldMkLst>
      </pc:sldChg>
      <pc:sldChg chg="del">
        <pc:chgData name="Weifeng Xu" userId="e7aed605-a3dd-4d5a-a692-a87037af107b" providerId="ADAL" clId="{99E7DBB8-0B00-463F-B90F-88F2FF9D1B2C}" dt="2025-05-09T00:56:50.987" v="16" actId="47"/>
        <pc:sldMkLst>
          <pc:docMk/>
          <pc:sldMk cId="2923167307" sldId="271"/>
        </pc:sldMkLst>
      </pc:sldChg>
      <pc:sldChg chg="addSp modSp add mod">
        <pc:chgData name="Weifeng Xu" userId="e7aed605-a3dd-4d5a-a692-a87037af107b" providerId="ADAL" clId="{99E7DBB8-0B00-463F-B90F-88F2FF9D1B2C}" dt="2025-05-09T14:04:35.998" v="830" actId="1076"/>
        <pc:sldMkLst>
          <pc:docMk/>
          <pc:sldMk cId="3407768076" sldId="271"/>
        </pc:sldMkLst>
      </pc:sldChg>
      <pc:sldChg chg="del">
        <pc:chgData name="Weifeng Xu" userId="e7aed605-a3dd-4d5a-a692-a87037af107b" providerId="ADAL" clId="{99E7DBB8-0B00-463F-B90F-88F2FF9D1B2C}" dt="2025-05-09T00:56:51.116" v="20" actId="47"/>
        <pc:sldMkLst>
          <pc:docMk/>
          <pc:sldMk cId="868934236" sldId="272"/>
        </pc:sldMkLst>
      </pc:sldChg>
      <pc:sldChg chg="modSp add mod ord">
        <pc:chgData name="Weifeng Xu" userId="e7aed605-a3dd-4d5a-a692-a87037af107b" providerId="ADAL" clId="{99E7DBB8-0B00-463F-B90F-88F2FF9D1B2C}" dt="2025-05-09T14:34:31.799" v="870" actId="20577"/>
        <pc:sldMkLst>
          <pc:docMk/>
          <pc:sldMk cId="3267955198" sldId="272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4:46:16.527" v="1085" actId="20577"/>
        <pc:sldMkLst>
          <pc:docMk/>
          <pc:sldMk cId="123998257" sldId="273"/>
        </pc:sldMkLst>
      </pc:sldChg>
      <pc:sldChg chg="del">
        <pc:chgData name="Weifeng Xu" userId="e7aed605-a3dd-4d5a-a692-a87037af107b" providerId="ADAL" clId="{99E7DBB8-0B00-463F-B90F-88F2FF9D1B2C}" dt="2025-05-09T00:56:49.388" v="3" actId="47"/>
        <pc:sldMkLst>
          <pc:docMk/>
          <pc:sldMk cId="862046090" sldId="273"/>
        </pc:sldMkLst>
      </pc:sldChg>
      <pc:sldChg chg="del">
        <pc:chgData name="Weifeng Xu" userId="e7aed605-a3dd-4d5a-a692-a87037af107b" providerId="ADAL" clId="{99E7DBB8-0B00-463F-B90F-88F2FF9D1B2C}" dt="2025-05-09T00:56:49.592" v="5" actId="47"/>
        <pc:sldMkLst>
          <pc:docMk/>
          <pc:sldMk cId="602319858" sldId="274"/>
        </pc:sldMkLst>
      </pc:sldChg>
      <pc:sldChg chg="addSp modSp new mod">
        <pc:chgData name="Weifeng Xu" userId="e7aed605-a3dd-4d5a-a692-a87037af107b" providerId="ADAL" clId="{99E7DBB8-0B00-463F-B90F-88F2FF9D1B2C}" dt="2025-05-09T14:49:01.193" v="1113" actId="1076"/>
        <pc:sldMkLst>
          <pc:docMk/>
          <pc:sldMk cId="2691624364" sldId="274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6:03:21.115" v="1305" actId="14100"/>
        <pc:sldMkLst>
          <pc:docMk/>
          <pc:sldMk cId="335620739" sldId="275"/>
        </pc:sldMkLst>
      </pc:sldChg>
      <pc:sldChg chg="del">
        <pc:chgData name="Weifeng Xu" userId="e7aed605-a3dd-4d5a-a692-a87037af107b" providerId="ADAL" clId="{99E7DBB8-0B00-463F-B90F-88F2FF9D1B2C}" dt="2025-05-09T00:56:50.476" v="15" actId="47"/>
        <pc:sldMkLst>
          <pc:docMk/>
          <pc:sldMk cId="1760818567" sldId="275"/>
        </pc:sldMkLst>
      </pc:sldChg>
      <pc:sldChg chg="addSp delSp modSp new mod modClrScheme chgLayout">
        <pc:chgData name="Weifeng Xu" userId="e7aed605-a3dd-4d5a-a692-a87037af107b" providerId="ADAL" clId="{99E7DBB8-0B00-463F-B90F-88F2FF9D1B2C}" dt="2025-05-09T15:27:42.179" v="1279" actId="20577"/>
        <pc:sldMkLst>
          <pc:docMk/>
          <pc:sldMk cId="1706777646" sldId="276"/>
        </pc:sldMkLst>
      </pc:sldChg>
      <pc:sldChg chg="del">
        <pc:chgData name="Weifeng Xu" userId="e7aed605-a3dd-4d5a-a692-a87037af107b" providerId="ADAL" clId="{99E7DBB8-0B00-463F-B90F-88F2FF9D1B2C}" dt="2025-05-09T00:56:51.017" v="17" actId="47"/>
        <pc:sldMkLst>
          <pc:docMk/>
          <pc:sldMk cId="2550957305" sldId="276"/>
        </pc:sldMkLst>
      </pc:sldChg>
      <pc:sldChg chg="addSp delSp modSp new mod">
        <pc:chgData name="Weifeng Xu" userId="e7aed605-a3dd-4d5a-a692-a87037af107b" providerId="ADAL" clId="{99E7DBB8-0B00-463F-B90F-88F2FF9D1B2C}" dt="2025-05-10T01:53:51.094" v="1636" actId="6549"/>
        <pc:sldMkLst>
          <pc:docMk/>
          <pc:sldMk cId="729748050" sldId="277"/>
        </pc:sldMkLst>
      </pc:sldChg>
      <pc:sldChg chg="del">
        <pc:chgData name="Weifeng Xu" userId="e7aed605-a3dd-4d5a-a692-a87037af107b" providerId="ADAL" clId="{99E7DBB8-0B00-463F-B90F-88F2FF9D1B2C}" dt="2025-05-09T00:56:51.278" v="25" actId="47"/>
        <pc:sldMkLst>
          <pc:docMk/>
          <pc:sldMk cId="3185848680" sldId="277"/>
        </pc:sldMkLst>
      </pc:sldChg>
      <pc:sldChg chg="del">
        <pc:chgData name="Weifeng Xu" userId="e7aed605-a3dd-4d5a-a692-a87037af107b" providerId="ADAL" clId="{99E7DBB8-0B00-463F-B90F-88F2FF9D1B2C}" dt="2025-05-09T00:56:51.323" v="26" actId="47"/>
        <pc:sldMkLst>
          <pc:docMk/>
          <pc:sldMk cId="405124300" sldId="278"/>
        </pc:sldMkLst>
      </pc:sldChg>
      <pc:sldChg chg="addSp modSp new mod">
        <pc:chgData name="Weifeng Xu" userId="e7aed605-a3dd-4d5a-a692-a87037af107b" providerId="ADAL" clId="{99E7DBB8-0B00-463F-B90F-88F2FF9D1B2C}" dt="2025-05-10T02:11:14.099" v="1667" actId="207"/>
        <pc:sldMkLst>
          <pc:docMk/>
          <pc:sldMk cId="2625883836" sldId="278"/>
        </pc:sldMkLst>
      </pc:sldChg>
      <pc:sldChg chg="addSp modSp new mod">
        <pc:chgData name="Weifeng Xu" userId="e7aed605-a3dd-4d5a-a692-a87037af107b" providerId="ADAL" clId="{99E7DBB8-0B00-463F-B90F-88F2FF9D1B2C}" dt="2025-05-10T14:25:13.185" v="1849" actId="20577"/>
        <pc:sldMkLst>
          <pc:docMk/>
          <pc:sldMk cId="1124268826" sldId="279"/>
        </pc:sldMkLst>
      </pc:sldChg>
      <pc:sldChg chg="del">
        <pc:chgData name="Weifeng Xu" userId="e7aed605-a3dd-4d5a-a692-a87037af107b" providerId="ADAL" clId="{99E7DBB8-0B00-463F-B90F-88F2FF9D1B2C}" dt="2025-05-09T00:56:51.351" v="27" actId="47"/>
        <pc:sldMkLst>
          <pc:docMk/>
          <pc:sldMk cId="2022899757" sldId="279"/>
        </pc:sldMkLst>
      </pc:sldChg>
      <pc:sldChg chg="addSp delSp modSp new mod">
        <pc:chgData name="Weifeng Xu" userId="e7aed605-a3dd-4d5a-a692-a87037af107b" providerId="ADAL" clId="{99E7DBB8-0B00-463F-B90F-88F2FF9D1B2C}" dt="2025-05-10T14:36:45.391" v="1949" actId="1076"/>
        <pc:sldMkLst>
          <pc:docMk/>
          <pc:sldMk cId="1156439318" sldId="280"/>
        </pc:sldMkLst>
      </pc:sldChg>
      <pc:sldChg chg="del">
        <pc:chgData name="Weifeng Xu" userId="e7aed605-a3dd-4d5a-a692-a87037af107b" providerId="ADAL" clId="{99E7DBB8-0B00-463F-B90F-88F2FF9D1B2C}" dt="2025-05-09T00:56:51.380" v="28" actId="47"/>
        <pc:sldMkLst>
          <pc:docMk/>
          <pc:sldMk cId="2021787752" sldId="280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0T14:27:39.172" v="1939"/>
        <pc:sldMkLst>
          <pc:docMk/>
          <pc:sldMk cId="1238643883" sldId="281"/>
        </pc:sldMkLst>
      </pc:sldChg>
      <pc:sldChg chg="del">
        <pc:chgData name="Weifeng Xu" userId="e7aed605-a3dd-4d5a-a692-a87037af107b" providerId="ADAL" clId="{99E7DBB8-0B00-463F-B90F-88F2FF9D1B2C}" dt="2025-05-09T00:56:51.407" v="29" actId="47"/>
        <pc:sldMkLst>
          <pc:docMk/>
          <pc:sldMk cId="3900806462" sldId="281"/>
        </pc:sldMkLst>
      </pc:sldChg>
      <pc:sldChg chg="del">
        <pc:chgData name="Weifeng Xu" userId="e7aed605-a3dd-4d5a-a692-a87037af107b" providerId="ADAL" clId="{99E7DBB8-0B00-463F-B90F-88F2FF9D1B2C}" dt="2025-05-09T00:56:51.449" v="30" actId="47"/>
        <pc:sldMkLst>
          <pc:docMk/>
          <pc:sldMk cId="2831829862" sldId="282"/>
        </pc:sldMkLst>
      </pc:sldChg>
      <pc:sldChg chg="addSp modSp new mod modClrScheme chgLayout">
        <pc:chgData name="Weifeng Xu" userId="e7aed605-a3dd-4d5a-a692-a87037af107b" providerId="ADAL" clId="{99E7DBB8-0B00-463F-B90F-88F2FF9D1B2C}" dt="2025-05-10T14:38:50.580" v="1954"/>
        <pc:sldMkLst>
          <pc:docMk/>
          <pc:sldMk cId="3302196761" sldId="282"/>
        </pc:sldMkLst>
      </pc:sldChg>
      <pc:sldChg chg="addSp delSp modSp new mod modClrScheme chgLayout">
        <pc:chgData name="Weifeng Xu" userId="e7aed605-a3dd-4d5a-a692-a87037af107b" providerId="ADAL" clId="{99E7DBB8-0B00-463F-B90F-88F2FF9D1B2C}" dt="2025-05-10T14:58:41.003" v="1960" actId="22"/>
        <pc:sldMkLst>
          <pc:docMk/>
          <pc:sldMk cId="3728536507" sldId="283"/>
        </pc:sldMkLst>
      </pc:sldChg>
      <pc:sldChg chg="del">
        <pc:chgData name="Weifeng Xu" userId="e7aed605-a3dd-4d5a-a692-a87037af107b" providerId="ADAL" clId="{99E7DBB8-0B00-463F-B90F-88F2FF9D1B2C}" dt="2025-05-09T00:56:51.495" v="31" actId="47"/>
        <pc:sldMkLst>
          <pc:docMk/>
          <pc:sldMk cId="3760669567" sldId="283"/>
        </pc:sldMkLst>
      </pc:sldChg>
      <pc:sldChg chg="del">
        <pc:chgData name="Weifeng Xu" userId="e7aed605-a3dd-4d5a-a692-a87037af107b" providerId="ADAL" clId="{99E7DBB8-0B00-463F-B90F-88F2FF9D1B2C}" dt="2025-05-09T00:56:51.164" v="21" actId="47"/>
        <pc:sldMkLst>
          <pc:docMk/>
          <pc:sldMk cId="2141137123" sldId="284"/>
        </pc:sldMkLst>
      </pc:sldChg>
      <pc:sldChg chg="addSp modSp new mod modClrScheme chgLayout">
        <pc:chgData name="Weifeng Xu" userId="e7aed605-a3dd-4d5a-a692-a87037af107b" providerId="ADAL" clId="{99E7DBB8-0B00-463F-B90F-88F2FF9D1B2C}" dt="2025-05-10T15:04:38.447" v="1972"/>
        <pc:sldMkLst>
          <pc:docMk/>
          <pc:sldMk cId="2713869841" sldId="284"/>
        </pc:sldMkLst>
      </pc:sldChg>
      <pc:sldChg chg="addSp delSp new mod modClrScheme chgLayout">
        <pc:chgData name="Weifeng Xu" userId="e7aed605-a3dd-4d5a-a692-a87037af107b" providerId="ADAL" clId="{99E7DBB8-0B00-463F-B90F-88F2FF9D1B2C}" dt="2025-05-12T21:15:02.063" v="1975" actId="22"/>
        <pc:sldMkLst>
          <pc:docMk/>
          <pc:sldMk cId="3944974779" sldId="285"/>
        </pc:sldMkLst>
      </pc:sldChg>
      <pc:sldChg chg="addSp delSp modSp new mod ord modClrScheme chgLayout">
        <pc:chgData name="Weifeng Xu" userId="e7aed605-a3dd-4d5a-a692-a87037af107b" providerId="ADAL" clId="{99E7DBB8-0B00-463F-B90F-88F2FF9D1B2C}" dt="2025-05-14T00:52:45.952" v="2016" actId="20577"/>
        <pc:sldMkLst>
          <pc:docMk/>
          <pc:sldMk cId="1036684615" sldId="286"/>
        </pc:sldMkLst>
        <pc:spChg chg="del">
          <ac:chgData name="Weifeng Xu" userId="e7aed605-a3dd-4d5a-a692-a87037af107b" providerId="ADAL" clId="{99E7DBB8-0B00-463F-B90F-88F2FF9D1B2C}" dt="2025-05-14T00:48:42.756" v="1977" actId="700"/>
          <ac:spMkLst>
            <pc:docMk/>
            <pc:sldMk cId="1036684615" sldId="286"/>
            <ac:spMk id="2" creationId="{FFB5FE33-5A7B-2344-5947-1C52FD0F7B86}"/>
          </ac:spMkLst>
        </pc:spChg>
        <pc:spChg chg="del">
          <ac:chgData name="Weifeng Xu" userId="e7aed605-a3dd-4d5a-a692-a87037af107b" providerId="ADAL" clId="{99E7DBB8-0B00-463F-B90F-88F2FF9D1B2C}" dt="2025-05-14T00:48:42.756" v="1977" actId="700"/>
          <ac:spMkLst>
            <pc:docMk/>
            <pc:sldMk cId="1036684615" sldId="286"/>
            <ac:spMk id="3" creationId="{98B74BD0-3685-3094-5304-D8D21778E748}"/>
          </ac:spMkLst>
        </pc:spChg>
        <pc:spChg chg="add mod">
          <ac:chgData name="Weifeng Xu" userId="e7aed605-a3dd-4d5a-a692-a87037af107b" providerId="ADAL" clId="{99E7DBB8-0B00-463F-B90F-88F2FF9D1B2C}" dt="2025-05-14T00:52:15.679" v="1992" actId="1076"/>
          <ac:spMkLst>
            <pc:docMk/>
            <pc:sldMk cId="1036684615" sldId="286"/>
            <ac:spMk id="5" creationId="{79381B55-A4C9-6593-AA3C-BF46F3B728EF}"/>
          </ac:spMkLst>
        </pc:spChg>
        <pc:spChg chg="add mod">
          <ac:chgData name="Weifeng Xu" userId="e7aed605-a3dd-4d5a-a692-a87037af107b" providerId="ADAL" clId="{99E7DBB8-0B00-463F-B90F-88F2FF9D1B2C}" dt="2025-05-14T00:52:45.952" v="2016" actId="20577"/>
          <ac:spMkLst>
            <pc:docMk/>
            <pc:sldMk cId="1036684615" sldId="286"/>
            <ac:spMk id="6" creationId="{DC8BD3C1-0620-61C4-4238-6C2B3533B391}"/>
          </ac:spMkLst>
        </pc:spChg>
        <pc:picChg chg="add mod">
          <ac:chgData name="Weifeng Xu" userId="e7aed605-a3dd-4d5a-a692-a87037af107b" providerId="ADAL" clId="{99E7DBB8-0B00-463F-B90F-88F2FF9D1B2C}" dt="2025-05-14T00:52:12.776" v="1991" actId="1076"/>
          <ac:picMkLst>
            <pc:docMk/>
            <pc:sldMk cId="1036684615" sldId="286"/>
            <ac:picMk id="1026" creationId="{F5F2E22A-BED2-8403-26E5-26072C3CDC4C}"/>
          </ac:picMkLst>
        </pc:picChg>
      </pc:sldChg>
      <pc:sldChg chg="del">
        <pc:chgData name="Weifeng Xu" userId="e7aed605-a3dd-4d5a-a692-a87037af107b" providerId="ADAL" clId="{99E7DBB8-0B00-463F-B90F-88F2FF9D1B2C}" dt="2025-05-09T00:56:51.203" v="22" actId="47"/>
        <pc:sldMkLst>
          <pc:docMk/>
          <pc:sldMk cId="4021924536" sldId="286"/>
        </pc:sldMkLst>
      </pc:sldChg>
      <pc:sldChg chg="del">
        <pc:chgData name="Weifeng Xu" userId="e7aed605-a3dd-4d5a-a692-a87037af107b" providerId="ADAL" clId="{99E7DBB8-0B00-463F-B90F-88F2FF9D1B2C}" dt="2025-05-09T00:56:52.409" v="32" actId="47"/>
        <pc:sldMkLst>
          <pc:docMk/>
          <pc:sldMk cId="214610006" sldId="287"/>
        </pc:sldMkLst>
      </pc:sldChg>
      <pc:sldChg chg="del">
        <pc:chgData name="Weifeng Xu" userId="e7aed605-a3dd-4d5a-a692-a87037af107b" providerId="ADAL" clId="{99E7DBB8-0B00-463F-B90F-88F2FF9D1B2C}" dt="2025-05-09T00:56:52.922" v="33" actId="47"/>
        <pc:sldMkLst>
          <pc:docMk/>
          <pc:sldMk cId="1407769080" sldId="288"/>
        </pc:sldMkLst>
      </pc:sldChg>
      <pc:sldChg chg="del">
        <pc:chgData name="Weifeng Xu" userId="e7aed605-a3dd-4d5a-a692-a87037af107b" providerId="ADAL" clId="{99E7DBB8-0B00-463F-B90F-88F2FF9D1B2C}" dt="2025-05-09T00:56:51.226" v="23" actId="47"/>
        <pc:sldMkLst>
          <pc:docMk/>
          <pc:sldMk cId="104095834" sldId="289"/>
        </pc:sldMkLst>
      </pc:sldChg>
      <pc:sldChg chg="del">
        <pc:chgData name="Weifeng Xu" userId="e7aed605-a3dd-4d5a-a692-a87037af107b" providerId="ADAL" clId="{99E7DBB8-0B00-463F-B90F-88F2FF9D1B2C}" dt="2025-05-09T00:56:49.891" v="14" actId="47"/>
        <pc:sldMkLst>
          <pc:docMk/>
          <pc:sldMk cId="3513636499" sldId="290"/>
        </pc:sldMkLst>
      </pc:sldChg>
      <pc:sldChg chg="del">
        <pc:chgData name="Weifeng Xu" userId="e7aed605-a3dd-4d5a-a692-a87037af107b" providerId="ADAL" clId="{99E7DBB8-0B00-463F-B90F-88F2FF9D1B2C}" dt="2025-05-09T00:56:52.957" v="34" actId="47"/>
        <pc:sldMkLst>
          <pc:docMk/>
          <pc:sldMk cId="767342062" sldId="291"/>
        </pc:sldMkLst>
      </pc:sldChg>
      <pc:sldChg chg="del">
        <pc:chgData name="Weifeng Xu" userId="e7aed605-a3dd-4d5a-a692-a87037af107b" providerId="ADAL" clId="{99E7DBB8-0B00-463F-B90F-88F2FF9D1B2C}" dt="2025-05-09T00:56:52.981" v="35" actId="47"/>
        <pc:sldMkLst>
          <pc:docMk/>
          <pc:sldMk cId="3454193145" sldId="292"/>
        </pc:sldMkLst>
      </pc:sldChg>
      <pc:sldChg chg="del">
        <pc:chgData name="Weifeng Xu" userId="e7aed605-a3dd-4d5a-a692-a87037af107b" providerId="ADAL" clId="{99E7DBB8-0B00-463F-B90F-88F2FF9D1B2C}" dt="2025-05-09T00:56:51.251" v="24" actId="47"/>
        <pc:sldMkLst>
          <pc:docMk/>
          <pc:sldMk cId="2222583924" sldId="293"/>
        </pc:sldMkLst>
      </pc:sldChg>
      <pc:sldChg chg="del">
        <pc:chgData name="Weifeng Xu" userId="e7aed605-a3dd-4d5a-a692-a87037af107b" providerId="ADAL" clId="{99E7DBB8-0B00-463F-B90F-88F2FF9D1B2C}" dt="2025-05-09T00:56:53.023" v="36" actId="47"/>
        <pc:sldMkLst>
          <pc:docMk/>
          <pc:sldMk cId="1894162818" sldId="294"/>
        </pc:sldMkLst>
      </pc:sldChg>
      <pc:sldChg chg="del">
        <pc:chgData name="Weifeng Xu" userId="e7aed605-a3dd-4d5a-a692-a87037af107b" providerId="ADAL" clId="{99E7DBB8-0B00-463F-B90F-88F2FF9D1B2C}" dt="2025-05-09T00:56:53.044" v="37" actId="47"/>
        <pc:sldMkLst>
          <pc:docMk/>
          <pc:sldMk cId="4224664371" sldId="295"/>
        </pc:sldMkLst>
      </pc:sldChg>
      <pc:sldChg chg="del">
        <pc:chgData name="Weifeng Xu" userId="e7aed605-a3dd-4d5a-a692-a87037af107b" providerId="ADAL" clId="{99E7DBB8-0B00-463F-B90F-88F2FF9D1B2C}" dt="2025-05-09T00:56:53.090" v="38" actId="47"/>
        <pc:sldMkLst>
          <pc:docMk/>
          <pc:sldMk cId="720217490" sldId="296"/>
        </pc:sldMkLst>
      </pc:sldChg>
      <pc:sldChg chg="del">
        <pc:chgData name="Weifeng Xu" userId="e7aed605-a3dd-4d5a-a692-a87037af107b" providerId="ADAL" clId="{99E7DBB8-0B00-463F-B90F-88F2FF9D1B2C}" dt="2025-05-09T00:56:53.125" v="39" actId="47"/>
        <pc:sldMkLst>
          <pc:docMk/>
          <pc:sldMk cId="4294253925" sldId="297"/>
        </pc:sldMkLst>
      </pc:sldChg>
      <pc:sldChg chg="del">
        <pc:chgData name="Weifeng Xu" userId="e7aed605-a3dd-4d5a-a692-a87037af107b" providerId="ADAL" clId="{99E7DBB8-0B00-463F-B90F-88F2FF9D1B2C}" dt="2025-05-09T00:56:53.152" v="40" actId="47"/>
        <pc:sldMkLst>
          <pc:docMk/>
          <pc:sldMk cId="2038064399" sldId="298"/>
        </pc:sldMkLst>
      </pc:sldChg>
      <pc:sldChg chg="del">
        <pc:chgData name="Weifeng Xu" userId="e7aed605-a3dd-4d5a-a692-a87037af107b" providerId="ADAL" clId="{99E7DBB8-0B00-463F-B90F-88F2FF9D1B2C}" dt="2025-05-09T00:56:53.180" v="41" actId="47"/>
        <pc:sldMkLst>
          <pc:docMk/>
          <pc:sldMk cId="1215718099" sldId="299"/>
        </pc:sldMkLst>
      </pc:sldChg>
    </pc:docChg>
  </pc:docChgLst>
  <pc:docChgLst>
    <pc:chgData name="Weifeng Xu" userId="e7aed605-a3dd-4d5a-a692-a87037af107b" providerId="ADAL" clId="{30C724EF-4842-4D28-AD5E-F8ADBCCE7FC4}"/>
    <pc:docChg chg="undo custSel addSld delSld modSld">
      <pc:chgData name="Weifeng Xu" userId="e7aed605-a3dd-4d5a-a692-a87037af107b" providerId="ADAL" clId="{30C724EF-4842-4D28-AD5E-F8ADBCCE7FC4}" dt="2025-05-02T15:10:40.316" v="141" actId="1076"/>
      <pc:docMkLst>
        <pc:docMk/>
      </pc:docMkLst>
      <pc:sldChg chg="delSp modSp mod">
        <pc:chgData name="Weifeng Xu" userId="e7aed605-a3dd-4d5a-a692-a87037af107b" providerId="ADAL" clId="{30C724EF-4842-4D28-AD5E-F8ADBCCE7FC4}" dt="2025-05-02T14:27:30.559" v="26" actId="6549"/>
        <pc:sldMkLst>
          <pc:docMk/>
          <pc:sldMk cId="1325061211" sldId="256"/>
        </pc:sldMkLst>
      </pc:sldChg>
      <pc:sldChg chg="modSp new mod">
        <pc:chgData name="Weifeng Xu" userId="e7aed605-a3dd-4d5a-a692-a87037af107b" providerId="ADAL" clId="{30C724EF-4842-4D28-AD5E-F8ADBCCE7FC4}" dt="2025-05-02T14:27:48.979" v="28"/>
        <pc:sldMkLst>
          <pc:docMk/>
          <pc:sldMk cId="1640287784" sldId="257"/>
        </pc:sldMkLst>
      </pc:sldChg>
      <pc:sldChg chg="del">
        <pc:chgData name="Weifeng Xu" userId="e7aed605-a3dd-4d5a-a692-a87037af107b" providerId="ADAL" clId="{30C724EF-4842-4D28-AD5E-F8ADBCCE7FC4}" dt="2025-05-02T14:26:32.787" v="0" actId="47"/>
        <pc:sldMkLst>
          <pc:docMk/>
          <pc:sldMk cId="2003605107" sldId="257"/>
        </pc:sldMkLst>
      </pc:sldChg>
      <pc:sldChg chg="modSp new mod">
        <pc:chgData name="Weifeng Xu" userId="e7aed605-a3dd-4d5a-a692-a87037af107b" providerId="ADAL" clId="{30C724EF-4842-4D28-AD5E-F8ADBCCE7FC4}" dt="2025-05-02T14:31:22.834" v="56" actId="108"/>
        <pc:sldMkLst>
          <pc:docMk/>
          <pc:sldMk cId="717681411" sldId="258"/>
        </pc:sldMkLst>
      </pc:sldChg>
      <pc:sldChg chg="del">
        <pc:chgData name="Weifeng Xu" userId="e7aed605-a3dd-4d5a-a692-a87037af107b" providerId="ADAL" clId="{30C724EF-4842-4D28-AD5E-F8ADBCCE7FC4}" dt="2025-05-02T14:26:32.949" v="1" actId="47"/>
        <pc:sldMkLst>
          <pc:docMk/>
          <pc:sldMk cId="3148078500" sldId="258"/>
        </pc:sldMkLst>
      </pc:sldChg>
      <pc:sldChg chg="del">
        <pc:chgData name="Weifeng Xu" userId="e7aed605-a3dd-4d5a-a692-a87037af107b" providerId="ADAL" clId="{30C724EF-4842-4D28-AD5E-F8ADBCCE7FC4}" dt="2025-05-02T14:26:33.102" v="2" actId="47"/>
        <pc:sldMkLst>
          <pc:docMk/>
          <pc:sldMk cId="2942233055" sldId="259"/>
        </pc:sldMkLst>
      </pc:sldChg>
      <pc:sldChg chg="modSp new mod">
        <pc:chgData name="Weifeng Xu" userId="e7aed605-a3dd-4d5a-a692-a87037af107b" providerId="ADAL" clId="{30C724EF-4842-4D28-AD5E-F8ADBCCE7FC4}" dt="2025-05-02T14:31:19.127" v="55" actId="108"/>
        <pc:sldMkLst>
          <pc:docMk/>
          <pc:sldMk cId="3856045583" sldId="259"/>
        </pc:sldMkLst>
      </pc:sldChg>
      <pc:sldChg chg="addSp modSp new mod">
        <pc:chgData name="Weifeng Xu" userId="e7aed605-a3dd-4d5a-a692-a87037af107b" providerId="ADAL" clId="{30C724EF-4842-4D28-AD5E-F8ADBCCE7FC4}" dt="2025-05-02T15:07:43.406" v="100" actId="1076"/>
        <pc:sldMkLst>
          <pc:docMk/>
          <pc:sldMk cId="1123301564" sldId="260"/>
        </pc:sldMkLst>
      </pc:sldChg>
      <pc:sldChg chg="del">
        <pc:chgData name="Weifeng Xu" userId="e7aed605-a3dd-4d5a-a692-a87037af107b" providerId="ADAL" clId="{30C724EF-4842-4D28-AD5E-F8ADBCCE7FC4}" dt="2025-05-02T14:26:33.278" v="3" actId="47"/>
        <pc:sldMkLst>
          <pc:docMk/>
          <pc:sldMk cId="4238292093" sldId="260"/>
        </pc:sldMkLst>
      </pc:sldChg>
      <pc:sldChg chg="del">
        <pc:chgData name="Weifeng Xu" userId="e7aed605-a3dd-4d5a-a692-a87037af107b" providerId="ADAL" clId="{30C724EF-4842-4D28-AD5E-F8ADBCCE7FC4}" dt="2025-05-02T14:26:33.438" v="4" actId="47"/>
        <pc:sldMkLst>
          <pc:docMk/>
          <pc:sldMk cId="773548588" sldId="261"/>
        </pc:sldMkLst>
      </pc:sldChg>
      <pc:sldChg chg="modSp new mod">
        <pc:chgData name="Weifeng Xu" userId="e7aed605-a3dd-4d5a-a692-a87037af107b" providerId="ADAL" clId="{30C724EF-4842-4D28-AD5E-F8ADBCCE7FC4}" dt="2025-05-02T14:31:40.332" v="59" actId="20577"/>
        <pc:sldMkLst>
          <pc:docMk/>
          <pc:sldMk cId="805984163" sldId="261"/>
        </pc:sldMkLst>
      </pc:sldChg>
      <pc:sldChg chg="modSp new mod">
        <pc:chgData name="Weifeng Xu" userId="e7aed605-a3dd-4d5a-a692-a87037af107b" providerId="ADAL" clId="{30C724EF-4842-4D28-AD5E-F8ADBCCE7FC4}" dt="2025-05-02T14:32:29.484" v="64"/>
        <pc:sldMkLst>
          <pc:docMk/>
          <pc:sldMk cId="914522820" sldId="262"/>
        </pc:sldMkLst>
      </pc:sldChg>
      <pc:sldChg chg="del">
        <pc:chgData name="Weifeng Xu" userId="e7aed605-a3dd-4d5a-a692-a87037af107b" providerId="ADAL" clId="{30C724EF-4842-4D28-AD5E-F8ADBCCE7FC4}" dt="2025-05-02T14:26:33.690" v="5" actId="47"/>
        <pc:sldMkLst>
          <pc:docMk/>
          <pc:sldMk cId="3939068785" sldId="262"/>
        </pc:sldMkLst>
      </pc:sldChg>
      <pc:sldChg chg="del">
        <pc:chgData name="Weifeng Xu" userId="e7aed605-a3dd-4d5a-a692-a87037af107b" providerId="ADAL" clId="{30C724EF-4842-4D28-AD5E-F8ADBCCE7FC4}" dt="2025-05-02T14:26:33.878" v="6" actId="47"/>
        <pc:sldMkLst>
          <pc:docMk/>
          <pc:sldMk cId="2162073066" sldId="263"/>
        </pc:sldMkLst>
      </pc:sldChg>
      <pc:sldChg chg="modSp new mod">
        <pc:chgData name="Weifeng Xu" userId="e7aed605-a3dd-4d5a-a692-a87037af107b" providerId="ADAL" clId="{30C724EF-4842-4D28-AD5E-F8ADBCCE7FC4}" dt="2025-05-02T14:32:55.778" v="67"/>
        <pc:sldMkLst>
          <pc:docMk/>
          <pc:sldMk cId="3784490461" sldId="263"/>
        </pc:sldMkLst>
      </pc:sldChg>
      <pc:sldChg chg="modSp new mod">
        <pc:chgData name="Weifeng Xu" userId="e7aed605-a3dd-4d5a-a692-a87037af107b" providerId="ADAL" clId="{30C724EF-4842-4D28-AD5E-F8ADBCCE7FC4}" dt="2025-05-02T14:34:02.101" v="70"/>
        <pc:sldMkLst>
          <pc:docMk/>
          <pc:sldMk cId="1859847628" sldId="264"/>
        </pc:sldMkLst>
      </pc:sldChg>
      <pc:sldChg chg="del">
        <pc:chgData name="Weifeng Xu" userId="e7aed605-a3dd-4d5a-a692-a87037af107b" providerId="ADAL" clId="{30C724EF-4842-4D28-AD5E-F8ADBCCE7FC4}" dt="2025-05-02T14:26:34.055" v="7" actId="47"/>
        <pc:sldMkLst>
          <pc:docMk/>
          <pc:sldMk cId="1975365164" sldId="264"/>
        </pc:sldMkLst>
      </pc:sldChg>
      <pc:sldChg chg="modSp new mod">
        <pc:chgData name="Weifeng Xu" userId="e7aed605-a3dd-4d5a-a692-a87037af107b" providerId="ADAL" clId="{30C724EF-4842-4D28-AD5E-F8ADBCCE7FC4}" dt="2025-05-02T14:36:37.939" v="73"/>
        <pc:sldMkLst>
          <pc:docMk/>
          <pc:sldMk cId="2875748899" sldId="265"/>
        </pc:sldMkLst>
      </pc:sldChg>
      <pc:sldChg chg="del">
        <pc:chgData name="Weifeng Xu" userId="e7aed605-a3dd-4d5a-a692-a87037af107b" providerId="ADAL" clId="{30C724EF-4842-4D28-AD5E-F8ADBCCE7FC4}" dt="2025-05-02T14:26:34.218" v="8" actId="47"/>
        <pc:sldMkLst>
          <pc:docMk/>
          <pc:sldMk cId="4163382801" sldId="265"/>
        </pc:sldMkLst>
      </pc:sldChg>
      <pc:sldChg chg="del">
        <pc:chgData name="Weifeng Xu" userId="e7aed605-a3dd-4d5a-a692-a87037af107b" providerId="ADAL" clId="{30C724EF-4842-4D28-AD5E-F8ADBCCE7FC4}" dt="2025-05-02T14:26:35.006" v="12" actId="47"/>
        <pc:sldMkLst>
          <pc:docMk/>
          <pc:sldMk cId="711940281" sldId="266"/>
        </pc:sldMkLst>
      </pc:sldChg>
      <pc:sldChg chg="modSp new mod">
        <pc:chgData name="Weifeng Xu" userId="e7aed605-a3dd-4d5a-a692-a87037af107b" providerId="ADAL" clId="{30C724EF-4842-4D28-AD5E-F8ADBCCE7FC4}" dt="2025-05-02T14:37:14.713" v="77" actId="27636"/>
        <pc:sldMkLst>
          <pc:docMk/>
          <pc:sldMk cId="3455260336" sldId="266"/>
        </pc:sldMkLst>
      </pc:sldChg>
      <pc:sldChg chg="modSp new mod">
        <pc:chgData name="Weifeng Xu" userId="e7aed605-a3dd-4d5a-a692-a87037af107b" providerId="ADAL" clId="{30C724EF-4842-4D28-AD5E-F8ADBCCE7FC4}" dt="2025-05-02T14:37:38.176" v="80"/>
        <pc:sldMkLst>
          <pc:docMk/>
          <pc:sldMk cId="2341961951" sldId="267"/>
        </pc:sldMkLst>
      </pc:sldChg>
      <pc:sldChg chg="del">
        <pc:chgData name="Weifeng Xu" userId="e7aed605-a3dd-4d5a-a692-a87037af107b" providerId="ADAL" clId="{30C724EF-4842-4D28-AD5E-F8ADBCCE7FC4}" dt="2025-05-02T14:26:35.227" v="13" actId="47"/>
        <pc:sldMkLst>
          <pc:docMk/>
          <pc:sldMk cId="3000902119" sldId="267"/>
        </pc:sldMkLst>
      </pc:sldChg>
      <pc:sldChg chg="del">
        <pc:chgData name="Weifeng Xu" userId="e7aed605-a3dd-4d5a-a692-a87037af107b" providerId="ADAL" clId="{30C724EF-4842-4D28-AD5E-F8ADBCCE7FC4}" dt="2025-05-02T14:26:35.390" v="14" actId="47"/>
        <pc:sldMkLst>
          <pc:docMk/>
          <pc:sldMk cId="70125468" sldId="268"/>
        </pc:sldMkLst>
      </pc:sldChg>
      <pc:sldChg chg="modSp new mod">
        <pc:chgData name="Weifeng Xu" userId="e7aed605-a3dd-4d5a-a692-a87037af107b" providerId="ADAL" clId="{30C724EF-4842-4D28-AD5E-F8ADBCCE7FC4}" dt="2025-05-02T14:38:19.021" v="83"/>
        <pc:sldMkLst>
          <pc:docMk/>
          <pc:sldMk cId="1430309032" sldId="268"/>
        </pc:sldMkLst>
      </pc:sldChg>
      <pc:sldChg chg="del">
        <pc:chgData name="Weifeng Xu" userId="e7aed605-a3dd-4d5a-a692-a87037af107b" providerId="ADAL" clId="{30C724EF-4842-4D28-AD5E-F8ADBCCE7FC4}" dt="2025-05-02T14:26:38.233" v="19" actId="47"/>
        <pc:sldMkLst>
          <pc:docMk/>
          <pc:sldMk cId="1829157120" sldId="269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09:25.274" v="131" actId="1076"/>
        <pc:sldMkLst>
          <pc:docMk/>
          <pc:sldMk cId="2476079575" sldId="269"/>
        </pc:sldMkLst>
      </pc:sldChg>
      <pc:sldChg chg="del">
        <pc:chgData name="Weifeng Xu" userId="e7aed605-a3dd-4d5a-a692-a87037af107b" providerId="ADAL" clId="{30C724EF-4842-4D28-AD5E-F8ADBCCE7FC4}" dt="2025-05-02T14:26:35.560" v="15" actId="47"/>
        <pc:sldMkLst>
          <pc:docMk/>
          <pc:sldMk cId="1822568230" sldId="270"/>
        </pc:sldMkLst>
      </pc:sldChg>
      <pc:sldChg chg="addSp delSp modSp new mod modClrScheme chgLayout">
        <pc:chgData name="Weifeng Xu" userId="e7aed605-a3dd-4d5a-a692-a87037af107b" providerId="ADAL" clId="{30C724EF-4842-4D28-AD5E-F8ADBCCE7FC4}" dt="2025-05-02T15:10:40.316" v="141" actId="1076"/>
        <pc:sldMkLst>
          <pc:docMk/>
          <pc:sldMk cId="2069138016" sldId="270"/>
        </pc:sldMkLst>
      </pc:sldChg>
      <pc:sldChg chg="del">
        <pc:chgData name="Weifeng Xu" userId="e7aed605-a3dd-4d5a-a692-a87037af107b" providerId="ADAL" clId="{30C724EF-4842-4D28-AD5E-F8ADBCCE7FC4}" dt="2025-05-02T14:26:36.264" v="17" actId="47"/>
        <pc:sldMkLst>
          <pc:docMk/>
          <pc:sldMk cId="929903445" sldId="271"/>
        </pc:sldMkLst>
      </pc:sldChg>
      <pc:sldChg chg="del">
        <pc:chgData name="Weifeng Xu" userId="e7aed605-a3dd-4d5a-a692-a87037af107b" providerId="ADAL" clId="{30C724EF-4842-4D28-AD5E-F8ADBCCE7FC4}" dt="2025-05-02T14:26:34.596" v="10" actId="47"/>
        <pc:sldMkLst>
          <pc:docMk/>
          <pc:sldMk cId="409369350" sldId="272"/>
        </pc:sldMkLst>
      </pc:sldChg>
      <pc:sldChg chg="del">
        <pc:chgData name="Weifeng Xu" userId="e7aed605-a3dd-4d5a-a692-a87037af107b" providerId="ADAL" clId="{30C724EF-4842-4D28-AD5E-F8ADBCCE7FC4}" dt="2025-05-02T14:26:34.416" v="9" actId="47"/>
        <pc:sldMkLst>
          <pc:docMk/>
          <pc:sldMk cId="3399795082" sldId="273"/>
        </pc:sldMkLst>
      </pc:sldChg>
      <pc:sldChg chg="del">
        <pc:chgData name="Weifeng Xu" userId="e7aed605-a3dd-4d5a-a692-a87037af107b" providerId="ADAL" clId="{30C724EF-4842-4D28-AD5E-F8ADBCCE7FC4}" dt="2025-05-02T14:26:34.833" v="11" actId="47"/>
        <pc:sldMkLst>
          <pc:docMk/>
          <pc:sldMk cId="1313382436" sldId="274"/>
        </pc:sldMkLst>
      </pc:sldChg>
      <pc:sldChg chg="del">
        <pc:chgData name="Weifeng Xu" userId="e7aed605-a3dd-4d5a-a692-a87037af107b" providerId="ADAL" clId="{30C724EF-4842-4D28-AD5E-F8ADBCCE7FC4}" dt="2025-05-02T14:26:39.207" v="20" actId="47"/>
        <pc:sldMkLst>
          <pc:docMk/>
          <pc:sldMk cId="4170236264" sldId="275"/>
        </pc:sldMkLst>
      </pc:sldChg>
      <pc:sldChg chg="del">
        <pc:chgData name="Weifeng Xu" userId="e7aed605-a3dd-4d5a-a692-a87037af107b" providerId="ADAL" clId="{30C724EF-4842-4D28-AD5E-F8ADBCCE7FC4}" dt="2025-05-02T14:26:35.754" v="16" actId="47"/>
        <pc:sldMkLst>
          <pc:docMk/>
          <pc:sldMk cId="363184616" sldId="276"/>
        </pc:sldMkLst>
      </pc:sldChg>
      <pc:sldChg chg="del">
        <pc:chgData name="Weifeng Xu" userId="e7aed605-a3dd-4d5a-a692-a87037af107b" providerId="ADAL" clId="{30C724EF-4842-4D28-AD5E-F8ADBCCE7FC4}" dt="2025-05-02T14:26:37.362" v="18" actId="47"/>
        <pc:sldMkLst>
          <pc:docMk/>
          <pc:sldMk cId="1572050356" sldId="277"/>
        </pc:sldMkLst>
      </pc:sldChg>
    </pc:docChg>
  </pc:docChgLst>
  <pc:docChgLst>
    <pc:chgData name="Weifeng Xu" userId="e7aed605-a3dd-4d5a-a692-a87037af107b" providerId="ADAL" clId="{6AFC5E8B-8076-4963-9385-090C45076796}"/>
    <pc:docChg chg="undo custSel addSld delSld modSld">
      <pc:chgData name="Weifeng Xu" userId="e7aed605-a3dd-4d5a-a692-a87037af107b" providerId="ADAL" clId="{6AFC5E8B-8076-4963-9385-090C45076796}" dt="2025-05-14T20:40:15.736" v="207" actId="1076"/>
      <pc:docMkLst>
        <pc:docMk/>
      </pc:docMkLst>
      <pc:sldChg chg="modSp mod">
        <pc:chgData name="Weifeng Xu" userId="e7aed605-a3dd-4d5a-a692-a87037af107b" providerId="ADAL" clId="{6AFC5E8B-8076-4963-9385-090C45076796}" dt="2025-05-14T16:14:37.848" v="20"/>
        <pc:sldMkLst>
          <pc:docMk/>
          <pc:sldMk cId="4229613289" sldId="256"/>
        </pc:sldMkLst>
        <pc:spChg chg="mod">
          <ac:chgData name="Weifeng Xu" userId="e7aed605-a3dd-4d5a-a692-a87037af107b" providerId="ADAL" clId="{6AFC5E8B-8076-4963-9385-090C45076796}" dt="2025-05-14T16:14:37.848" v="20"/>
          <ac:spMkLst>
            <pc:docMk/>
            <pc:sldMk cId="4229613289" sldId="256"/>
            <ac:spMk id="2" creationId="{73048C73-D1CA-0BE8-0077-80ECB9E744B2}"/>
          </ac:spMkLst>
        </pc:spChg>
      </pc:sldChg>
      <pc:sldChg chg="del">
        <pc:chgData name="Weifeng Xu" userId="e7aed605-a3dd-4d5a-a692-a87037af107b" providerId="ADAL" clId="{6AFC5E8B-8076-4963-9385-090C45076796}" dt="2025-05-14T16:14:14.808" v="0" actId="47"/>
        <pc:sldMkLst>
          <pc:docMk/>
          <pc:sldMk cId="2452082469" sldId="268"/>
        </pc:sldMkLst>
      </pc:sldChg>
      <pc:sldChg chg="del">
        <pc:chgData name="Weifeng Xu" userId="e7aed605-a3dd-4d5a-a692-a87037af107b" providerId="ADAL" clId="{6AFC5E8B-8076-4963-9385-090C45076796}" dt="2025-05-14T16:14:16.048" v="7" actId="47"/>
        <pc:sldMkLst>
          <pc:docMk/>
          <pc:sldMk cId="4194710683" sldId="269"/>
        </pc:sldMkLst>
      </pc:sldChg>
      <pc:sldChg chg="del">
        <pc:chgData name="Weifeng Xu" userId="e7aed605-a3dd-4d5a-a692-a87037af107b" providerId="ADAL" clId="{6AFC5E8B-8076-4963-9385-090C45076796}" dt="2025-05-14T16:14:19.269" v="19" actId="47"/>
        <pc:sldMkLst>
          <pc:docMk/>
          <pc:sldMk cId="57326059" sldId="270"/>
        </pc:sldMkLst>
      </pc:sldChg>
      <pc:sldChg chg="del">
        <pc:chgData name="Weifeng Xu" userId="e7aed605-a3dd-4d5a-a692-a87037af107b" providerId="ADAL" clId="{6AFC5E8B-8076-4963-9385-090C45076796}" dt="2025-05-14T16:14:16.721" v="10" actId="47"/>
        <pc:sldMkLst>
          <pc:docMk/>
          <pc:sldMk cId="162526460" sldId="271"/>
        </pc:sldMkLst>
      </pc:sldChg>
      <pc:sldChg chg="del">
        <pc:chgData name="Weifeng Xu" userId="e7aed605-a3dd-4d5a-a692-a87037af107b" providerId="ADAL" clId="{6AFC5E8B-8076-4963-9385-090C45076796}" dt="2025-05-14T16:14:16.494" v="9" actId="47"/>
        <pc:sldMkLst>
          <pc:docMk/>
          <pc:sldMk cId="1198171606" sldId="272"/>
        </pc:sldMkLst>
      </pc:sldChg>
      <pc:sldChg chg="del">
        <pc:chgData name="Weifeng Xu" userId="e7aed605-a3dd-4d5a-a692-a87037af107b" providerId="ADAL" clId="{6AFC5E8B-8076-4963-9385-090C45076796}" dt="2025-05-14T16:14:16.883" v="11" actId="47"/>
        <pc:sldMkLst>
          <pc:docMk/>
          <pc:sldMk cId="1515747211" sldId="273"/>
        </pc:sldMkLst>
      </pc:sldChg>
      <pc:sldChg chg="del">
        <pc:chgData name="Weifeng Xu" userId="e7aed605-a3dd-4d5a-a692-a87037af107b" providerId="ADAL" clId="{6AFC5E8B-8076-4963-9385-090C45076796}" dt="2025-05-14T16:14:17.080" v="12" actId="47"/>
        <pc:sldMkLst>
          <pc:docMk/>
          <pc:sldMk cId="4206368744" sldId="274"/>
        </pc:sldMkLst>
      </pc:sldChg>
      <pc:sldChg chg="del">
        <pc:chgData name="Weifeng Xu" userId="e7aed605-a3dd-4d5a-a692-a87037af107b" providerId="ADAL" clId="{6AFC5E8B-8076-4963-9385-090C45076796}" dt="2025-05-14T16:14:15.788" v="6" actId="47"/>
        <pc:sldMkLst>
          <pc:docMk/>
          <pc:sldMk cId="4156353476" sldId="275"/>
        </pc:sldMkLst>
      </pc:sldChg>
      <pc:sldChg chg="del">
        <pc:chgData name="Weifeng Xu" userId="e7aed605-a3dd-4d5a-a692-a87037af107b" providerId="ADAL" clId="{6AFC5E8B-8076-4963-9385-090C45076796}" dt="2025-05-14T16:14:14.969" v="1" actId="47"/>
        <pc:sldMkLst>
          <pc:docMk/>
          <pc:sldMk cId="1873772090" sldId="276"/>
        </pc:sldMkLst>
      </pc:sldChg>
      <pc:sldChg chg="del">
        <pc:chgData name="Weifeng Xu" userId="e7aed605-a3dd-4d5a-a692-a87037af107b" providerId="ADAL" clId="{6AFC5E8B-8076-4963-9385-090C45076796}" dt="2025-05-14T16:14:15.111" v="2" actId="47"/>
        <pc:sldMkLst>
          <pc:docMk/>
          <pc:sldMk cId="3647838341" sldId="277"/>
        </pc:sldMkLst>
      </pc:sldChg>
      <pc:sldChg chg="del">
        <pc:chgData name="Weifeng Xu" userId="e7aed605-a3dd-4d5a-a692-a87037af107b" providerId="ADAL" clId="{6AFC5E8B-8076-4963-9385-090C45076796}" dt="2025-05-14T16:14:15.259" v="3" actId="47"/>
        <pc:sldMkLst>
          <pc:docMk/>
          <pc:sldMk cId="2898109509" sldId="278"/>
        </pc:sldMkLst>
      </pc:sldChg>
      <pc:sldChg chg="del">
        <pc:chgData name="Weifeng Xu" userId="e7aed605-a3dd-4d5a-a692-a87037af107b" providerId="ADAL" clId="{6AFC5E8B-8076-4963-9385-090C45076796}" dt="2025-05-14T16:14:15.398" v="4" actId="47"/>
        <pc:sldMkLst>
          <pc:docMk/>
          <pc:sldMk cId="408916524" sldId="279"/>
        </pc:sldMkLst>
      </pc:sldChg>
      <pc:sldChg chg="del">
        <pc:chgData name="Weifeng Xu" userId="e7aed605-a3dd-4d5a-a692-a87037af107b" providerId="ADAL" clId="{6AFC5E8B-8076-4963-9385-090C45076796}" dt="2025-05-14T16:14:15.571" v="5" actId="47"/>
        <pc:sldMkLst>
          <pc:docMk/>
          <pc:sldMk cId="4255792715" sldId="280"/>
        </pc:sldMkLst>
      </pc:sldChg>
      <pc:sldChg chg="addSp delSp modSp new mod modClrScheme chgLayout">
        <pc:chgData name="Weifeng Xu" userId="e7aed605-a3dd-4d5a-a692-a87037af107b" providerId="ADAL" clId="{6AFC5E8B-8076-4963-9385-090C45076796}" dt="2025-05-14T16:16:27.906" v="39" actId="313"/>
        <pc:sldMkLst>
          <pc:docMk/>
          <pc:sldMk cId="976351008" sldId="282"/>
        </pc:sldMkLst>
        <pc:spChg chg="del">
          <ac:chgData name="Weifeng Xu" userId="e7aed605-a3dd-4d5a-a692-a87037af107b" providerId="ADAL" clId="{6AFC5E8B-8076-4963-9385-090C45076796}" dt="2025-05-14T16:15:40.308" v="22" actId="700"/>
          <ac:spMkLst>
            <pc:docMk/>
            <pc:sldMk cId="976351008" sldId="282"/>
            <ac:spMk id="2" creationId="{E439DE15-3DDB-78A0-6E30-F67865C97830}"/>
          </ac:spMkLst>
        </pc:spChg>
        <pc:spChg chg="del">
          <ac:chgData name="Weifeng Xu" userId="e7aed605-a3dd-4d5a-a692-a87037af107b" providerId="ADAL" clId="{6AFC5E8B-8076-4963-9385-090C45076796}" dt="2025-05-14T16:15:40.308" v="22" actId="700"/>
          <ac:spMkLst>
            <pc:docMk/>
            <pc:sldMk cId="976351008" sldId="282"/>
            <ac:spMk id="3" creationId="{C595C34A-3A6C-745A-05A6-BA29CB55556E}"/>
          </ac:spMkLst>
        </pc:spChg>
        <pc:spChg chg="add mod">
          <ac:chgData name="Weifeng Xu" userId="e7aed605-a3dd-4d5a-a692-a87037af107b" providerId="ADAL" clId="{6AFC5E8B-8076-4963-9385-090C45076796}" dt="2025-05-14T16:16:27.906" v="39" actId="313"/>
          <ac:spMkLst>
            <pc:docMk/>
            <pc:sldMk cId="976351008" sldId="282"/>
            <ac:spMk id="4" creationId="{EE2F7C68-62AA-87D0-BD2D-F8523BA19467}"/>
          </ac:spMkLst>
        </pc:spChg>
        <pc:spChg chg="add mod">
          <ac:chgData name="Weifeng Xu" userId="e7aed605-a3dd-4d5a-a692-a87037af107b" providerId="ADAL" clId="{6AFC5E8B-8076-4963-9385-090C45076796}" dt="2025-05-14T16:16:18.035" v="24"/>
          <ac:spMkLst>
            <pc:docMk/>
            <pc:sldMk cId="976351008" sldId="282"/>
            <ac:spMk id="5" creationId="{0707037F-C3C1-51FF-D5D7-BC3C40BB6E46}"/>
          </ac:spMkLst>
        </pc:spChg>
      </pc:sldChg>
      <pc:sldChg chg="del">
        <pc:chgData name="Weifeng Xu" userId="e7aed605-a3dd-4d5a-a692-a87037af107b" providerId="ADAL" clId="{6AFC5E8B-8076-4963-9385-090C45076796}" dt="2025-05-14T16:14:17.276" v="13" actId="47"/>
        <pc:sldMkLst>
          <pc:docMk/>
          <pc:sldMk cId="3945323849" sldId="282"/>
        </pc:sldMkLst>
      </pc:sldChg>
      <pc:sldChg chg="del">
        <pc:chgData name="Weifeng Xu" userId="e7aed605-a3dd-4d5a-a692-a87037af107b" providerId="ADAL" clId="{6AFC5E8B-8076-4963-9385-090C45076796}" dt="2025-05-14T16:14:16.242" v="8" actId="47"/>
        <pc:sldMkLst>
          <pc:docMk/>
          <pc:sldMk cId="1040050436" sldId="283"/>
        </pc:sldMkLst>
      </pc:sldChg>
      <pc:sldChg chg="addSp delSp modSp new mod modClrScheme chgLayout">
        <pc:chgData name="Weifeng Xu" userId="e7aed605-a3dd-4d5a-a692-a87037af107b" providerId="ADAL" clId="{6AFC5E8B-8076-4963-9385-090C45076796}" dt="2025-05-14T16:47:13.562" v="43"/>
        <pc:sldMkLst>
          <pc:docMk/>
          <pc:sldMk cId="3367584069" sldId="283"/>
        </pc:sldMkLst>
        <pc:spChg chg="del mod ord">
          <ac:chgData name="Weifeng Xu" userId="e7aed605-a3dd-4d5a-a692-a87037af107b" providerId="ADAL" clId="{6AFC5E8B-8076-4963-9385-090C45076796}" dt="2025-05-14T16:46:58.598" v="41" actId="700"/>
          <ac:spMkLst>
            <pc:docMk/>
            <pc:sldMk cId="3367584069" sldId="283"/>
            <ac:spMk id="2" creationId="{2C43720E-063E-F75E-0B7A-A4C05661AE27}"/>
          </ac:spMkLst>
        </pc:spChg>
        <pc:spChg chg="del mod ord">
          <ac:chgData name="Weifeng Xu" userId="e7aed605-a3dd-4d5a-a692-a87037af107b" providerId="ADAL" clId="{6AFC5E8B-8076-4963-9385-090C45076796}" dt="2025-05-14T16:46:58.598" v="41" actId="700"/>
          <ac:spMkLst>
            <pc:docMk/>
            <pc:sldMk cId="3367584069" sldId="283"/>
            <ac:spMk id="3" creationId="{F5234780-5506-200C-6815-4EA842944B22}"/>
          </ac:spMkLst>
        </pc:spChg>
        <pc:spChg chg="add mod ord">
          <ac:chgData name="Weifeng Xu" userId="e7aed605-a3dd-4d5a-a692-a87037af107b" providerId="ADAL" clId="{6AFC5E8B-8076-4963-9385-090C45076796}" dt="2025-05-14T16:47:07.153" v="42"/>
          <ac:spMkLst>
            <pc:docMk/>
            <pc:sldMk cId="3367584069" sldId="283"/>
            <ac:spMk id="4" creationId="{5C270362-D601-6019-8D90-38B46F57FF3B}"/>
          </ac:spMkLst>
        </pc:spChg>
        <pc:spChg chg="add mod ord">
          <ac:chgData name="Weifeng Xu" userId="e7aed605-a3dd-4d5a-a692-a87037af107b" providerId="ADAL" clId="{6AFC5E8B-8076-4963-9385-090C45076796}" dt="2025-05-14T16:47:13.562" v="43"/>
          <ac:spMkLst>
            <pc:docMk/>
            <pc:sldMk cId="3367584069" sldId="283"/>
            <ac:spMk id="5" creationId="{CEA542AA-8927-CA59-EA41-2017D9E74D79}"/>
          </ac:spMkLst>
        </pc:spChg>
      </pc:sldChg>
      <pc:sldChg chg="addSp modSp new mod">
        <pc:chgData name="Weifeng Xu" userId="e7aed605-a3dd-4d5a-a692-a87037af107b" providerId="ADAL" clId="{6AFC5E8B-8076-4963-9385-090C45076796}" dt="2025-05-14T16:49:04.282" v="54"/>
        <pc:sldMkLst>
          <pc:docMk/>
          <pc:sldMk cId="1892192145" sldId="284"/>
        </pc:sldMkLst>
        <pc:spChg chg="mod">
          <ac:chgData name="Weifeng Xu" userId="e7aed605-a3dd-4d5a-a692-a87037af107b" providerId="ADAL" clId="{6AFC5E8B-8076-4963-9385-090C45076796}" dt="2025-05-14T16:48:22.075" v="45"/>
          <ac:spMkLst>
            <pc:docMk/>
            <pc:sldMk cId="1892192145" sldId="284"/>
            <ac:spMk id="2" creationId="{2A265E0C-75BE-6A68-2918-AB248AFBA03E}"/>
          </ac:spMkLst>
        </pc:spChg>
        <pc:spChg chg="mod">
          <ac:chgData name="Weifeng Xu" userId="e7aed605-a3dd-4d5a-a692-a87037af107b" providerId="ADAL" clId="{6AFC5E8B-8076-4963-9385-090C45076796}" dt="2025-05-14T16:49:04.282" v="54"/>
          <ac:spMkLst>
            <pc:docMk/>
            <pc:sldMk cId="1892192145" sldId="284"/>
            <ac:spMk id="3" creationId="{8E228392-6B9E-F0CC-E1FB-9B5ED4D2ED6E}"/>
          </ac:spMkLst>
        </pc:spChg>
        <pc:spChg chg="add">
          <ac:chgData name="Weifeng Xu" userId="e7aed605-a3dd-4d5a-a692-a87037af107b" providerId="ADAL" clId="{6AFC5E8B-8076-4963-9385-090C45076796}" dt="2025-05-14T16:48:47.123" v="50"/>
          <ac:spMkLst>
            <pc:docMk/>
            <pc:sldMk cId="1892192145" sldId="284"/>
            <ac:spMk id="4" creationId="{75980B2F-C75B-74F5-54FB-82D893720304}"/>
          </ac:spMkLst>
        </pc:spChg>
        <pc:spChg chg="add">
          <ac:chgData name="Weifeng Xu" userId="e7aed605-a3dd-4d5a-a692-a87037af107b" providerId="ADAL" clId="{6AFC5E8B-8076-4963-9385-090C45076796}" dt="2025-05-14T16:48:53.365" v="51"/>
          <ac:spMkLst>
            <pc:docMk/>
            <pc:sldMk cId="1892192145" sldId="284"/>
            <ac:spMk id="5" creationId="{807BBC74-2200-FDE9-E4E5-CF9D81E00294}"/>
          </ac:spMkLst>
        </pc:spChg>
      </pc:sldChg>
      <pc:sldChg chg="del">
        <pc:chgData name="Weifeng Xu" userId="e7aed605-a3dd-4d5a-a692-a87037af107b" providerId="ADAL" clId="{6AFC5E8B-8076-4963-9385-090C45076796}" dt="2025-05-14T16:14:17.444" v="14" actId="47"/>
        <pc:sldMkLst>
          <pc:docMk/>
          <pc:sldMk cId="2425295351" sldId="284"/>
        </pc:sldMkLst>
      </pc:sldChg>
      <pc:sldChg chg="addSp modSp new mod">
        <pc:chgData name="Weifeng Xu" userId="e7aed605-a3dd-4d5a-a692-a87037af107b" providerId="ADAL" clId="{6AFC5E8B-8076-4963-9385-090C45076796}" dt="2025-05-14T20:40:15.736" v="207" actId="1076"/>
        <pc:sldMkLst>
          <pc:docMk/>
          <pc:sldMk cId="72809049" sldId="285"/>
        </pc:sldMkLst>
        <pc:spChg chg="mod">
          <ac:chgData name="Weifeng Xu" userId="e7aed605-a3dd-4d5a-a692-a87037af107b" providerId="ADAL" clId="{6AFC5E8B-8076-4963-9385-090C45076796}" dt="2025-05-14T19:11:25.250" v="56"/>
          <ac:spMkLst>
            <pc:docMk/>
            <pc:sldMk cId="72809049" sldId="285"/>
            <ac:spMk id="2" creationId="{95E242A5-B7EC-8C70-624F-BFF9F4AF47C2}"/>
          </ac:spMkLst>
        </pc:spChg>
        <pc:spChg chg="mod">
          <ac:chgData name="Weifeng Xu" userId="e7aed605-a3dd-4d5a-a692-a87037af107b" providerId="ADAL" clId="{6AFC5E8B-8076-4963-9385-090C45076796}" dt="2025-05-14T20:39:26.798" v="200" actId="27636"/>
          <ac:spMkLst>
            <pc:docMk/>
            <pc:sldMk cId="72809049" sldId="285"/>
            <ac:spMk id="3" creationId="{E8D44FDA-9E4F-03CC-F2A8-16088CEEE015}"/>
          </ac:spMkLst>
        </pc:spChg>
        <pc:picChg chg="add mod">
          <ac:chgData name="Weifeng Xu" userId="e7aed605-a3dd-4d5a-a692-a87037af107b" providerId="ADAL" clId="{6AFC5E8B-8076-4963-9385-090C45076796}" dt="2025-05-14T20:40:15.736" v="207" actId="1076"/>
          <ac:picMkLst>
            <pc:docMk/>
            <pc:sldMk cId="72809049" sldId="285"/>
            <ac:picMk id="5" creationId="{C8121CE2-4ED2-3BF6-576C-412116F0E995}"/>
          </ac:picMkLst>
        </pc:picChg>
      </pc:sldChg>
      <pc:sldChg chg="del">
        <pc:chgData name="Weifeng Xu" userId="e7aed605-a3dd-4d5a-a692-a87037af107b" providerId="ADAL" clId="{6AFC5E8B-8076-4963-9385-090C45076796}" dt="2025-05-14T16:14:17.622" v="15" actId="47"/>
        <pc:sldMkLst>
          <pc:docMk/>
          <pc:sldMk cId="1229759163" sldId="285"/>
        </pc:sldMkLst>
      </pc:sldChg>
      <pc:sldChg chg="del">
        <pc:chgData name="Weifeng Xu" userId="e7aed605-a3dd-4d5a-a692-a87037af107b" providerId="ADAL" clId="{6AFC5E8B-8076-4963-9385-090C45076796}" dt="2025-05-14T16:14:17.844" v="16" actId="47"/>
        <pc:sldMkLst>
          <pc:docMk/>
          <pc:sldMk cId="3167614360" sldId="286"/>
        </pc:sldMkLst>
      </pc:sldChg>
      <pc:sldChg chg="modSp new mod">
        <pc:chgData name="Weifeng Xu" userId="e7aed605-a3dd-4d5a-a692-a87037af107b" providerId="ADAL" clId="{6AFC5E8B-8076-4963-9385-090C45076796}" dt="2025-05-14T19:12:22.153" v="63"/>
        <pc:sldMkLst>
          <pc:docMk/>
          <pc:sldMk cId="3234012047" sldId="286"/>
        </pc:sldMkLst>
        <pc:spChg chg="mod">
          <ac:chgData name="Weifeng Xu" userId="e7aed605-a3dd-4d5a-a692-a87037af107b" providerId="ADAL" clId="{6AFC5E8B-8076-4963-9385-090C45076796}" dt="2025-05-14T19:12:11.999" v="62"/>
          <ac:spMkLst>
            <pc:docMk/>
            <pc:sldMk cId="3234012047" sldId="286"/>
            <ac:spMk id="2" creationId="{D5A58DBB-817E-570C-33F1-D85EED2398D4}"/>
          </ac:spMkLst>
        </pc:spChg>
        <pc:spChg chg="mod">
          <ac:chgData name="Weifeng Xu" userId="e7aed605-a3dd-4d5a-a692-a87037af107b" providerId="ADAL" clId="{6AFC5E8B-8076-4963-9385-090C45076796}" dt="2025-05-14T19:12:22.153" v="63"/>
          <ac:spMkLst>
            <pc:docMk/>
            <pc:sldMk cId="3234012047" sldId="286"/>
            <ac:spMk id="3" creationId="{E56DC529-74FD-5925-AC38-C95F5F0AB26C}"/>
          </ac:spMkLst>
        </pc:spChg>
      </pc:sldChg>
      <pc:sldChg chg="del">
        <pc:chgData name="Weifeng Xu" userId="e7aed605-a3dd-4d5a-a692-a87037af107b" providerId="ADAL" clId="{6AFC5E8B-8076-4963-9385-090C45076796}" dt="2025-05-14T16:14:18.261" v="17" actId="47"/>
        <pc:sldMkLst>
          <pc:docMk/>
          <pc:sldMk cId="1009935062" sldId="287"/>
        </pc:sldMkLst>
      </pc:sldChg>
      <pc:sldChg chg="modSp new mod">
        <pc:chgData name="Weifeng Xu" userId="e7aed605-a3dd-4d5a-a692-a87037af107b" providerId="ADAL" clId="{6AFC5E8B-8076-4963-9385-090C45076796}" dt="2025-05-14T19:14:30.454" v="68" actId="27636"/>
        <pc:sldMkLst>
          <pc:docMk/>
          <pc:sldMk cId="2386981975" sldId="287"/>
        </pc:sldMkLst>
        <pc:spChg chg="mod">
          <ac:chgData name="Weifeng Xu" userId="e7aed605-a3dd-4d5a-a692-a87037af107b" providerId="ADAL" clId="{6AFC5E8B-8076-4963-9385-090C45076796}" dt="2025-05-14T19:14:20.144" v="66"/>
          <ac:spMkLst>
            <pc:docMk/>
            <pc:sldMk cId="2386981975" sldId="287"/>
            <ac:spMk id="2" creationId="{FA3DCF1B-B98B-77A3-40C8-211F4A0C5566}"/>
          </ac:spMkLst>
        </pc:spChg>
        <pc:spChg chg="mod">
          <ac:chgData name="Weifeng Xu" userId="e7aed605-a3dd-4d5a-a692-a87037af107b" providerId="ADAL" clId="{6AFC5E8B-8076-4963-9385-090C45076796}" dt="2025-05-14T19:14:30.454" v="68" actId="27636"/>
          <ac:spMkLst>
            <pc:docMk/>
            <pc:sldMk cId="2386981975" sldId="287"/>
            <ac:spMk id="3" creationId="{36DEC6A9-EC93-E63B-1F75-EC0D4FF81928}"/>
          </ac:spMkLst>
        </pc:spChg>
      </pc:sldChg>
      <pc:sldChg chg="del">
        <pc:chgData name="Weifeng Xu" userId="e7aed605-a3dd-4d5a-a692-a87037af107b" providerId="ADAL" clId="{6AFC5E8B-8076-4963-9385-090C45076796}" dt="2025-05-14T16:14:18.948" v="18" actId="47"/>
        <pc:sldMkLst>
          <pc:docMk/>
          <pc:sldMk cId="349350569" sldId="288"/>
        </pc:sldMkLst>
      </pc:sldChg>
      <pc:sldChg chg="new del">
        <pc:chgData name="Weifeng Xu" userId="e7aed605-a3dd-4d5a-a692-a87037af107b" providerId="ADAL" clId="{6AFC5E8B-8076-4963-9385-090C45076796}" dt="2025-05-14T20:26:40.275" v="165" actId="47"/>
        <pc:sldMkLst>
          <pc:docMk/>
          <pc:sldMk cId="3805541025" sldId="288"/>
        </pc:sldMkLst>
      </pc:sldChg>
      <pc:sldChg chg="modSp new mod">
        <pc:chgData name="Weifeng Xu" userId="e7aed605-a3dd-4d5a-a692-a87037af107b" providerId="ADAL" clId="{6AFC5E8B-8076-4963-9385-090C45076796}" dt="2025-05-14T19:16:05.207" v="73"/>
        <pc:sldMkLst>
          <pc:docMk/>
          <pc:sldMk cId="3766399856" sldId="289"/>
        </pc:sldMkLst>
        <pc:spChg chg="mod">
          <ac:chgData name="Weifeng Xu" userId="e7aed605-a3dd-4d5a-a692-a87037af107b" providerId="ADAL" clId="{6AFC5E8B-8076-4963-9385-090C45076796}" dt="2025-05-14T19:15:49.193" v="70"/>
          <ac:spMkLst>
            <pc:docMk/>
            <pc:sldMk cId="3766399856" sldId="289"/>
            <ac:spMk id="2" creationId="{BBC2BF8A-C221-86AF-7786-FADA03574F0F}"/>
          </ac:spMkLst>
        </pc:spChg>
        <pc:spChg chg="mod">
          <ac:chgData name="Weifeng Xu" userId="e7aed605-a3dd-4d5a-a692-a87037af107b" providerId="ADAL" clId="{6AFC5E8B-8076-4963-9385-090C45076796}" dt="2025-05-14T19:16:05.207" v="73"/>
          <ac:spMkLst>
            <pc:docMk/>
            <pc:sldMk cId="3766399856" sldId="289"/>
            <ac:spMk id="3" creationId="{5FF7F254-43B7-58C9-BB52-6526BEA88657}"/>
          </ac:spMkLst>
        </pc:spChg>
      </pc:sldChg>
      <pc:sldChg chg="modSp new mod">
        <pc:chgData name="Weifeng Xu" userId="e7aed605-a3dd-4d5a-a692-a87037af107b" providerId="ADAL" clId="{6AFC5E8B-8076-4963-9385-090C45076796}" dt="2025-05-14T19:28:41.379" v="145" actId="113"/>
        <pc:sldMkLst>
          <pc:docMk/>
          <pc:sldMk cId="561419399" sldId="290"/>
        </pc:sldMkLst>
        <pc:spChg chg="mod">
          <ac:chgData name="Weifeng Xu" userId="e7aed605-a3dd-4d5a-a692-a87037af107b" providerId="ADAL" clId="{6AFC5E8B-8076-4963-9385-090C45076796}" dt="2025-05-14T19:19:38.029" v="75"/>
          <ac:spMkLst>
            <pc:docMk/>
            <pc:sldMk cId="561419399" sldId="290"/>
            <ac:spMk id="2" creationId="{0A081E49-31AA-0259-3E0F-7404767BFD4F}"/>
          </ac:spMkLst>
        </pc:spChg>
        <pc:spChg chg="mod">
          <ac:chgData name="Weifeng Xu" userId="e7aed605-a3dd-4d5a-a692-a87037af107b" providerId="ADAL" clId="{6AFC5E8B-8076-4963-9385-090C45076796}" dt="2025-05-14T19:28:41.379" v="145" actId="113"/>
          <ac:spMkLst>
            <pc:docMk/>
            <pc:sldMk cId="561419399" sldId="290"/>
            <ac:spMk id="3" creationId="{85751169-6EF8-A122-8857-3B497B8AE786}"/>
          </ac:spMkLst>
        </pc:spChg>
      </pc:sldChg>
      <pc:sldChg chg="modSp new mod">
        <pc:chgData name="Weifeng Xu" userId="e7aed605-a3dd-4d5a-a692-a87037af107b" providerId="ADAL" clId="{6AFC5E8B-8076-4963-9385-090C45076796}" dt="2025-05-14T19:20:10.920" v="80"/>
        <pc:sldMkLst>
          <pc:docMk/>
          <pc:sldMk cId="1291029204" sldId="291"/>
        </pc:sldMkLst>
        <pc:spChg chg="mod">
          <ac:chgData name="Weifeng Xu" userId="e7aed605-a3dd-4d5a-a692-a87037af107b" providerId="ADAL" clId="{6AFC5E8B-8076-4963-9385-090C45076796}" dt="2025-05-14T19:20:04.503" v="79"/>
          <ac:spMkLst>
            <pc:docMk/>
            <pc:sldMk cId="1291029204" sldId="291"/>
            <ac:spMk id="2" creationId="{B987516B-7B81-F9DF-EB55-388C7F8B76F9}"/>
          </ac:spMkLst>
        </pc:spChg>
        <pc:spChg chg="mod">
          <ac:chgData name="Weifeng Xu" userId="e7aed605-a3dd-4d5a-a692-a87037af107b" providerId="ADAL" clId="{6AFC5E8B-8076-4963-9385-090C45076796}" dt="2025-05-14T19:20:10.920" v="80"/>
          <ac:spMkLst>
            <pc:docMk/>
            <pc:sldMk cId="1291029204" sldId="291"/>
            <ac:spMk id="3" creationId="{F7ED3330-7B4D-116A-D872-CB81C1EC8B0B}"/>
          </ac:spMkLst>
        </pc:spChg>
      </pc:sldChg>
      <pc:sldChg chg="modSp new mod">
        <pc:chgData name="Weifeng Xu" userId="e7aed605-a3dd-4d5a-a692-a87037af107b" providerId="ADAL" clId="{6AFC5E8B-8076-4963-9385-090C45076796}" dt="2025-05-14T19:20:33.313" v="83"/>
        <pc:sldMkLst>
          <pc:docMk/>
          <pc:sldMk cId="1102998456" sldId="292"/>
        </pc:sldMkLst>
        <pc:spChg chg="mod">
          <ac:chgData name="Weifeng Xu" userId="e7aed605-a3dd-4d5a-a692-a87037af107b" providerId="ADAL" clId="{6AFC5E8B-8076-4963-9385-090C45076796}" dt="2025-05-14T19:20:27.332" v="82"/>
          <ac:spMkLst>
            <pc:docMk/>
            <pc:sldMk cId="1102998456" sldId="292"/>
            <ac:spMk id="2" creationId="{E943A9A3-D14F-4305-BDA2-C59F628664D7}"/>
          </ac:spMkLst>
        </pc:spChg>
        <pc:spChg chg="mod">
          <ac:chgData name="Weifeng Xu" userId="e7aed605-a3dd-4d5a-a692-a87037af107b" providerId="ADAL" clId="{6AFC5E8B-8076-4963-9385-090C45076796}" dt="2025-05-14T19:20:33.313" v="83"/>
          <ac:spMkLst>
            <pc:docMk/>
            <pc:sldMk cId="1102998456" sldId="292"/>
            <ac:spMk id="3" creationId="{C4FFF09A-3590-7FE4-AC4D-A29DA11D336E}"/>
          </ac:spMkLst>
        </pc:spChg>
      </pc:sldChg>
      <pc:sldChg chg="modSp new mod">
        <pc:chgData name="Weifeng Xu" userId="e7aed605-a3dd-4d5a-a692-a87037af107b" providerId="ADAL" clId="{6AFC5E8B-8076-4963-9385-090C45076796}" dt="2025-05-14T19:20:50.685" v="86"/>
        <pc:sldMkLst>
          <pc:docMk/>
          <pc:sldMk cId="1789599478" sldId="293"/>
        </pc:sldMkLst>
        <pc:spChg chg="mod">
          <ac:chgData name="Weifeng Xu" userId="e7aed605-a3dd-4d5a-a692-a87037af107b" providerId="ADAL" clId="{6AFC5E8B-8076-4963-9385-090C45076796}" dt="2025-05-14T19:20:44.529" v="85"/>
          <ac:spMkLst>
            <pc:docMk/>
            <pc:sldMk cId="1789599478" sldId="293"/>
            <ac:spMk id="2" creationId="{C037DC04-A564-72D0-0FEF-3300298B4880}"/>
          </ac:spMkLst>
        </pc:spChg>
        <pc:spChg chg="mod">
          <ac:chgData name="Weifeng Xu" userId="e7aed605-a3dd-4d5a-a692-a87037af107b" providerId="ADAL" clId="{6AFC5E8B-8076-4963-9385-090C45076796}" dt="2025-05-14T19:20:50.685" v="86"/>
          <ac:spMkLst>
            <pc:docMk/>
            <pc:sldMk cId="1789599478" sldId="293"/>
            <ac:spMk id="3" creationId="{D2920FEA-05A5-ACEC-8265-B03A45FCAAF0}"/>
          </ac:spMkLst>
        </pc:spChg>
      </pc:sldChg>
      <pc:sldChg chg="addSp modSp new mod">
        <pc:chgData name="Weifeng Xu" userId="e7aed605-a3dd-4d5a-a692-a87037af107b" providerId="ADAL" clId="{6AFC5E8B-8076-4963-9385-090C45076796}" dt="2025-05-14T19:26:11.988" v="120" actId="113"/>
        <pc:sldMkLst>
          <pc:docMk/>
          <pc:sldMk cId="697989927" sldId="294"/>
        </pc:sldMkLst>
        <pc:spChg chg="mod">
          <ac:chgData name="Weifeng Xu" userId="e7aed605-a3dd-4d5a-a692-a87037af107b" providerId="ADAL" clId="{6AFC5E8B-8076-4963-9385-090C45076796}" dt="2025-05-14T19:23:25.582" v="88"/>
          <ac:spMkLst>
            <pc:docMk/>
            <pc:sldMk cId="697989927" sldId="294"/>
            <ac:spMk id="2" creationId="{888656F4-FB0E-CC24-A62A-313A46B1F851}"/>
          </ac:spMkLst>
        </pc:spChg>
        <pc:spChg chg="mod">
          <ac:chgData name="Weifeng Xu" userId="e7aed605-a3dd-4d5a-a692-a87037af107b" providerId="ADAL" clId="{6AFC5E8B-8076-4963-9385-090C45076796}" dt="2025-05-14T19:26:11.988" v="120" actId="113"/>
          <ac:spMkLst>
            <pc:docMk/>
            <pc:sldMk cId="697989927" sldId="294"/>
            <ac:spMk id="3" creationId="{EBDC94E6-4D2F-358F-0485-8F4D1914A0F9}"/>
          </ac:spMkLst>
        </pc:spChg>
        <pc:spChg chg="add">
          <ac:chgData name="Weifeng Xu" userId="e7aed605-a3dd-4d5a-a692-a87037af107b" providerId="ADAL" clId="{6AFC5E8B-8076-4963-9385-090C45076796}" dt="2025-05-14T19:23:34.795" v="89"/>
          <ac:spMkLst>
            <pc:docMk/>
            <pc:sldMk cId="697989927" sldId="294"/>
            <ac:spMk id="4" creationId="{EB76F4B7-A8AB-A034-C693-CE48E9868CCC}"/>
          </ac:spMkLst>
        </pc:spChg>
        <pc:picChg chg="add">
          <ac:chgData name="Weifeng Xu" userId="e7aed605-a3dd-4d5a-a692-a87037af107b" providerId="ADAL" clId="{6AFC5E8B-8076-4963-9385-090C45076796}" dt="2025-05-14T19:23:34.795" v="89"/>
          <ac:picMkLst>
            <pc:docMk/>
            <pc:sldMk cId="697989927" sldId="294"/>
            <ac:picMk id="2050" creationId="{1B7297F6-B459-F4F2-1C07-74FB798D596E}"/>
          </ac:picMkLst>
        </pc:picChg>
      </pc:sldChg>
      <pc:sldChg chg="addSp modSp new mod">
        <pc:chgData name="Weifeng Xu" userId="e7aed605-a3dd-4d5a-a692-a87037af107b" providerId="ADAL" clId="{6AFC5E8B-8076-4963-9385-090C45076796}" dt="2025-05-14T19:25:07.664" v="101" actId="113"/>
        <pc:sldMkLst>
          <pc:docMk/>
          <pc:sldMk cId="3049030427" sldId="295"/>
        </pc:sldMkLst>
        <pc:spChg chg="mod">
          <ac:chgData name="Weifeng Xu" userId="e7aed605-a3dd-4d5a-a692-a87037af107b" providerId="ADAL" clId="{6AFC5E8B-8076-4963-9385-090C45076796}" dt="2025-05-14T19:24:17.948" v="91"/>
          <ac:spMkLst>
            <pc:docMk/>
            <pc:sldMk cId="3049030427" sldId="295"/>
            <ac:spMk id="2" creationId="{01E3E9A7-91BB-BA28-AA3F-72AE7A2837A2}"/>
          </ac:spMkLst>
        </pc:spChg>
        <pc:spChg chg="mod">
          <ac:chgData name="Weifeng Xu" userId="e7aed605-a3dd-4d5a-a692-a87037af107b" providerId="ADAL" clId="{6AFC5E8B-8076-4963-9385-090C45076796}" dt="2025-05-14T19:25:07.664" v="101" actId="113"/>
          <ac:spMkLst>
            <pc:docMk/>
            <pc:sldMk cId="3049030427" sldId="295"/>
            <ac:spMk id="3" creationId="{1A780600-C903-5772-7C1C-008A509F7EA7}"/>
          </ac:spMkLst>
        </pc:spChg>
        <pc:spChg chg="add">
          <ac:chgData name="Weifeng Xu" userId="e7aed605-a3dd-4d5a-a692-a87037af107b" providerId="ADAL" clId="{6AFC5E8B-8076-4963-9385-090C45076796}" dt="2025-05-14T19:24:24.450" v="92"/>
          <ac:spMkLst>
            <pc:docMk/>
            <pc:sldMk cId="3049030427" sldId="295"/>
            <ac:spMk id="4" creationId="{82155F0C-B12C-82DA-AFC2-F0560741DB2F}"/>
          </ac:spMkLst>
        </pc:spChg>
        <pc:picChg chg="add">
          <ac:chgData name="Weifeng Xu" userId="e7aed605-a3dd-4d5a-a692-a87037af107b" providerId="ADAL" clId="{6AFC5E8B-8076-4963-9385-090C45076796}" dt="2025-05-14T19:24:24.450" v="92"/>
          <ac:picMkLst>
            <pc:docMk/>
            <pc:sldMk cId="3049030427" sldId="295"/>
            <ac:picMk id="3074" creationId="{08A854AA-38BC-3A43-6940-F1B30C73CB0A}"/>
          </ac:picMkLst>
        </pc:picChg>
        <pc:picChg chg="add">
          <ac:chgData name="Weifeng Xu" userId="e7aed605-a3dd-4d5a-a692-a87037af107b" providerId="ADAL" clId="{6AFC5E8B-8076-4963-9385-090C45076796}" dt="2025-05-14T19:24:24.450" v="92"/>
          <ac:picMkLst>
            <pc:docMk/>
            <pc:sldMk cId="3049030427" sldId="295"/>
            <ac:picMk id="3075" creationId="{E96B6AA9-8E0F-E2A5-FD8C-A0751959294C}"/>
          </ac:picMkLst>
        </pc:picChg>
        <pc:picChg chg="add">
          <ac:chgData name="Weifeng Xu" userId="e7aed605-a3dd-4d5a-a692-a87037af107b" providerId="ADAL" clId="{6AFC5E8B-8076-4963-9385-090C45076796}" dt="2025-05-14T19:24:24.450" v="92"/>
          <ac:picMkLst>
            <pc:docMk/>
            <pc:sldMk cId="3049030427" sldId="295"/>
            <ac:picMk id="3076" creationId="{325EB8D3-4385-BB2B-13D3-60010930E04C}"/>
          </ac:picMkLst>
        </pc:picChg>
      </pc:sldChg>
      <pc:sldChg chg="modSp new mod">
        <pc:chgData name="Weifeng Xu" userId="e7aed605-a3dd-4d5a-a692-a87037af107b" providerId="ADAL" clId="{6AFC5E8B-8076-4963-9385-090C45076796}" dt="2025-05-14T19:27:42.310" v="141" actId="113"/>
        <pc:sldMkLst>
          <pc:docMk/>
          <pc:sldMk cId="251637554" sldId="296"/>
        </pc:sldMkLst>
        <pc:spChg chg="mod">
          <ac:chgData name="Weifeng Xu" userId="e7aed605-a3dd-4d5a-a692-a87037af107b" providerId="ADAL" clId="{6AFC5E8B-8076-4963-9385-090C45076796}" dt="2025-05-14T19:26:39.224" v="122"/>
          <ac:spMkLst>
            <pc:docMk/>
            <pc:sldMk cId="251637554" sldId="296"/>
            <ac:spMk id="2" creationId="{48B7990B-70FD-FE34-83B5-B298F97E8412}"/>
          </ac:spMkLst>
        </pc:spChg>
        <pc:spChg chg="mod">
          <ac:chgData name="Weifeng Xu" userId="e7aed605-a3dd-4d5a-a692-a87037af107b" providerId="ADAL" clId="{6AFC5E8B-8076-4963-9385-090C45076796}" dt="2025-05-14T19:27:42.310" v="141" actId="113"/>
          <ac:spMkLst>
            <pc:docMk/>
            <pc:sldMk cId="251637554" sldId="296"/>
            <ac:spMk id="3" creationId="{96AD1277-1BB3-B3B6-843E-1C61CB770451}"/>
          </ac:spMkLst>
        </pc:spChg>
      </pc:sldChg>
      <pc:sldChg chg="modSp new mod">
        <pc:chgData name="Weifeng Xu" userId="e7aed605-a3dd-4d5a-a692-a87037af107b" providerId="ADAL" clId="{6AFC5E8B-8076-4963-9385-090C45076796}" dt="2025-05-14T19:29:54.723" v="164" actId="15"/>
        <pc:sldMkLst>
          <pc:docMk/>
          <pc:sldMk cId="2107851239" sldId="297"/>
        </pc:sldMkLst>
        <pc:spChg chg="mod">
          <ac:chgData name="Weifeng Xu" userId="e7aed605-a3dd-4d5a-a692-a87037af107b" providerId="ADAL" clId="{6AFC5E8B-8076-4963-9385-090C45076796}" dt="2025-05-14T19:29:05.924" v="147"/>
          <ac:spMkLst>
            <pc:docMk/>
            <pc:sldMk cId="2107851239" sldId="297"/>
            <ac:spMk id="2" creationId="{FD070D68-3920-930C-84BE-7A55A70302CE}"/>
          </ac:spMkLst>
        </pc:spChg>
        <pc:spChg chg="mod">
          <ac:chgData name="Weifeng Xu" userId="e7aed605-a3dd-4d5a-a692-a87037af107b" providerId="ADAL" clId="{6AFC5E8B-8076-4963-9385-090C45076796}" dt="2025-05-14T19:29:54.723" v="164" actId="15"/>
          <ac:spMkLst>
            <pc:docMk/>
            <pc:sldMk cId="2107851239" sldId="297"/>
            <ac:spMk id="3" creationId="{2B5D0CF0-DF40-3533-2764-5D2EB588A1C3}"/>
          </ac:spMkLst>
        </pc:spChg>
      </pc:sldChg>
      <pc:sldChg chg="modSp new mod">
        <pc:chgData name="Weifeng Xu" userId="e7aed605-a3dd-4d5a-a692-a87037af107b" providerId="ADAL" clId="{6AFC5E8B-8076-4963-9385-090C45076796}" dt="2025-05-14T20:35:45.943" v="198" actId="20577"/>
        <pc:sldMkLst>
          <pc:docMk/>
          <pc:sldMk cId="1122244989" sldId="298"/>
        </pc:sldMkLst>
        <pc:spChg chg="mod">
          <ac:chgData name="Weifeng Xu" userId="e7aed605-a3dd-4d5a-a692-a87037af107b" providerId="ADAL" clId="{6AFC5E8B-8076-4963-9385-090C45076796}" dt="2025-05-14T20:35:26.288" v="182" actId="20577"/>
          <ac:spMkLst>
            <pc:docMk/>
            <pc:sldMk cId="1122244989" sldId="298"/>
            <ac:spMk id="2" creationId="{D846A3F7-47F7-14AE-5E0B-D0CA71798991}"/>
          </ac:spMkLst>
        </pc:spChg>
        <pc:spChg chg="mod">
          <ac:chgData name="Weifeng Xu" userId="e7aed605-a3dd-4d5a-a692-a87037af107b" providerId="ADAL" clId="{6AFC5E8B-8076-4963-9385-090C45076796}" dt="2025-05-14T20:35:45.943" v="198" actId="20577"/>
          <ac:spMkLst>
            <pc:docMk/>
            <pc:sldMk cId="1122244989" sldId="298"/>
            <ac:spMk id="3" creationId="{41282B48-FDBF-3A02-FF7D-3256877E59DF}"/>
          </ac:spMkLst>
        </pc:spChg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48C73-D1CA-0BE8-0077-80ECB9E744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Open Source Models with Hugging Face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8CCABA-F02D-B26C-C96E-0113498AE4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13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656F4-FB0E-CC24-A62A-313A46B1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Application - Cybersecurity Q&amp;A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C94E6-4D2F-358F-0485-8F4D1914A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Task</a:t>
            </a:r>
            <a:r>
              <a:rPr lang="en-US" dirty="0"/>
              <a:t>: Answer cybersecurity queries (e.g., explaining evil twin attacks).</a:t>
            </a:r>
          </a:p>
          <a:p>
            <a:r>
              <a:rPr lang="en-US" b="1" dirty="0"/>
              <a:t>Model</a:t>
            </a:r>
            <a:r>
              <a:rPr lang="en-US" dirty="0"/>
              <a:t>: Lily-Cybersecurity-7B-v0.2.</a:t>
            </a:r>
          </a:p>
          <a:p>
            <a:r>
              <a:rPr lang="en-US" b="1" dirty="0"/>
              <a:t>Steps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Install Transformers: pip install transformers</a:t>
            </a:r>
          </a:p>
          <a:p>
            <a:pPr lvl="1"/>
            <a:r>
              <a:rPr lang="en-US" dirty="0"/>
              <a:t>Load model: from transformers import pipeline</a:t>
            </a:r>
          </a:p>
          <a:p>
            <a:pPr lvl="1"/>
            <a:r>
              <a:rPr lang="en-US" dirty="0"/>
              <a:t>Initialize pipeline: </a:t>
            </a:r>
            <a:r>
              <a:rPr lang="en-US" dirty="0" err="1"/>
              <a:t>qa</a:t>
            </a:r>
            <a:r>
              <a:rPr lang="en-US" dirty="0"/>
              <a:t> = pipeline("text-generation", model="</a:t>
            </a:r>
            <a:r>
              <a:rPr lang="en-US" dirty="0" err="1"/>
              <a:t>segolilylabs</a:t>
            </a:r>
            <a:r>
              <a:rPr lang="en-US" dirty="0"/>
              <a:t>/Lily-Cybersecurity-7B-v0.2")</a:t>
            </a:r>
          </a:p>
          <a:p>
            <a:pPr lvl="1"/>
            <a:r>
              <a:rPr lang="en-US" dirty="0"/>
              <a:t>Query: </a:t>
            </a:r>
            <a:r>
              <a:rPr lang="en-US" dirty="0" err="1"/>
              <a:t>qa</a:t>
            </a:r>
            <a:r>
              <a:rPr lang="en-US" dirty="0"/>
              <a:t>("How do evil twin wireless attacks work?")</a:t>
            </a:r>
          </a:p>
          <a:p>
            <a:pPr lvl="1"/>
            <a:r>
              <a:rPr lang="en-US" dirty="0"/>
              <a:t>Output: Explains how attackers mimic legitimate Wi-Fi access points to steal data.</a:t>
            </a:r>
          </a:p>
          <a:p>
            <a:r>
              <a:rPr lang="en-US" b="1" dirty="0"/>
              <a:t>Use Case: </a:t>
            </a:r>
            <a:r>
              <a:rPr lang="en-US" dirty="0"/>
              <a:t>SOC teams use this for real-time threat education.</a:t>
            </a:r>
          </a:p>
        </p:txBody>
      </p:sp>
    </p:spTree>
    <p:extLst>
      <p:ext uri="{BB962C8B-B14F-4D97-AF65-F5344CB8AC3E}">
        <p14:creationId xmlns:p14="http://schemas.microsoft.com/office/powerpoint/2010/main" val="697989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7990B-70FD-FE34-83B5-B298F97E8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Application - CTI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D1277-1BB3-B3B6-843E-1C61CB770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Task</a:t>
            </a:r>
            <a:r>
              <a:rPr lang="en-US" dirty="0"/>
              <a:t>: Extract actionable insights from Cyber Threat Intelligence reports.</a:t>
            </a:r>
          </a:p>
          <a:p>
            <a:r>
              <a:rPr lang="en-US" b="1" dirty="0"/>
              <a:t>Model</a:t>
            </a:r>
            <a:r>
              <a:rPr lang="en-US" dirty="0"/>
              <a:t>: </a:t>
            </a:r>
            <a:r>
              <a:rPr lang="en-US" dirty="0" err="1"/>
              <a:t>SecureBERT</a:t>
            </a:r>
            <a:r>
              <a:rPr lang="en-US" dirty="0"/>
              <a:t>.</a:t>
            </a:r>
          </a:p>
          <a:p>
            <a:r>
              <a:rPr lang="en-US" b="1" dirty="0"/>
              <a:t>Steps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Install Transformers: pip install transformers</a:t>
            </a:r>
          </a:p>
          <a:p>
            <a:pPr lvl="1"/>
            <a:r>
              <a:rPr lang="en-US" dirty="0"/>
              <a:t>Load model: from transformers import pipeline</a:t>
            </a:r>
          </a:p>
          <a:p>
            <a:pPr lvl="1"/>
            <a:r>
              <a:rPr lang="en-US" dirty="0"/>
              <a:t>Initialize pipeline: </a:t>
            </a:r>
            <a:r>
              <a:rPr lang="en-US" dirty="0" err="1"/>
              <a:t>nlp</a:t>
            </a:r>
            <a:r>
              <a:rPr lang="en-US" dirty="0"/>
              <a:t> = pipeline("</a:t>
            </a:r>
            <a:r>
              <a:rPr lang="en-US" dirty="0" err="1"/>
              <a:t>ner</a:t>
            </a:r>
            <a:r>
              <a:rPr lang="en-US" dirty="0"/>
              <a:t>", model="</a:t>
            </a:r>
            <a:r>
              <a:rPr lang="en-US" dirty="0" err="1"/>
              <a:t>SecureBERT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Process text: </a:t>
            </a:r>
            <a:r>
              <a:rPr lang="en-US" dirty="0" err="1"/>
              <a:t>nlp</a:t>
            </a:r>
            <a:r>
              <a:rPr lang="en-US" dirty="0"/>
              <a:t>("New ransomware targets financial sector")</a:t>
            </a:r>
          </a:p>
          <a:p>
            <a:pPr lvl="1"/>
            <a:r>
              <a:rPr lang="en-US" dirty="0"/>
              <a:t>Output: Identifies entities like "ransomware" and "financial sector" for automated alerts.</a:t>
            </a:r>
          </a:p>
          <a:p>
            <a:r>
              <a:rPr lang="en-US" b="1" dirty="0"/>
              <a:t>Use Case: </a:t>
            </a:r>
            <a:r>
              <a:rPr lang="en-US" dirty="0"/>
              <a:t>Automates threat analysis for faster incident response.</a:t>
            </a:r>
          </a:p>
        </p:txBody>
      </p:sp>
    </p:spTree>
    <p:extLst>
      <p:ext uri="{BB962C8B-B14F-4D97-AF65-F5344CB8AC3E}">
        <p14:creationId xmlns:p14="http://schemas.microsoft.com/office/powerpoint/2010/main" val="251637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1E49-31AA-0259-3E0F-7404767BF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Impacts of Hugging 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51169-6EF8-A122-8857-3B497B8A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Accessibility</a:t>
            </a:r>
            <a:r>
              <a:rPr lang="en-GB" dirty="0"/>
              <a:t>: Enables small teams and individuals to use advanced AI without massive resources.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Innovation</a:t>
            </a:r>
            <a:r>
              <a:rPr lang="en-GB" dirty="0"/>
              <a:t>: Accelerates research by providing pre-trained models and datasets.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Community</a:t>
            </a:r>
            <a:r>
              <a:rPr lang="en-GB" dirty="0"/>
              <a:t>: Over 100,000 contributors share models, fostering collaboration.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Education</a:t>
            </a:r>
            <a:r>
              <a:rPr lang="en-GB" dirty="0"/>
              <a:t>: Free resources help students and educators learn AI.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Industry</a:t>
            </a:r>
            <a:r>
              <a:rPr lang="en-GB" dirty="0"/>
              <a:t>: Companies like Microsoft and Meta use Hugging Face for AI solutions.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Ethical AI</a:t>
            </a:r>
            <a:r>
              <a:rPr lang="en-GB" dirty="0"/>
              <a:t>: Promotes transparency and open-source standards.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Challenges</a:t>
            </a:r>
            <a:r>
              <a:rPr lang="en-GB" dirty="0"/>
              <a:t>: Malicious models (e.g., Pickle-based attacks) require vigilance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1419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70D68-3920-930C-84BE-7A55A7030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0CF0-DF40-3533-2764-5D2EB588A1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Risks:</a:t>
            </a:r>
          </a:p>
          <a:p>
            <a:pPr lvl="1"/>
            <a:r>
              <a:rPr lang="en-US" dirty="0"/>
              <a:t>Malicious models: Over 100 models with backdoors found (e.g., </a:t>
            </a:r>
            <a:r>
              <a:rPr lang="en-US" dirty="0" err="1"/>
              <a:t>PyTorch</a:t>
            </a:r>
            <a:r>
              <a:rPr lang="en-US" dirty="0"/>
              <a:t> models using Pickle serialization).</a:t>
            </a:r>
          </a:p>
          <a:p>
            <a:pPr lvl="1"/>
            <a:r>
              <a:rPr lang="en-US" dirty="0"/>
              <a:t>Pickle vulnerabilities: Can execute arbitrary code during deserialization.</a:t>
            </a:r>
          </a:p>
          <a:p>
            <a:pPr lvl="1"/>
            <a:r>
              <a:rPr lang="en-US" dirty="0"/>
              <a:t>Supply chain attacks: Compromised models can affect millions of downloads.</a:t>
            </a:r>
          </a:p>
          <a:p>
            <a:r>
              <a:rPr lang="en-US" dirty="0"/>
              <a:t>Mitigations:</a:t>
            </a:r>
          </a:p>
          <a:p>
            <a:pPr lvl="1"/>
            <a:r>
              <a:rPr lang="en-US" dirty="0"/>
              <a:t>Hugging Face’s security: Malware, Pickle, and secrets scanning.</a:t>
            </a:r>
          </a:p>
          <a:p>
            <a:pPr lvl="1"/>
            <a:r>
              <a:rPr lang="en-US" dirty="0" err="1"/>
              <a:t>Safetensors</a:t>
            </a:r>
            <a:r>
              <a:rPr lang="en-US" dirty="0"/>
              <a:t> format: Safer alternative to Pickle.</a:t>
            </a:r>
          </a:p>
          <a:p>
            <a:pPr lvl="1"/>
            <a:r>
              <a:rPr lang="en-US" dirty="0"/>
              <a:t>Developer caution: Verify sources and use isolated environments.</a:t>
            </a:r>
          </a:p>
        </p:txBody>
      </p:sp>
    </p:spTree>
    <p:extLst>
      <p:ext uri="{BB962C8B-B14F-4D97-AF65-F5344CB8AC3E}">
        <p14:creationId xmlns:p14="http://schemas.microsoft.com/office/powerpoint/2010/main" val="21078512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7516B-7B81-F9DF-EB55-388C7F8B7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Getting Started with Hugging 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D3330-7B4D-116A-D872-CB81C1EC8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Step 1</a:t>
            </a:r>
            <a:r>
              <a:rPr lang="en-GB" dirty="0"/>
              <a:t>: Visit huggingface.co and create a free account.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Step 2</a:t>
            </a:r>
            <a:r>
              <a:rPr lang="en-GB" dirty="0"/>
              <a:t>: Explore the Model Hub and Datasets.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Step 3</a:t>
            </a:r>
            <a:r>
              <a:rPr lang="en-GB" dirty="0"/>
              <a:t>: Install the Transformers library: pip install transformers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Step 4</a:t>
            </a:r>
            <a:r>
              <a:rPr lang="en-GB" dirty="0"/>
              <a:t>: Try a demo in Spaces or use the Inference API.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Step 5</a:t>
            </a:r>
            <a:r>
              <a:rPr lang="en-GB" dirty="0"/>
              <a:t>: Join the community on Discord or GitHub to collaborate.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Resources</a:t>
            </a:r>
            <a:r>
              <a:rPr lang="en-GB" dirty="0"/>
              <a:t>: Docs (huggingface.co/docs), Tutorials, and Blog.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029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3A9A3-D14F-4305-BDA2-C59F6286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FF09A-3590-7FE4-AC4D-A29DA11D3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Challenges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Model bias and ethical concerns in AI outputs.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Compute resources needed for large models.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Managing the scale of community contributions.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Future Directions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Improve model efficiency (e.g., smaller, faster models).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Expand support for multimodal AI (text, image, audio).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Enhance tools for responsible AI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9984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7DC04-A564-72D0-0FEF-3300298B4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20FEA-05A5-ACEC-8265-B03A45FCAA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Hugging Face is a game-changer for open-source AI, making advanced models accessible.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Its ecosystem (Models, Datasets, Transformers, Spaces) empowers developers and researchers.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Real-world applications range from sentiment analysis to creative art generation.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Join the Hugging Face community to build the future of AI!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5994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2F7C68-62AA-87D0-BD2D-F8523BA19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tutorial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07037F-C3C1-51FF-D5D7-BC3C40BB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https://learn.deeplearning.ai/courses/open-source-models-hugging-face/lesson/g7rmo/selecting-models</a:t>
            </a:r>
          </a:p>
        </p:txBody>
      </p:sp>
    </p:spTree>
    <p:extLst>
      <p:ext uri="{BB962C8B-B14F-4D97-AF65-F5344CB8AC3E}">
        <p14:creationId xmlns:p14="http://schemas.microsoft.com/office/powerpoint/2010/main" val="976351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6A3F7-47F7-14AE-5E0B-D0CA71798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82B48-FDBF-3A02-FF7D-3256877E5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Hands-on work </a:t>
            </a:r>
          </a:p>
        </p:txBody>
      </p:sp>
    </p:spTree>
    <p:extLst>
      <p:ext uri="{BB962C8B-B14F-4D97-AF65-F5344CB8AC3E}">
        <p14:creationId xmlns:p14="http://schemas.microsoft.com/office/powerpoint/2010/main" val="112224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53105F-4892-D1B0-649A-18B081E3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2A7EE4-EEDF-A8F8-5ED5-2842B57025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93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270362-D601-6019-8D90-38B46F57F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Hugging Face?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A542AA-8927-CA59-EA41-2017D9E74D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Hugging Face is an open-source platform for machine learning, focusing on natural language processing (NLP), computer vision, and more.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Founded in 2016 by Clément </a:t>
            </a:r>
            <a:r>
              <a:rPr lang="en-GB" dirty="0" err="1"/>
              <a:t>Delangue</a:t>
            </a:r>
            <a:r>
              <a:rPr lang="en-GB" dirty="0"/>
              <a:t>, Julien </a:t>
            </a:r>
            <a:r>
              <a:rPr lang="en-GB" dirty="0" err="1"/>
              <a:t>Chaumond</a:t>
            </a:r>
            <a:r>
              <a:rPr lang="en-GB" dirty="0"/>
              <a:t>, and Thomas Wolf.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Known as the "GitHub for Machine Learning" for hosting models, datasets, and applications.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dirty="0"/>
              <a:t>Community-driven, with contributions from researchers and developers worldwide.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84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65E0C-75BE-6A68-2918-AB248AFBA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228392-6B9E-F0CC-E1FB-9B5ED4D2E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Goal</a:t>
            </a:r>
            <a:r>
              <a:rPr lang="en-GB" dirty="0"/>
              <a:t>: Democratize AI by making state-of-the-art models accessible to everyone.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GB" b="1" dirty="0"/>
              <a:t>Objectives</a:t>
            </a:r>
            <a:r>
              <a:rPr lang="en-GB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Provide free, open-source tools and models for AI development.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Foster collaboration among researchers, developers, and organizations.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Simplify the process of building, deploying, and sharing ML models.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GB" dirty="0"/>
              <a:t>Promote ethical and responsible AI development.</a:t>
            </a:r>
          </a:p>
        </p:txBody>
      </p:sp>
    </p:spTree>
    <p:extLst>
      <p:ext uri="{BB962C8B-B14F-4D97-AF65-F5344CB8AC3E}">
        <p14:creationId xmlns:p14="http://schemas.microsoft.com/office/powerpoint/2010/main" val="1892192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242A5-B7EC-8C70-624F-BFF9F4AF4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Functions of Hugging 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4FDA-9E4F-03CC-F2A8-16088CEEE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16105" cy="4351338"/>
          </a:xfrm>
        </p:spPr>
        <p:txBody>
          <a:bodyPr>
            <a:normAutofit fontScale="85000"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Model Hub</a:t>
            </a:r>
            <a:r>
              <a:rPr lang="en-US" dirty="0"/>
              <a:t>: Repository of 500,000+ pre-trained models for NLP, vision, audio, etc.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Datasets Library</a:t>
            </a:r>
            <a:r>
              <a:rPr lang="en-US" dirty="0"/>
              <a:t>: Access to 100,000+ datasets for training and evaluation.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Transformers Library</a:t>
            </a:r>
            <a:r>
              <a:rPr lang="en-US" dirty="0"/>
              <a:t>: Python library for easy model training and inference.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Spaces</a:t>
            </a:r>
            <a:r>
              <a:rPr lang="en-US" dirty="0"/>
              <a:t>: Platform to create and share ML applications (e.g., demos, web apps).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 err="1"/>
              <a:t>AutoML</a:t>
            </a:r>
            <a:r>
              <a:rPr lang="en-US" b="1" dirty="0"/>
              <a:t> Tools</a:t>
            </a:r>
            <a:r>
              <a:rPr lang="en-US" dirty="0"/>
              <a:t>: Tools like </a:t>
            </a:r>
            <a:r>
              <a:rPr lang="en-US" dirty="0" err="1"/>
              <a:t>AutoTrain</a:t>
            </a:r>
            <a:r>
              <a:rPr lang="en-US" dirty="0"/>
              <a:t> for automated model training.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Inference API</a:t>
            </a:r>
            <a:r>
              <a:rPr lang="en-US" dirty="0"/>
              <a:t>: Run models via API for quick prototyping.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121CE2-4ED2-3BF6-576C-412116F0E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4577" y="1320428"/>
            <a:ext cx="5318379" cy="5172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090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58DBB-817E-570C-33F1-D85EED239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Popular Models on Hugging Face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C529-74FD-5925-AC38-C95F5F0AB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BERT</a:t>
            </a:r>
            <a:r>
              <a:rPr lang="en-US" dirty="0"/>
              <a:t>: Bidirectional transformer for text understanding (e.g., sentiment analysis).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GPT-2/GPT-Neo</a:t>
            </a:r>
            <a:r>
              <a:rPr lang="en-US" dirty="0"/>
              <a:t>: Text generation models for creative writing or chatbots.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T5</a:t>
            </a:r>
            <a:r>
              <a:rPr lang="en-US" dirty="0"/>
              <a:t>: Text-to-text transformer for summarization, translation, etc.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 err="1"/>
              <a:t>DistilBERT</a:t>
            </a:r>
            <a:r>
              <a:rPr lang="en-US" dirty="0"/>
              <a:t>: Lightweight, faster version of BERT.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Stable Diffusion</a:t>
            </a:r>
            <a:r>
              <a:rPr lang="en-US" dirty="0"/>
              <a:t>: Text-to-image model for generating artwork.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Whisper</a:t>
            </a:r>
            <a:r>
              <a:rPr lang="en-US" dirty="0"/>
              <a:t>: Speech-to-text model for transcription.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012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3E9A7-91BB-BA28-AA3F-72AE7A28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Cybersecurity &amp; Forensics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0600-C903-5772-7C1C-008A509F7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Lily-Cybersecurity-7B-v0.2</a:t>
            </a:r>
            <a:r>
              <a:rPr lang="en-US" dirty="0"/>
              <a:t>: Mistral-based model fine-tuned with 22,000 cybersecurity data pairs for tasks like threat analysis and incident response.</a:t>
            </a:r>
          </a:p>
          <a:p>
            <a:r>
              <a:rPr lang="en-US" b="1" dirty="0"/>
              <a:t>ZySec-7B</a:t>
            </a:r>
            <a:r>
              <a:rPr lang="en-US" dirty="0"/>
              <a:t>: Zephyr-based model for cybersecurity guidance, covering attack surface threats, cloud security, and compliance.</a:t>
            </a:r>
          </a:p>
          <a:p>
            <a:r>
              <a:rPr lang="en-US" b="1" dirty="0"/>
              <a:t>Foundation-Sec-8B</a:t>
            </a:r>
            <a:r>
              <a:rPr lang="en-US" dirty="0"/>
              <a:t>: Llama 3.1-based model for cybersecurity tasks, excelling in CTF challenges and threat intelligence.</a:t>
            </a:r>
          </a:p>
          <a:p>
            <a:r>
              <a:rPr lang="en-US" b="1" dirty="0" err="1"/>
              <a:t>SecureBERT</a:t>
            </a:r>
            <a:r>
              <a:rPr lang="en-US" b="1" dirty="0"/>
              <a:t>: </a:t>
            </a:r>
            <a:r>
              <a:rPr lang="en-US" dirty="0"/>
              <a:t>NLP model for Cyber Threat Intelligence (CTI) automation, trained on cybersecurity text</a:t>
            </a:r>
          </a:p>
        </p:txBody>
      </p:sp>
    </p:spTree>
    <p:extLst>
      <p:ext uri="{BB962C8B-B14F-4D97-AF65-F5344CB8AC3E}">
        <p14:creationId xmlns:p14="http://schemas.microsoft.com/office/powerpoint/2010/main" val="3049030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DCF1B-B98B-77A3-40C8-211F4A0C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Application - Sentiment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EC6A9-EC93-E63B-1F75-EC0D4FF81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Task</a:t>
            </a:r>
            <a:r>
              <a:rPr lang="en-US" dirty="0"/>
              <a:t>: Analyze customer reviews to determine sentiment (positive/negative).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Model</a:t>
            </a:r>
            <a:r>
              <a:rPr lang="en-US" dirty="0"/>
              <a:t>: Use </a:t>
            </a:r>
            <a:r>
              <a:rPr lang="en-US" dirty="0" err="1"/>
              <a:t>DistilBERT</a:t>
            </a:r>
            <a:r>
              <a:rPr lang="en-US" dirty="0"/>
              <a:t> from Hugging Face's Model Hub.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Steps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Install Transformers: pip install transformers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Load model: from transformers import pipeline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Initialize pipeline: </a:t>
            </a:r>
            <a:r>
              <a:rPr lang="en-US" dirty="0" err="1"/>
              <a:t>sentiment_analyzer</a:t>
            </a:r>
            <a:r>
              <a:rPr lang="en-US" dirty="0"/>
              <a:t> = pipeline("sentiment-analysis")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Analyze text: result = </a:t>
            </a:r>
            <a:r>
              <a:rPr lang="en-US" dirty="0" err="1"/>
              <a:t>sentiment_analyzer</a:t>
            </a:r>
            <a:r>
              <a:rPr lang="en-US" dirty="0"/>
              <a:t>("I love this product!")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Output: {'label': 'POSITIVE', 'score': 0.999}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Use Case</a:t>
            </a:r>
            <a:r>
              <a:rPr lang="en-US" dirty="0"/>
              <a:t>: Businesses use this for customer feedback analysis.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98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2BF8A-C221-86AF-7786-FADA03574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Application - Text-to-Image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7F254-43B7-58C9-BB52-6526BEA88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Task</a:t>
            </a:r>
            <a:r>
              <a:rPr lang="en-US" dirty="0"/>
              <a:t>: Generate images from text prompts.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Model</a:t>
            </a:r>
            <a:r>
              <a:rPr lang="en-US" dirty="0"/>
              <a:t>: Stable Diffusion.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Steps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Install diffusers: pip install diffusers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Load model: from diffusers import </a:t>
            </a:r>
            <a:r>
              <a:rPr lang="en-US" dirty="0" err="1"/>
              <a:t>StableDiffusionPipeline</a:t>
            </a:r>
            <a:endParaRPr lang="en-US" dirty="0"/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Initialize pipeline: pipe = </a:t>
            </a:r>
            <a:r>
              <a:rPr lang="en-US" dirty="0" err="1"/>
              <a:t>StableDiffusionPipeline.from_pretrained</a:t>
            </a:r>
            <a:r>
              <a:rPr lang="en-US" dirty="0"/>
              <a:t>("</a:t>
            </a:r>
            <a:r>
              <a:rPr lang="en-US" dirty="0" err="1"/>
              <a:t>runwayml</a:t>
            </a:r>
            <a:r>
              <a:rPr lang="en-US" dirty="0"/>
              <a:t>/stable-diffusion-v1-5")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Generate image: image = pipe("A futuristic city at sunset").images[0]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Save image: </a:t>
            </a:r>
            <a:r>
              <a:rPr lang="en-US" dirty="0" err="1"/>
              <a:t>image.save</a:t>
            </a:r>
            <a:r>
              <a:rPr lang="en-US" dirty="0"/>
              <a:t>("city.png")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Use Case</a:t>
            </a:r>
            <a:r>
              <a:rPr lang="en-US" dirty="0"/>
              <a:t>: Artists and designers create visual content.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399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15004</TotalTime>
  <Words>1114</Words>
  <Application>Microsoft Office PowerPoint</Application>
  <PresentationFormat>Widescreen</PresentationFormat>
  <Paragraphs>115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Calibri</vt:lpstr>
      <vt:lpstr>Calibri Light</vt:lpstr>
      <vt:lpstr>Office Theme</vt:lpstr>
      <vt:lpstr>Open Source Models with Hugging Face</vt:lpstr>
      <vt:lpstr>Introduction</vt:lpstr>
      <vt:lpstr>What is Hugging Face?</vt:lpstr>
      <vt:lpstr>Goals and Objectives</vt:lpstr>
      <vt:lpstr>Key Functions of Hugging Face</vt:lpstr>
      <vt:lpstr>Popular Models on Hugging Face</vt:lpstr>
      <vt:lpstr>Cybersecurity &amp; Forensics Models</vt:lpstr>
      <vt:lpstr>Example Application - Sentiment Analysis</vt:lpstr>
      <vt:lpstr>Example Application - Text-to-Image</vt:lpstr>
      <vt:lpstr>Example Application - Cybersecurity Q&amp;A</vt:lpstr>
      <vt:lpstr>Example Application - CTI Automation</vt:lpstr>
      <vt:lpstr>Impacts of Hugging Face</vt:lpstr>
      <vt:lpstr>Security Considerations</vt:lpstr>
      <vt:lpstr>Getting Started with Hugging Face</vt:lpstr>
      <vt:lpstr>Challenges and Future Directions</vt:lpstr>
      <vt:lpstr>Conclusion</vt:lpstr>
      <vt:lpstr>Video tutorial</vt:lpstr>
      <vt:lpstr>Homework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2025-05-14T20:40:17Z</dcterms:modified>
</cp:coreProperties>
</file>