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5966BF-7E70-4B40-8404-AC60AE88AAC3}" v="49" dt="2025-10-02T13:04:20.3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4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01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E34D94EB-D766-41A9-93D0-B8D12317CF67}"/>
    <pc:docChg chg="undo custSel modSld addMainMaster delMainMaster modMainMaster">
      <pc:chgData name="Weifeng Xu" userId="e7aed605-a3dd-4d5a-a692-a87037af107b" providerId="ADAL" clId="{E34D94EB-D766-41A9-93D0-B8D12317CF67}" dt="2025-04-19T02:39:47.128" v="134" actId="700"/>
      <pc:docMkLst>
        <pc:docMk/>
      </pc:docMkLst>
      <pc:sldChg chg="addSp delSp modSp mod modClrScheme chgLayout">
        <pc:chgData name="Weifeng Xu" userId="e7aed605-a3dd-4d5a-a692-a87037af107b" providerId="ADAL" clId="{E34D94EB-D766-41A9-93D0-B8D12317CF67}" dt="2025-04-19T02:39:47.128" v="134" actId="700"/>
        <pc:sldMkLst>
          <pc:docMk/>
          <pc:sldMk cId="2201572609" sldId="257"/>
        </pc:sldMkLst>
      </pc:sldChg>
      <pc:sldMasterChg chg="delSp setBg modSldLayout">
        <pc:chgData name="Weifeng Xu" userId="e7aed605-a3dd-4d5a-a692-a87037af107b" providerId="ADAL" clId="{E34D94EB-D766-41A9-93D0-B8D12317CF67}" dt="2025-04-19T02:39:28.427" v="133"/>
        <pc:sldMasterMkLst>
          <pc:docMk/>
          <pc:sldMasterMk cId="813574162" sldId="2147483648"/>
        </pc:sldMasterMkLst>
        <pc:sldLayoutChg chg="addSp delSp modSp mod 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821171414" sldId="2147483649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430622656" sldId="2147483650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993569423" sldId="2147483651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858911426" sldId="2147483652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771692138" sldId="2147483653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600089373" sldId="2147483654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1996400725" sldId="2147483655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330900743" sldId="2147483656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1948037188" sldId="2147483657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176965188" sldId="2147483658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795900592" sldId="2147483659"/>
          </pc:sldLayoutMkLst>
        </pc:sldLayoutChg>
      </pc:sldMasterChg>
      <pc:sldMasterChg chg="new del mod addSldLayout delSldLayout">
        <pc:chgData name="Weifeng Xu" userId="e7aed605-a3dd-4d5a-a692-a87037af107b" providerId="ADAL" clId="{E34D94EB-D766-41A9-93D0-B8D12317CF67}" dt="2025-04-19T02:25:04.004" v="11" actId="6938"/>
        <pc:sldMasterMkLst>
          <pc:docMk/>
          <pc:sldMasterMk cId="2367174513" sldId="2147483660"/>
        </pc:sldMasterMkLst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236485037" sldId="2147483661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1850850610" sldId="2147483662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477713225" sldId="2147483663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4268505131" sldId="2147483664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68615296" sldId="2147483665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470810536" sldId="2147483666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632146532" sldId="2147483667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787888102" sldId="2147483668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695699148" sldId="2147483669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06359574" sldId="2147483670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744337437" sldId="2147483671"/>
          </pc:sldLayoutMkLst>
        </pc:sldLayoutChg>
      </pc:sldMasterChg>
    </pc:docChg>
  </pc:docChgLst>
  <pc:docChgLst>
    <pc:chgData name="Weifeng Xu" userId="e7aed605-a3dd-4d5a-a692-a87037af107b" providerId="ADAL" clId="{9C06CBEB-0343-4287-8B81-0C702673DE5E}"/>
    <pc:docChg chg="undo redo custSel addSld delSld modSld sldOrd">
      <pc:chgData name="Weifeng Xu" userId="e7aed605-a3dd-4d5a-a692-a87037af107b" providerId="ADAL" clId="{9C06CBEB-0343-4287-8B81-0C702673DE5E}" dt="2025-04-23T23:34:27.047" v="4553" actId="1076"/>
      <pc:docMkLst>
        <pc:docMk/>
      </pc:docMkLst>
      <pc:sldChg chg="modSp mod">
        <pc:chgData name="Weifeng Xu" userId="e7aed605-a3dd-4d5a-a692-a87037af107b" providerId="ADAL" clId="{9C06CBEB-0343-4287-8B81-0C702673DE5E}" dt="2025-04-23T01:31:59.756" v="4545" actId="20577"/>
        <pc:sldMkLst>
          <pc:docMk/>
          <pc:sldMk cId="1325061211" sldId="256"/>
        </pc:sldMkLst>
      </pc:sldChg>
      <pc:sldChg chg="addSp delSp modSp mod modClrScheme chgLayout">
        <pc:chgData name="Weifeng Xu" userId="e7aed605-a3dd-4d5a-a692-a87037af107b" providerId="ADAL" clId="{9C06CBEB-0343-4287-8B81-0C702673DE5E}" dt="2025-04-20T02:53:00.098" v="242" actId="20577"/>
        <pc:sldMkLst>
          <pc:docMk/>
          <pc:sldMk cId="2201572609" sldId="257"/>
        </pc:sldMkLst>
      </pc:sldChg>
      <pc:sldChg chg="addSp delSp modSp mod modClrScheme chgLayout">
        <pc:chgData name="Weifeng Xu" userId="e7aed605-a3dd-4d5a-a692-a87037af107b" providerId="ADAL" clId="{9C06CBEB-0343-4287-8B81-0C702673DE5E}" dt="2025-04-22T03:01:31.344" v="3590" actId="1076"/>
        <pc:sldMkLst>
          <pc:docMk/>
          <pc:sldMk cId="450669007" sldId="258"/>
        </pc:sldMkLst>
      </pc:sldChg>
      <pc:sldChg chg="addSp delSp modSp add mod">
        <pc:chgData name="Weifeng Xu" userId="e7aed605-a3dd-4d5a-a692-a87037af107b" providerId="ADAL" clId="{9C06CBEB-0343-4287-8B81-0C702673DE5E}" dt="2025-04-23T00:43:03.009" v="4084" actId="20577"/>
        <pc:sldMkLst>
          <pc:docMk/>
          <pc:sldMk cId="3233567480" sldId="259"/>
        </pc:sldMkLst>
      </pc:sldChg>
      <pc:sldChg chg="addSp delSp modSp new mod">
        <pc:chgData name="Weifeng Xu" userId="e7aed605-a3dd-4d5a-a692-a87037af107b" providerId="ADAL" clId="{9C06CBEB-0343-4287-8B81-0C702673DE5E}" dt="2025-04-21T12:06:27.352" v="1955" actId="1076"/>
        <pc:sldMkLst>
          <pc:docMk/>
          <pc:sldMk cId="2715224073" sldId="260"/>
        </pc:sldMkLst>
      </pc:sldChg>
      <pc:sldChg chg="addSp delSp modSp new mod modClrScheme chgLayout">
        <pc:chgData name="Weifeng Xu" userId="e7aed605-a3dd-4d5a-a692-a87037af107b" providerId="ADAL" clId="{9C06CBEB-0343-4287-8B81-0C702673DE5E}" dt="2025-04-22T01:35:22.881" v="2625" actId="14100"/>
        <pc:sldMkLst>
          <pc:docMk/>
          <pc:sldMk cId="1030786537" sldId="261"/>
        </pc:sldMkLst>
      </pc:sldChg>
      <pc:sldChg chg="addSp delSp modSp new mod">
        <pc:chgData name="Weifeng Xu" userId="e7aed605-a3dd-4d5a-a692-a87037af107b" providerId="ADAL" clId="{9C06CBEB-0343-4287-8B81-0C702673DE5E}" dt="2025-04-23T00:36:22.083" v="3996" actId="20577"/>
        <pc:sldMkLst>
          <pc:docMk/>
          <pc:sldMk cId="3284022864" sldId="262"/>
        </pc:sldMkLst>
      </pc:sldChg>
      <pc:sldChg chg="addSp delSp modSp new mod">
        <pc:chgData name="Weifeng Xu" userId="e7aed605-a3dd-4d5a-a692-a87037af107b" providerId="ADAL" clId="{9C06CBEB-0343-4287-8B81-0C702673DE5E}" dt="2025-04-23T00:40:19.679" v="4005" actId="6549"/>
        <pc:sldMkLst>
          <pc:docMk/>
          <pc:sldMk cId="786756272" sldId="263"/>
        </pc:sldMkLst>
      </pc:sldChg>
      <pc:sldChg chg="addSp delSp modSp new mod modClrScheme chgLayout">
        <pc:chgData name="Weifeng Xu" userId="e7aed605-a3dd-4d5a-a692-a87037af107b" providerId="ADAL" clId="{9C06CBEB-0343-4287-8B81-0C702673DE5E}" dt="2025-04-23T00:42:08.933" v="4070" actId="108"/>
        <pc:sldMkLst>
          <pc:docMk/>
          <pc:sldMk cId="3548515090" sldId="264"/>
        </pc:sldMkLst>
      </pc:sldChg>
      <pc:sldChg chg="addSp delSp modSp new mod modClrScheme chgLayout modNotesTx">
        <pc:chgData name="Weifeng Xu" userId="e7aed605-a3dd-4d5a-a692-a87037af107b" providerId="ADAL" clId="{9C06CBEB-0343-4287-8B81-0C702673DE5E}" dt="2025-04-21T13:40:04.327" v="2094" actId="207"/>
        <pc:sldMkLst>
          <pc:docMk/>
          <pc:sldMk cId="3523214092" sldId="265"/>
        </pc:sldMkLst>
      </pc:sldChg>
      <pc:sldChg chg="addSp delSp modSp new mod ord modClrScheme chgLayout">
        <pc:chgData name="Weifeng Xu" userId="e7aed605-a3dd-4d5a-a692-a87037af107b" providerId="ADAL" clId="{9C06CBEB-0343-4287-8B81-0C702673DE5E}" dt="2025-04-23T01:02:14.800" v="4310" actId="207"/>
        <pc:sldMkLst>
          <pc:docMk/>
          <pc:sldMk cId="756868712" sldId="266"/>
        </pc:sldMkLst>
      </pc:sldChg>
      <pc:sldChg chg="addSp delSp modSp add mod">
        <pc:chgData name="Weifeng Xu" userId="e7aed605-a3dd-4d5a-a692-a87037af107b" providerId="ADAL" clId="{9C06CBEB-0343-4287-8B81-0C702673DE5E}" dt="2025-04-22T02:46:00.589" v="3485" actId="20577"/>
        <pc:sldMkLst>
          <pc:docMk/>
          <pc:sldMk cId="2973990778" sldId="267"/>
        </pc:sldMkLst>
      </pc:sldChg>
      <pc:sldChg chg="addSp delSp modSp add del mod">
        <pc:chgData name="Weifeng Xu" userId="e7aed605-a3dd-4d5a-a692-a87037af107b" providerId="ADAL" clId="{9C06CBEB-0343-4287-8B81-0C702673DE5E}" dt="2025-04-22T12:56:50.206" v="3699" actId="1076"/>
        <pc:sldMkLst>
          <pc:docMk/>
          <pc:sldMk cId="2042884208" sldId="268"/>
        </pc:sldMkLst>
      </pc:sldChg>
      <pc:sldChg chg="addSp delSp modSp add mod modClrScheme chgLayout">
        <pc:chgData name="Weifeng Xu" userId="e7aed605-a3dd-4d5a-a692-a87037af107b" providerId="ADAL" clId="{9C06CBEB-0343-4287-8B81-0C702673DE5E}" dt="2025-04-23T01:19:14.631" v="4375" actId="207"/>
        <pc:sldMkLst>
          <pc:docMk/>
          <pc:sldMk cId="3256057421" sldId="269"/>
        </pc:sldMkLst>
      </pc:sldChg>
      <pc:sldChg chg="addSp modSp add mod">
        <pc:chgData name="Weifeng Xu" userId="e7aed605-a3dd-4d5a-a692-a87037af107b" providerId="ADAL" clId="{9C06CBEB-0343-4287-8B81-0C702673DE5E}" dt="2025-04-23T01:19:18.460" v="4376" actId="207"/>
        <pc:sldMkLst>
          <pc:docMk/>
          <pc:sldMk cId="146876777" sldId="270"/>
        </pc:sldMkLst>
      </pc:sldChg>
      <pc:sldChg chg="addSp delSp modSp add mod modClrScheme chgLayout">
        <pc:chgData name="Weifeng Xu" userId="e7aed605-a3dd-4d5a-a692-a87037af107b" providerId="ADAL" clId="{9C06CBEB-0343-4287-8B81-0C702673DE5E}" dt="2025-04-23T01:26:00.614" v="4493" actId="1076"/>
        <pc:sldMkLst>
          <pc:docMk/>
          <pc:sldMk cId="1939243851" sldId="271"/>
        </pc:sldMkLst>
      </pc:sldChg>
      <pc:sldChg chg="addSp modSp new mod">
        <pc:chgData name="Weifeng Xu" userId="e7aed605-a3dd-4d5a-a692-a87037af107b" providerId="ADAL" clId="{9C06CBEB-0343-4287-8B81-0C702673DE5E}" dt="2025-04-23T23:34:27.047" v="4553" actId="1076"/>
        <pc:sldMkLst>
          <pc:docMk/>
          <pc:sldMk cId="2238745649" sldId="272"/>
        </pc:sldMkLst>
      </pc:sldChg>
    </pc:docChg>
  </pc:docChgLst>
  <pc:docChgLst>
    <pc:chgData name="Weifeng Xu" userId="e7aed605-a3dd-4d5a-a692-a87037af107b" providerId="ADAL" clId="{8E5A6AEC-921D-4BE6-8002-CC8D4F2830D2}"/>
    <pc:docChg chg="undo custSel addSld delSld modSld">
      <pc:chgData name="Weifeng Xu" userId="e7aed605-a3dd-4d5a-a692-a87037af107b" providerId="ADAL" clId="{8E5A6AEC-921D-4BE6-8002-CC8D4F2830D2}" dt="2025-04-28T15:23:27.017" v="746" actId="6549"/>
      <pc:docMkLst>
        <pc:docMk/>
      </pc:docMkLst>
      <pc:sldChg chg="modSp mod chgLayout">
        <pc:chgData name="Weifeng Xu" userId="e7aed605-a3dd-4d5a-a692-a87037af107b" providerId="ADAL" clId="{8E5A6AEC-921D-4BE6-8002-CC8D4F2830D2}" dt="2025-04-27T15:24:07.342" v="34" actId="700"/>
        <pc:sldMkLst>
          <pc:docMk/>
          <pc:sldMk cId="1325061211" sldId="256"/>
        </pc:sldMkLst>
      </pc:sldChg>
      <pc:sldChg chg="del">
        <pc:chgData name="Weifeng Xu" userId="e7aed605-a3dd-4d5a-a692-a87037af107b" providerId="ADAL" clId="{8E5A6AEC-921D-4BE6-8002-CC8D4F2830D2}" dt="2025-04-27T15:25:06.899" v="35" actId="47"/>
        <pc:sldMkLst>
          <pc:docMk/>
          <pc:sldMk cId="2201572609" sldId="257"/>
        </pc:sldMkLst>
      </pc:sldChg>
      <pc:sldChg chg="addSp modSp new mod">
        <pc:chgData name="Weifeng Xu" userId="e7aed605-a3dd-4d5a-a692-a87037af107b" providerId="ADAL" clId="{8E5A6AEC-921D-4BE6-8002-CC8D4F2830D2}" dt="2025-04-27T15:43:48.595" v="157" actId="1076"/>
        <pc:sldMkLst>
          <pc:docMk/>
          <pc:sldMk cId="2572427240" sldId="257"/>
        </pc:sldMkLst>
      </pc:sldChg>
      <pc:sldChg chg="del">
        <pc:chgData name="Weifeng Xu" userId="e7aed605-a3dd-4d5a-a692-a87037af107b" providerId="ADAL" clId="{8E5A6AEC-921D-4BE6-8002-CC8D4F2830D2}" dt="2025-04-27T15:25:07.244" v="36" actId="47"/>
        <pc:sldMkLst>
          <pc:docMk/>
          <pc:sldMk cId="450669007" sldId="258"/>
        </pc:sldMkLst>
      </pc:sldChg>
      <pc:sldChg chg="addSp delSp modSp new mod modClrScheme chgLayout">
        <pc:chgData name="Weifeng Xu" userId="e7aed605-a3dd-4d5a-a692-a87037af107b" providerId="ADAL" clId="{8E5A6AEC-921D-4BE6-8002-CC8D4F2830D2}" dt="2025-04-27T16:01:11.569" v="507" actId="207"/>
        <pc:sldMkLst>
          <pc:docMk/>
          <pc:sldMk cId="3100494254" sldId="258"/>
        </pc:sldMkLst>
      </pc:sldChg>
      <pc:sldChg chg="modSp new mod">
        <pc:chgData name="Weifeng Xu" userId="e7aed605-a3dd-4d5a-a692-a87037af107b" providerId="ADAL" clId="{8E5A6AEC-921D-4BE6-8002-CC8D4F2830D2}" dt="2025-04-27T16:03:14.809" v="520" actId="207"/>
        <pc:sldMkLst>
          <pc:docMk/>
          <pc:sldMk cId="1655253961" sldId="259"/>
        </pc:sldMkLst>
      </pc:sldChg>
      <pc:sldChg chg="del">
        <pc:chgData name="Weifeng Xu" userId="e7aed605-a3dd-4d5a-a692-a87037af107b" providerId="ADAL" clId="{8E5A6AEC-921D-4BE6-8002-CC8D4F2830D2}" dt="2025-04-27T15:25:07.654" v="37" actId="47"/>
        <pc:sldMkLst>
          <pc:docMk/>
          <pc:sldMk cId="3233567480" sldId="259"/>
        </pc:sldMkLst>
      </pc:sldChg>
      <pc:sldChg chg="del">
        <pc:chgData name="Weifeng Xu" userId="e7aed605-a3dd-4d5a-a692-a87037af107b" providerId="ADAL" clId="{8E5A6AEC-921D-4BE6-8002-CC8D4F2830D2}" dt="2025-04-27T15:25:09.947" v="46" actId="47"/>
        <pc:sldMkLst>
          <pc:docMk/>
          <pc:sldMk cId="2715224073" sldId="260"/>
        </pc:sldMkLst>
      </pc:sldChg>
      <pc:sldChg chg="modSp new mod">
        <pc:chgData name="Weifeng Xu" userId="e7aed605-a3dd-4d5a-a692-a87037af107b" providerId="ADAL" clId="{8E5A6AEC-921D-4BE6-8002-CC8D4F2830D2}" dt="2025-04-27T16:04:14.976" v="601" actId="313"/>
        <pc:sldMkLst>
          <pc:docMk/>
          <pc:sldMk cId="3375603492" sldId="260"/>
        </pc:sldMkLst>
      </pc:sldChg>
      <pc:sldChg chg="modSp new mod">
        <pc:chgData name="Weifeng Xu" userId="e7aed605-a3dd-4d5a-a692-a87037af107b" providerId="ADAL" clId="{8E5A6AEC-921D-4BE6-8002-CC8D4F2830D2}" dt="2025-04-27T16:05:14.474" v="618"/>
        <pc:sldMkLst>
          <pc:docMk/>
          <pc:sldMk cId="909895920" sldId="261"/>
        </pc:sldMkLst>
      </pc:sldChg>
      <pc:sldChg chg="del">
        <pc:chgData name="Weifeng Xu" userId="e7aed605-a3dd-4d5a-a692-a87037af107b" providerId="ADAL" clId="{8E5A6AEC-921D-4BE6-8002-CC8D4F2830D2}" dt="2025-04-27T15:25:07.871" v="38" actId="47"/>
        <pc:sldMkLst>
          <pc:docMk/>
          <pc:sldMk cId="1030786537" sldId="261"/>
        </pc:sldMkLst>
      </pc:sldChg>
      <pc:sldChg chg="addSp delSp modSp new mod">
        <pc:chgData name="Weifeng Xu" userId="e7aed605-a3dd-4d5a-a692-a87037af107b" providerId="ADAL" clId="{8E5A6AEC-921D-4BE6-8002-CC8D4F2830D2}" dt="2025-04-28T15:23:27.017" v="746" actId="6549"/>
        <pc:sldMkLst>
          <pc:docMk/>
          <pc:sldMk cId="1010189504" sldId="262"/>
        </pc:sldMkLst>
      </pc:sldChg>
      <pc:sldChg chg="del">
        <pc:chgData name="Weifeng Xu" userId="e7aed605-a3dd-4d5a-a692-a87037af107b" providerId="ADAL" clId="{8E5A6AEC-921D-4BE6-8002-CC8D4F2830D2}" dt="2025-04-27T15:25:08.095" v="39" actId="47"/>
        <pc:sldMkLst>
          <pc:docMk/>
          <pc:sldMk cId="3548515090" sldId="264"/>
        </pc:sldMkLst>
      </pc:sldChg>
      <pc:sldChg chg="del">
        <pc:chgData name="Weifeng Xu" userId="e7aed605-a3dd-4d5a-a692-a87037af107b" providerId="ADAL" clId="{8E5A6AEC-921D-4BE6-8002-CC8D4F2830D2}" dt="2025-04-27T15:25:10.434" v="47" actId="47"/>
        <pc:sldMkLst>
          <pc:docMk/>
          <pc:sldMk cId="3523214092" sldId="265"/>
        </pc:sldMkLst>
      </pc:sldChg>
      <pc:sldChg chg="del">
        <pc:chgData name="Weifeng Xu" userId="e7aed605-a3dd-4d5a-a692-a87037af107b" providerId="ADAL" clId="{8E5A6AEC-921D-4BE6-8002-CC8D4F2830D2}" dt="2025-04-27T15:25:08.929" v="43" actId="47"/>
        <pc:sldMkLst>
          <pc:docMk/>
          <pc:sldMk cId="756868712" sldId="266"/>
        </pc:sldMkLst>
      </pc:sldChg>
      <pc:sldChg chg="del">
        <pc:chgData name="Weifeng Xu" userId="e7aed605-a3dd-4d5a-a692-a87037af107b" providerId="ADAL" clId="{8E5A6AEC-921D-4BE6-8002-CC8D4F2830D2}" dt="2025-04-27T15:25:09.145" v="44" actId="47"/>
        <pc:sldMkLst>
          <pc:docMk/>
          <pc:sldMk cId="2973990778" sldId="267"/>
        </pc:sldMkLst>
      </pc:sldChg>
      <pc:sldChg chg="del">
        <pc:chgData name="Weifeng Xu" userId="e7aed605-a3dd-4d5a-a692-a87037af107b" providerId="ADAL" clId="{8E5A6AEC-921D-4BE6-8002-CC8D4F2830D2}" dt="2025-04-27T15:25:09.362" v="45" actId="47"/>
        <pc:sldMkLst>
          <pc:docMk/>
          <pc:sldMk cId="2042884208" sldId="268"/>
        </pc:sldMkLst>
      </pc:sldChg>
      <pc:sldChg chg="del">
        <pc:chgData name="Weifeng Xu" userId="e7aed605-a3dd-4d5a-a692-a87037af107b" providerId="ADAL" clId="{8E5A6AEC-921D-4BE6-8002-CC8D4F2830D2}" dt="2025-04-27T15:25:08.271" v="40" actId="47"/>
        <pc:sldMkLst>
          <pc:docMk/>
          <pc:sldMk cId="3256057421" sldId="269"/>
        </pc:sldMkLst>
      </pc:sldChg>
      <pc:sldChg chg="del">
        <pc:chgData name="Weifeng Xu" userId="e7aed605-a3dd-4d5a-a692-a87037af107b" providerId="ADAL" clId="{8E5A6AEC-921D-4BE6-8002-CC8D4F2830D2}" dt="2025-04-27T15:25:08.466" v="41" actId="47"/>
        <pc:sldMkLst>
          <pc:docMk/>
          <pc:sldMk cId="146876777" sldId="270"/>
        </pc:sldMkLst>
      </pc:sldChg>
      <pc:sldChg chg="del">
        <pc:chgData name="Weifeng Xu" userId="e7aed605-a3dd-4d5a-a692-a87037af107b" providerId="ADAL" clId="{8E5A6AEC-921D-4BE6-8002-CC8D4F2830D2}" dt="2025-04-27T15:25:08.686" v="42" actId="47"/>
        <pc:sldMkLst>
          <pc:docMk/>
          <pc:sldMk cId="1939243851" sldId="271"/>
        </pc:sldMkLst>
      </pc:sldChg>
      <pc:sldChg chg="del">
        <pc:chgData name="Weifeng Xu" userId="e7aed605-a3dd-4d5a-a692-a87037af107b" providerId="ADAL" clId="{8E5A6AEC-921D-4BE6-8002-CC8D4F2830D2}" dt="2025-04-27T15:25:11.096" v="48" actId="47"/>
        <pc:sldMkLst>
          <pc:docMk/>
          <pc:sldMk cId="2238745649" sldId="272"/>
        </pc:sldMkLst>
      </pc:sldChg>
    </pc:docChg>
  </pc:docChgLst>
  <pc:docChgLst>
    <pc:chgData name="Weifeng Xu" userId="e7aed605-a3dd-4d5a-a692-a87037af107b" providerId="ADAL" clId="{825966BF-7E70-4B40-8404-AC60AE88AAC3}"/>
    <pc:docChg chg="undo redo custSel addSld delSld modSld">
      <pc:chgData name="Weifeng Xu" userId="e7aed605-a3dd-4d5a-a692-a87037af107b" providerId="ADAL" clId="{825966BF-7E70-4B40-8404-AC60AE88AAC3}" dt="2025-06-02T15:26:32.502" v="1000" actId="14100"/>
      <pc:docMkLst>
        <pc:docMk/>
      </pc:docMkLst>
      <pc:sldChg chg="modSp add del mod">
        <pc:chgData name="Weifeng Xu" userId="e7aed605-a3dd-4d5a-a692-a87037af107b" providerId="ADAL" clId="{825966BF-7E70-4B40-8404-AC60AE88AAC3}" dt="2025-04-30T13:48:22.959" v="29" actId="47"/>
        <pc:sldMkLst>
          <pc:docMk/>
          <pc:sldMk cId="1325061211" sldId="256"/>
        </pc:sldMkLst>
      </pc:sldChg>
      <pc:sldChg chg="del">
        <pc:chgData name="Weifeng Xu" userId="e7aed605-a3dd-4d5a-a692-a87037af107b" providerId="ADAL" clId="{825966BF-7E70-4B40-8404-AC60AE88AAC3}" dt="2025-04-30T13:48:20.285" v="22" actId="47"/>
        <pc:sldMkLst>
          <pc:docMk/>
          <pc:sldMk cId="2572427240" sldId="257"/>
        </pc:sldMkLst>
      </pc:sldChg>
      <pc:sldChg chg="addSp delSp modSp new mod modClrScheme chgLayout">
        <pc:chgData name="Weifeng Xu" userId="e7aed605-a3dd-4d5a-a692-a87037af107b" providerId="ADAL" clId="{825966BF-7E70-4B40-8404-AC60AE88AAC3}" dt="2025-06-02T14:51:24.845" v="852" actId="14100"/>
        <pc:sldMkLst>
          <pc:docMk/>
          <pc:sldMk cId="3381090855" sldId="257"/>
        </pc:sldMkLst>
      </pc:sldChg>
      <pc:sldChg chg="addSp delSp modSp new mod">
        <pc:chgData name="Weifeng Xu" userId="e7aed605-a3dd-4d5a-a692-a87037af107b" providerId="ADAL" clId="{825966BF-7E70-4B40-8404-AC60AE88AAC3}" dt="2025-05-02T00:06:02.006" v="680" actId="14100"/>
        <pc:sldMkLst>
          <pc:docMk/>
          <pc:sldMk cId="2204530230" sldId="258"/>
        </pc:sldMkLst>
      </pc:sldChg>
      <pc:sldChg chg="del">
        <pc:chgData name="Weifeng Xu" userId="e7aed605-a3dd-4d5a-a692-a87037af107b" providerId="ADAL" clId="{825966BF-7E70-4B40-8404-AC60AE88AAC3}" dt="2025-04-30T13:48:20.403" v="23" actId="47"/>
        <pc:sldMkLst>
          <pc:docMk/>
          <pc:sldMk cId="3100494254" sldId="258"/>
        </pc:sldMkLst>
      </pc:sldChg>
      <pc:sldChg chg="addSp modSp new mod">
        <pc:chgData name="Weifeng Xu" userId="e7aed605-a3dd-4d5a-a692-a87037af107b" providerId="ADAL" clId="{825966BF-7E70-4B40-8404-AC60AE88AAC3}" dt="2025-06-02T15:26:32.502" v="1000" actId="14100"/>
        <pc:sldMkLst>
          <pc:docMk/>
          <pc:sldMk cId="1137577100" sldId="259"/>
        </pc:sldMkLst>
      </pc:sldChg>
      <pc:sldChg chg="del">
        <pc:chgData name="Weifeng Xu" userId="e7aed605-a3dd-4d5a-a692-a87037af107b" providerId="ADAL" clId="{825966BF-7E70-4B40-8404-AC60AE88AAC3}" dt="2025-04-30T13:48:20.548" v="24" actId="47"/>
        <pc:sldMkLst>
          <pc:docMk/>
          <pc:sldMk cId="1655253961" sldId="259"/>
        </pc:sldMkLst>
      </pc:sldChg>
      <pc:sldChg chg="addSp delSp modSp new mod">
        <pc:chgData name="Weifeng Xu" userId="e7aed605-a3dd-4d5a-a692-a87037af107b" providerId="ADAL" clId="{825966BF-7E70-4B40-8404-AC60AE88AAC3}" dt="2025-06-02T14:58:04.624" v="876" actId="6549"/>
        <pc:sldMkLst>
          <pc:docMk/>
          <pc:sldMk cId="1372123449" sldId="260"/>
        </pc:sldMkLst>
      </pc:sldChg>
      <pc:sldChg chg="del">
        <pc:chgData name="Weifeng Xu" userId="e7aed605-a3dd-4d5a-a692-a87037af107b" providerId="ADAL" clId="{825966BF-7E70-4B40-8404-AC60AE88AAC3}" dt="2025-04-30T13:48:20.993" v="27" actId="47"/>
        <pc:sldMkLst>
          <pc:docMk/>
          <pc:sldMk cId="3375603492" sldId="260"/>
        </pc:sldMkLst>
      </pc:sldChg>
      <pc:sldChg chg="addSp delSp modSp new mod">
        <pc:chgData name="Weifeng Xu" userId="e7aed605-a3dd-4d5a-a692-a87037af107b" providerId="ADAL" clId="{825966BF-7E70-4B40-8404-AC60AE88AAC3}" dt="2025-05-02T00:09:46.281" v="757" actId="6549"/>
        <pc:sldMkLst>
          <pc:docMk/>
          <pc:sldMk cId="707994329" sldId="261"/>
        </pc:sldMkLst>
      </pc:sldChg>
      <pc:sldChg chg="del">
        <pc:chgData name="Weifeng Xu" userId="e7aed605-a3dd-4d5a-a692-a87037af107b" providerId="ADAL" clId="{825966BF-7E70-4B40-8404-AC60AE88AAC3}" dt="2025-04-30T13:48:20.691" v="25" actId="47"/>
        <pc:sldMkLst>
          <pc:docMk/>
          <pc:sldMk cId="909895920" sldId="261"/>
        </pc:sldMkLst>
      </pc:sldChg>
      <pc:sldChg chg="addSp delSp modSp new mod">
        <pc:chgData name="Weifeng Xu" userId="e7aed605-a3dd-4d5a-a692-a87037af107b" providerId="ADAL" clId="{825966BF-7E70-4B40-8404-AC60AE88AAC3}" dt="2025-06-02T15:21:54.471" v="988" actId="207"/>
        <pc:sldMkLst>
          <pc:docMk/>
          <pc:sldMk cId="735738061" sldId="262"/>
        </pc:sldMkLst>
      </pc:sldChg>
      <pc:sldChg chg="del">
        <pc:chgData name="Weifeng Xu" userId="e7aed605-a3dd-4d5a-a692-a87037af107b" providerId="ADAL" clId="{825966BF-7E70-4B40-8404-AC60AE88AAC3}" dt="2025-04-30T13:48:20.847" v="26" actId="47"/>
        <pc:sldMkLst>
          <pc:docMk/>
          <pc:sldMk cId="1010189504" sldId="262"/>
        </pc:sldMkLst>
      </pc:sldChg>
    </pc:docChg>
  </pc:docChgLst>
  <pc:docChgLst>
    <pc:chgData name="Weifeng Xu" userId="e7aed605-a3dd-4d5a-a692-a87037af107b" providerId="ADAL" clId="{F99F8FFF-BA20-43EA-924B-4DF5D2A785F3}"/>
    <pc:docChg chg="custSel modSld">
      <pc:chgData name="Weifeng Xu" userId="e7aed605-a3dd-4d5a-a692-a87037af107b" providerId="ADAL" clId="{F99F8FFF-BA20-43EA-924B-4DF5D2A785F3}" dt="2025-10-02T13:04:20.355" v="91"/>
      <pc:docMkLst>
        <pc:docMk/>
      </pc:docMkLst>
      <pc:sldChg chg="modSp mod">
        <pc:chgData name="Weifeng Xu" userId="e7aed605-a3dd-4d5a-a692-a87037af107b" providerId="ADAL" clId="{F99F8FFF-BA20-43EA-924B-4DF5D2A785F3}" dt="2025-10-02T12:57:41.400" v="32" actId="20577"/>
        <pc:sldMkLst>
          <pc:docMk/>
          <pc:sldMk cId="1325061211" sldId="256"/>
        </pc:sldMkLst>
        <pc:spChg chg="mod">
          <ac:chgData name="Weifeng Xu" userId="e7aed605-a3dd-4d5a-a692-a87037af107b" providerId="ADAL" clId="{F99F8FFF-BA20-43EA-924B-4DF5D2A785F3}" dt="2025-10-02T12:57:41.400" v="32" actId="20577"/>
          <ac:spMkLst>
            <pc:docMk/>
            <pc:sldMk cId="1325061211" sldId="256"/>
            <ac:spMk id="3" creationId="{00000000-0000-0000-0000-000000000000}"/>
          </ac:spMkLst>
        </pc:spChg>
      </pc:sldChg>
      <pc:sldChg chg="addSp delSp modSp mod">
        <pc:chgData name="Weifeng Xu" userId="e7aed605-a3dd-4d5a-a692-a87037af107b" providerId="ADAL" clId="{F99F8FFF-BA20-43EA-924B-4DF5D2A785F3}" dt="2025-10-02T13:04:20.355" v="91"/>
        <pc:sldMkLst>
          <pc:docMk/>
          <pc:sldMk cId="3381090855" sldId="257"/>
        </pc:sldMkLst>
        <pc:spChg chg="mod">
          <ac:chgData name="Weifeng Xu" userId="e7aed605-a3dd-4d5a-a692-a87037af107b" providerId="ADAL" clId="{F99F8FFF-BA20-43EA-924B-4DF5D2A785F3}" dt="2025-10-02T12:59:43.609" v="79" actId="207"/>
          <ac:spMkLst>
            <pc:docMk/>
            <pc:sldMk cId="3381090855" sldId="257"/>
            <ac:spMk id="2" creationId="{ECB978BA-385F-B200-E683-1735D2358203}"/>
          </ac:spMkLst>
        </pc:spChg>
        <pc:grpChg chg="del mod">
          <ac:chgData name="Weifeng Xu" userId="e7aed605-a3dd-4d5a-a692-a87037af107b" providerId="ADAL" clId="{F99F8FFF-BA20-43EA-924B-4DF5D2A785F3}" dt="2025-10-02T13:01:46.131" v="87"/>
          <ac:grpSpMkLst>
            <pc:docMk/>
            <pc:sldMk cId="3381090855" sldId="257"/>
            <ac:grpSpMk id="10" creationId="{2A53F4A7-04E8-9EF5-272E-0BE8ADC18199}"/>
          </ac:grpSpMkLst>
        </pc:grpChg>
        <pc:grpChg chg="mod">
          <ac:chgData name="Weifeng Xu" userId="e7aed605-a3dd-4d5a-a692-a87037af107b" providerId="ADAL" clId="{F99F8FFF-BA20-43EA-924B-4DF5D2A785F3}" dt="2025-10-02T13:01:46.131" v="87"/>
          <ac:grpSpMkLst>
            <pc:docMk/>
            <pc:sldMk cId="3381090855" sldId="257"/>
            <ac:grpSpMk id="15" creationId="{A8923A0E-2CD8-2329-7841-5AC4DFC253EA}"/>
          </ac:grpSpMkLst>
        </pc:grpChg>
        <pc:grpChg chg="mod">
          <ac:chgData name="Weifeng Xu" userId="e7aed605-a3dd-4d5a-a692-a87037af107b" providerId="ADAL" clId="{F99F8FFF-BA20-43EA-924B-4DF5D2A785F3}" dt="2025-10-02T13:04:20.355" v="91"/>
          <ac:grpSpMkLst>
            <pc:docMk/>
            <pc:sldMk cId="3381090855" sldId="257"/>
            <ac:grpSpMk id="19" creationId="{184B4CA9-6B41-4477-C78C-899DECF3BE93}"/>
          </ac:grpSpMkLst>
        </pc:grpChg>
        <pc:inkChg chg="add">
          <ac:chgData name="Weifeng Xu" userId="e7aed605-a3dd-4d5a-a692-a87037af107b" providerId="ADAL" clId="{F99F8FFF-BA20-43EA-924B-4DF5D2A785F3}" dt="2025-10-02T13:01:30.764" v="80" actId="9405"/>
          <ac:inkMkLst>
            <pc:docMk/>
            <pc:sldMk cId="3381090855" sldId="257"/>
            <ac:inkMk id="4" creationId="{9C2440D9-6E2E-6089-2909-9E75D7C4526D}"/>
          </ac:inkMkLst>
        </pc:inkChg>
        <pc:inkChg chg="add">
          <ac:chgData name="Weifeng Xu" userId="e7aed605-a3dd-4d5a-a692-a87037af107b" providerId="ADAL" clId="{F99F8FFF-BA20-43EA-924B-4DF5D2A785F3}" dt="2025-10-02T13:01:35.697" v="81" actId="9405"/>
          <ac:inkMkLst>
            <pc:docMk/>
            <pc:sldMk cId="3381090855" sldId="257"/>
            <ac:inkMk id="5" creationId="{8595E725-A727-D1B9-3E31-0FAC9674EE4A}"/>
          </ac:inkMkLst>
        </pc:inkChg>
        <pc:inkChg chg="add mod">
          <ac:chgData name="Weifeng Xu" userId="e7aed605-a3dd-4d5a-a692-a87037af107b" providerId="ADAL" clId="{F99F8FFF-BA20-43EA-924B-4DF5D2A785F3}" dt="2025-10-02T13:01:46.131" v="87"/>
          <ac:inkMkLst>
            <pc:docMk/>
            <pc:sldMk cId="3381090855" sldId="257"/>
            <ac:inkMk id="6" creationId="{31468C0A-227B-698D-9452-4265790B3758}"/>
          </ac:inkMkLst>
        </pc:inkChg>
        <pc:inkChg chg="add mod">
          <ac:chgData name="Weifeng Xu" userId="e7aed605-a3dd-4d5a-a692-a87037af107b" providerId="ADAL" clId="{F99F8FFF-BA20-43EA-924B-4DF5D2A785F3}" dt="2025-10-02T13:01:46.131" v="87"/>
          <ac:inkMkLst>
            <pc:docMk/>
            <pc:sldMk cId="3381090855" sldId="257"/>
            <ac:inkMk id="8" creationId="{68E4FE6D-3D86-CD72-3B5F-24F1F1666FC2}"/>
          </ac:inkMkLst>
        </pc:inkChg>
        <pc:inkChg chg="add mod">
          <ac:chgData name="Weifeng Xu" userId="e7aed605-a3dd-4d5a-a692-a87037af107b" providerId="ADAL" clId="{F99F8FFF-BA20-43EA-924B-4DF5D2A785F3}" dt="2025-10-02T13:01:46.131" v="87"/>
          <ac:inkMkLst>
            <pc:docMk/>
            <pc:sldMk cId="3381090855" sldId="257"/>
            <ac:inkMk id="12" creationId="{DA552570-154F-3A62-388D-8D0DEB001008}"/>
          </ac:inkMkLst>
        </pc:inkChg>
        <pc:inkChg chg="add mod">
          <ac:chgData name="Weifeng Xu" userId="e7aed605-a3dd-4d5a-a692-a87037af107b" providerId="ADAL" clId="{F99F8FFF-BA20-43EA-924B-4DF5D2A785F3}" dt="2025-10-02T13:01:46.131" v="87"/>
          <ac:inkMkLst>
            <pc:docMk/>
            <pc:sldMk cId="3381090855" sldId="257"/>
            <ac:inkMk id="14" creationId="{C6D5C2EE-6613-1CFF-8BA2-0585FB184FEF}"/>
          </ac:inkMkLst>
        </pc:inkChg>
        <pc:inkChg chg="add">
          <ac:chgData name="Weifeng Xu" userId="e7aed605-a3dd-4d5a-a692-a87037af107b" providerId="ADAL" clId="{F99F8FFF-BA20-43EA-924B-4DF5D2A785F3}" dt="2025-10-02T13:04:13.874" v="88" actId="9405"/>
          <ac:inkMkLst>
            <pc:docMk/>
            <pc:sldMk cId="3381090855" sldId="257"/>
            <ac:inkMk id="16" creationId="{7AEEF1F1-BF07-0208-02F7-12EDE77EBF4F}"/>
          </ac:inkMkLst>
        </pc:inkChg>
        <pc:inkChg chg="add mod">
          <ac:chgData name="Weifeng Xu" userId="e7aed605-a3dd-4d5a-a692-a87037af107b" providerId="ADAL" clId="{F99F8FFF-BA20-43EA-924B-4DF5D2A785F3}" dt="2025-10-02T13:04:20.355" v="91"/>
          <ac:inkMkLst>
            <pc:docMk/>
            <pc:sldMk cId="3381090855" sldId="257"/>
            <ac:inkMk id="17" creationId="{598177DD-A50C-2191-0906-A8AEE8D72AA9}"/>
          </ac:inkMkLst>
        </pc:inkChg>
        <pc:inkChg chg="add mod">
          <ac:chgData name="Weifeng Xu" userId="e7aed605-a3dd-4d5a-a692-a87037af107b" providerId="ADAL" clId="{F99F8FFF-BA20-43EA-924B-4DF5D2A785F3}" dt="2025-10-02T13:04:20.355" v="91"/>
          <ac:inkMkLst>
            <pc:docMk/>
            <pc:sldMk cId="3381090855" sldId="257"/>
            <ac:inkMk id="18" creationId="{6E987ADE-1C05-DB61-A6DB-905AD6AE3B1C}"/>
          </ac:inkMkLst>
        </pc:inkChg>
      </pc:sldChg>
      <pc:sldChg chg="modSp mod">
        <pc:chgData name="Weifeng Xu" userId="e7aed605-a3dd-4d5a-a692-a87037af107b" providerId="ADAL" clId="{F99F8FFF-BA20-43EA-924B-4DF5D2A785F3}" dt="2025-10-02T12:56:44.955" v="8" actId="207"/>
        <pc:sldMkLst>
          <pc:docMk/>
          <pc:sldMk cId="1137577100" sldId="259"/>
        </pc:sldMkLst>
        <pc:spChg chg="mod">
          <ac:chgData name="Weifeng Xu" userId="e7aed605-a3dd-4d5a-a692-a87037af107b" providerId="ADAL" clId="{F99F8FFF-BA20-43EA-924B-4DF5D2A785F3}" dt="2025-10-02T12:56:44.955" v="8" actId="207"/>
          <ac:spMkLst>
            <pc:docMk/>
            <pc:sldMk cId="1137577100" sldId="259"/>
            <ac:spMk id="2" creationId="{DABE75DE-FCA2-FD6C-4D89-82A7464EC589}"/>
          </ac:spMkLst>
        </pc:spChg>
      </pc:sldChg>
      <pc:sldChg chg="modSp mod">
        <pc:chgData name="Weifeng Xu" userId="e7aed605-a3dd-4d5a-a692-a87037af107b" providerId="ADAL" clId="{F99F8FFF-BA20-43EA-924B-4DF5D2A785F3}" dt="2025-09-24T14:00:00.956" v="0" actId="14100"/>
        <pc:sldMkLst>
          <pc:docMk/>
          <pc:sldMk cId="735738061" sldId="262"/>
        </pc:sldMkLst>
        <pc:spChg chg="mod">
          <ac:chgData name="Weifeng Xu" userId="e7aed605-a3dd-4d5a-a692-a87037af107b" providerId="ADAL" clId="{F99F8FFF-BA20-43EA-924B-4DF5D2A785F3}" dt="2025-09-24T14:00:00.956" v="0" actId="14100"/>
          <ac:spMkLst>
            <pc:docMk/>
            <pc:sldMk cId="735738061" sldId="262"/>
            <ac:spMk id="9" creationId="{C0562CB6-173F-C0FB-2371-22622B37ED7F}"/>
          </ac:spMkLst>
        </pc:spChg>
      </pc:sldChg>
    </pc:docChg>
  </pc:docChgLst>
  <pc:docChgLst>
    <pc:chgData name="Weifeng Xu" userId="e7aed605-a3dd-4d5a-a692-a87037af107b" providerId="ADAL" clId="{781DD69C-B3C3-4AA3-A094-E5C237C15CAE}"/>
    <pc:docChg chg="delSld">
      <pc:chgData name="Weifeng Xu" userId="e7aed605-a3dd-4d5a-a692-a87037af107b" providerId="ADAL" clId="{781DD69C-B3C3-4AA3-A094-E5C237C15CAE}" dt="2025-04-26T15:34:37.721" v="1" actId="47"/>
      <pc:docMkLst>
        <pc:docMk/>
      </pc:docMkLst>
      <pc:sldChg chg="del">
        <pc:chgData name="Weifeng Xu" userId="e7aed605-a3dd-4d5a-a692-a87037af107b" providerId="ADAL" clId="{781DD69C-B3C3-4AA3-A094-E5C237C15CAE}" dt="2025-04-26T15:34:36.333" v="0" actId="47"/>
        <pc:sldMkLst>
          <pc:docMk/>
          <pc:sldMk cId="3284022864" sldId="262"/>
        </pc:sldMkLst>
      </pc:sldChg>
      <pc:sldChg chg="del">
        <pc:chgData name="Weifeng Xu" userId="e7aed605-a3dd-4d5a-a692-a87037af107b" providerId="ADAL" clId="{781DD69C-B3C3-4AA3-A094-E5C237C15CAE}" dt="2025-04-26T15:34:37.721" v="1" actId="47"/>
        <pc:sldMkLst>
          <pc:docMk/>
          <pc:sldMk cId="786756272" sldId="263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30T13:50:07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9174 24530,'7448'-9173'0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2T13:04:19.81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10 24575,'0'0'0,"0"0"0,0-1 0,0 1 0,0 0 0,0-1 0,0 1 0,0-1 0,0 1 0,0 0 0,0-1 0,0 1 0,1 0 0,-1-1 0,0 1 0,0 0 0,0-1 0,1 1 0,-1 0 0,0 0 0,0-1 0,0 1 0,1 0 0,-1-1 0,0 1 0,1 0 0,-1 0 0,0 0 0,1-1 0,-1 1 0,0 0 0,1 0 0,-1 0 0,0 0 0,1 0 0,15 3 0,12 13 0,-20-9 0,0 0 0,0 0 0,0 0 0,11 4 0,-16-8 0,1-1 0,1 0 0,-1 0 0,0-1 0,0 1 0,1-1 0,-1 0 0,1 0 0,-1-1 0,1 1 0,8-1 0,-13 0 0,0 0 0,1 0 0,-1 0 0,0 0 0,1 0 0,-1 0 0,0 0 0,1 0 0,-1-1 0,0 1 0,1 0 0,-1 0 0,0 0 0,0 0 0,1-1 0,-1 1 0,0 0 0,1 0 0,-1-1 0,0 1 0,0 0 0,0 0 0,1-1 0,-1 1 0,0 0 0,0-1 0,0 1 0,0 0 0,0-1 0,1 1 0,-1 0 0,0-1 0,0 1 0,0 0 0,0-1 0,0 1 0,0 0 0,0-1 0,0 1 0,0 0 0,0-1 0,-1 1 0,1 0 0,0-1 0,0 1 0,0 0 0,0-1 0,0 1 0,-1 0 0,1-1 0,0 1 0,0 0 0,0 0 0,-1-1 0,0 0 0,1 1 0,-1-1 0,1 0 0,-1 1 0,1-1 0,-1 1 0,0-1 0,1 1 0,-1-1 0,0 1 0,1-1 0,-1 1 0,0 0 0,0-1 0,1 1 0,-1 0 0,0 0 0,0 0 0,0 0 0,0-1 0,1 1 0,-1 0 0,0 0 0,0 0 0,0 1 0,0-1 0,1 0 0,-2 0 0,-1 2 0,1-1 0,0 1 0,-1-1 0,1 1 0,0 0 0,0-1 0,0 1 0,0 0 0,0 0 0,1 1 0,-1-1 0,1 0 0,-1 1 0,1-1 0,0 1 0,0-1 0,0 1 0,0-1 0,1 1 0,-1 0 0,0 3 0,1-3 0,-1 0 0,1-1 0,-1 1 0,0-1 0,1 1 0,-1-1 0,0 1 0,-1-1 0,1 0 0,0 1 0,-1-1 0,1 0 0,-1 0 0,0 0 0,0 0 0,1 0 0,-1 0 0,0-1 0,-1 1 0,-2 1 0,3-3 0,0 0 0,0 0 0,0 0 0,0 0 0,0 0 0,0 0 0,0-1 0,0 1 0,0-1 0,0 1 0,0-1 0,0 0 0,0 0 0,0 0 0,0 0 0,1 0 0,-3-2 0,2 2 0,-1-1 0,1 1 0,0-1 0,0 0 0,0 1 0,0-1 0,0 0 0,1-1 0,-1 1 0,0 0 0,1 0 0,-2-5 0,3 7-34,0-1 0,0 0 0,1 0 0,-1 0 0,1 0 0,-1 0 0,1 1 1,-1-1-1,1 0 0,-1 0 0,1 1 0,-1-1 0,1 0 0,0 1 0,0-1 0,-1 1 0,1-1 0,0 1 0,0-1 0,0 1 0,-1-1 0,1 1 0,0 0 0,0 0 0,0-1 0,0 1 0,0 0 0,0 0 0,0 0 0,0 0 0,-1 0 0,2 0 0,-1 0-210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30T13:57:31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6296 24530,'4829'-6295'0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30T13:59:00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24575,'592'0'0,"-556"4"-1365,-24 0-5461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30T13:59:02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24575,'0'808'0,"1"-791"42,1 0-1,5 26 1,-3-26-539,-1 1 1,0 19-1,-3-28-6329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30T13:59:06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24575,'651'0'-1365,"-634"0"-5461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30T13:59:08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24575,'630'0'-1365,"-613"0"-5461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13:18:47.8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2355 257 24575,'-3'0'0,"0"-2"0,0 1 0,0 0 0,0 0 0,0-1 0,1 0 0,-1 1 0,0-1 0,1 0 0,-1 0 0,1-1 0,0 1 0,-4-5 0,-11-9 0,-16-4 0,-1 1 0,-1 2 0,0 2 0,-2 1 0,1 1 0,-53-10 0,36 10 0,25 4 0,0 2 0,-1 1 0,0 2 0,-35-2 0,47 5 0,-1-1 0,-23-5 0,-31-3 0,-8 9 0,40 2 0,-1-2 0,-71-11 0,63 6 0,0 1 0,-1 3 0,-61 4 0,13 1 0,-427-3 0,504 2 0,1 1 0,0 1 0,0 0 0,1 2 0,0 0 0,-27 14 0,33-14 0,0 2 0,0-1 0,1 2 0,-11 10 0,-3 0 0,12-7 0,0 2 0,0-1 0,1 2 0,1 0 0,-15 23 0,10-13 0,11-16 0,1 0 0,0 0 0,1 1 0,-5 14 0,-10 23 0,12-34 0,1 1 0,1 0 0,0 0 0,1 0 0,0 0 0,1 1 0,1 0 0,0-1 0,1 1 0,1 0 0,0 0 0,1 0 0,0-1 0,2 1 0,0-1 0,0 1 0,1-1 0,1 0 0,0 0 0,1 0 0,1-1 0,0 0 0,16 22 0,15 30 0,-32-53 0,1 1 0,0-1 0,1 0 0,0-1 0,15 17 0,-13-18 0,-1 1 0,0 1 0,10 18 0,-11-17 0,0-1 0,1 0 0,12 14 0,59 51 0,-64-64 0,1-1 0,0 0 0,34 17 0,-8-6 0,-23-12 0,0-2 0,1-1 0,-1 0 0,26 5 0,27 10 0,-54-16 0,1 0 0,38 7 0,-44-11 0,0 1 0,-1 0 0,13 6 0,34 10 0,-6-11 0,109 5 0,34 6-1617,-19-1-554,-100-15 1619,68 6 1780,-44-2-874,159-6 1,-120-4-187,387 2 2067,-515-1-2235,0 0 0,0-1 0,15-4 0,31-4 0,83-12 0,-79 15 0,0-3 0,79-22 0,-35 6 0,-71 19 0,0-2 0,65-25 0,-56 12 0,-2-3 0,0-1 0,77-62 0,-98 71 0,-15 12 0,1 0 0,-1-1 0,0 0 0,8-10 0,10-15 0,-5 9 0,29-46 0,-44 60 0,-1 0 0,0-1 0,0 1 0,-1-1 0,1 0 0,-2 0 0,0-1 0,0 1 0,1-18 0,-2 3 0,0-1 0,8-38 0,-8 59 0,0 0 0,0 1 0,0-1 0,-1 1 0,1-1 0,-1 0 0,0 0 0,0 1 0,0-1 0,0 0 0,-1 1 0,0-1 0,0 0 0,0 1 0,0-1 0,0 1 0,-1-1 0,1 1 0,-1 0 0,0 0 0,0 0 0,0 0 0,0 0 0,-1 0 0,1 0 0,-1 1 0,0-1 0,0 1 0,0 0 0,0-1 0,0 1 0,0 1 0,-1-1 0,-5-2 0,-87-47 0,72 36 0,-1 2 0,0 0 0,0 2 0,-52-16 0,42 17 0,-43-18 0,-18-5 0,7 9 0,-114-14 0,-199-20-2296,346 44 1314,42 10-3931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13:18:48.8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44 1 24575,'-1'0'0,"0"1"0,0-1 0,0 0 0,0 1 0,0-1 0,1 1 0,-1-1 0,0 1 0,0 0 0,0-1 0,1 1 0,-1 0 0,0-1 0,1 1 0,-1 0 0,0 0 0,1 0 0,-1 0 0,1-1 0,0 1 0,-1 0 0,1 0 0,0 0 0,-1 0 0,1 0 0,0 0 0,0 2 0,-4 32 0,4-31 0,0 175 0,-1 23 0,-9-146 0,6-40 0,1-1 0,-1 24 0,4 23-1365,0-44-5461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13:18:49.3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24575,'4'0'0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13:18:50.6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 0 24575,'0'7'0,"-1"0"0,0-1 0,0 1 0,-5 12 0,-3 19 0,3 48 0,7 88 0,2-55 0,-3-98-1365,0-3-5461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2T13:01:30.7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990 39 24575,'-494'0'0,"475"2"0,0 0 0,1 1 0,-1 1 0,-35 13 0,-8 1 0,55-17 0,0 1 0,0-1 0,0 1 0,0 1 0,0-1 0,1 1 0,-1 0 0,1 1 0,0-1 0,-1 1 0,2 1 0,-1-1 0,-7 8 0,-15 16 0,20-21 0,1 0 0,0 0 0,0 0 0,1 1 0,-1 0 0,-8 18 0,8-13 0,-1 1 0,-1-1 0,0-1 0,-12 14 0,14-19 0,1 0 0,0 1 0,0-1 0,1 1 0,0 0 0,0 1 0,1-1 0,0 1 0,0 0 0,1 0 0,0 0 0,1 1 0,-2 9 0,2 10 0,0 1 0,3-1 0,5 48 0,-5-65 0,2-1 0,-1 0 0,2 0 0,-1 0 0,1-1 0,1 1 0,0-1 0,1 0 0,-1 0 0,2-1 0,0 1 0,10 10 0,-9-10 0,0-1 0,13 22 0,-16-23 0,0 0 0,0-1 0,1 1 0,0-1 0,0 0 0,1-1 0,9 8 0,44 38 0,-3-3 0,-51-44 0,1 0 0,0 0 0,0 0 0,0-1 0,1 0 0,-1-1 0,1 0 0,0 0 0,0-1 0,17 3 0,-17-3 0,1 1 0,-1 0 0,1 0 0,-1 0 0,0 1 0,12 7 0,27 12 0,-8-7 0,-28-11 0,-1-1 0,1 0 0,0-1 0,0 0 0,0 0 0,18 1 0,2-3 0,3 0 0,50 8 0,144 18 0,-155-18 0,-36-5 0,41 1 0,302-5 0,-338-3-1421,0-1 0,79-19 0,38-4-1485,-140 25 3449,0-1 0,-1-1 0,1 0 0,-1-2 0,25-10 0,80-49 3292,-107 56-3759,19-9-76,-27 15 0,0-1 0,-1 0 0,1 0 0,-1-1 0,0 0 0,0 0 0,0-1 0,-1 0 0,0 0 0,0 0 0,0-1 0,4-7 0,-2 3 0,-1 0 0,2 1 0,12-13 0,-15 18 0,-1 0 0,0 0 0,0-1 0,0 0 0,-1 0 0,0 0 0,0 0 0,0-1 0,-1 1 0,0-1 0,0 0 0,-1 0 0,0 0 0,2-10 0,5-38 0,-6 41 0,0 1 0,-1-1 0,0 0 0,-1 0 0,-1 0 0,-1 0 0,-2-21 0,-1 24 0,0 0 0,-1 0 0,-1 0 0,0 1 0,-9-13 0,-12-23 0,20 35 0,0 0 0,0 1 0,-1 0 0,0 0 0,-1 1 0,0 0 0,-11-8 0,-21-21 0,12 16 0,-270-123-379,88 57-5276,180 76 5344,0 2 1,-46-9 0,56 15 1703,-1 1 0,0 1 0,1 1 0,-33 3 0,45 0-1469,-1 0 0,1 0 0,0 1 0,0 1 0,0 0 0,1 0-1,-1 0 1,1 1 0,0 1 0,-12 9 0,13-10-452,-15 10-6298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13:18:51.1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24575,'0'4'0,"0"4"0,0 5 0,0 3 0,3-1 0,2 1 0,0-2-8191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13:18:52.1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103 0 24575,'-17'44'0,"-9"25"0,18-52 0,1 0 0,1 1 0,0 0 0,2 0 0,0 0 0,-3 36 0,7-29 0,0 0 0,-1-1 0,-1 0 0,-7 34 0,6-41-1365,0-2-5461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13:18:52.7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24575,'0'3'0,"0"5"0,4 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3T13:41:02.9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75 1 24575,'-4'1'0,"1"0"0,-1 0 0,0 0 0,1 0 0,-1 1 0,1 0 0,-1 0 0,1 0 0,0 0 0,0 0 0,0 1 0,0-1 0,0 1 0,0 0 0,1 0 0,-5 6 0,5-7 0,1 0 0,-1-1 0,1 1 0,0 0 0,0 0 0,-1 0 0,1 0 0,0 1 0,1-1 0,-1 0 0,0 0 0,1 0 0,-1 1 0,1-1 0,-1 0 0,1 1 0,0-1 0,0 0 0,0 1 0,1-1 0,-1 0 0,1 1 0,-1-1 0,1 0 0,0 1 0,-1-1 0,1 0 0,0 0 0,2 2 0,-1-2 0,0-1 0,0 1 0,1-1 0,-1 0 0,0 0 0,1 0 0,-1 0 0,1 0 0,-1-1 0,1 1 0,-1-1 0,1 0 0,-1 1 0,1-1 0,0 0 0,-1-1 0,1 1 0,-1 0 0,1-1 0,-1 1 0,1-1 0,-1 0 0,1 0 0,3-2 0,-5 3 0,0 0 0,0-1 0,1 1 0,-1-1 0,0 1 0,0-1 0,0 1 0,0-1 0,0 0 0,0 0 0,0 0 0,0 1 0,0-1 0,0 0 0,0 0 0,0 0 0,0 0 0,-1-1 0,1 1 0,0 0 0,-1 0 0,1 0 0,-1-1 0,1 1 0,-1 0 0,0 0 0,0-1 0,1 1 0,-1 0 0,0 0 0,0-1 0,0 1 0,0 0 0,-1-1 0,1 1 0,0 0 0,0-1 0,-1 1 0,1 0 0,-1 0 0,1 0 0,-1-1 0,0 1 0,1 0 0,-1 0 0,0 0 0,-1-1 0,0 1-61,0-1-1,0 1 1,0 0 0,0 0-1,0 0 1,-1 0 0,1 0-1,0 0 1,-1 1-1,1-1 1,-1 1 0,1 0-1,-1 0 1,1 0 0,0 0-1,-4 0 1,4 0-261,-8 0-6504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3T13:41:33.7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301 1 24575,'-10'-1'0,"-1"1"0,1 1 0,0-1 0,0 2 0,0-1 0,0 1 0,0 1 0,-9 3 0,12-4 0,1 0 0,0-1 0,-1 0 0,1-1 0,-1 1 0,1-1 0,-7-1 0,4 0 0,1 1 0,0 1 0,0-1 0,-11 3 0,17-2 0,0-1 0,0 1 0,1 0 0,-1-1 0,0 1 0,0 0 0,1 0 0,-1 0 0,0 0 0,1 1 0,-1-1 0,1 0 0,-1 1 0,1-1 0,0 1 0,0-1 0,0 1 0,0 0 0,0 0 0,0-1 0,-1 5 0,-37 71 0,34-64 0,2 0 0,-1 0 0,2 0 0,0 0 0,0 1 0,2-1 0,-1 1 0,2-1 0,3 23 0,-4-31 0,1 1 0,1-1 0,-1 1 0,1-1 0,0 0 0,0 0 0,0 0 0,1 0 0,0 0 0,4 5 0,41 43 0,-37-42 0,-1 0 0,0 1 0,12 16 0,-20-25 0,-1 0 0,2 0 0,-1 0 0,0 0 0,0 0 0,1 0 0,0-1 0,-1 1 0,1-1 0,0 0 0,0 0 0,0 0 0,1 0 0,-1-1 0,6 3 0,0-2 0,0-1 0,-1 0 0,1 0 0,0-1 0,10-1 0,-2 1 0,10 1 0,-19 0 0,-1 0 0,1-1 0,-1 0 0,0-1 0,1 1 0,13-4 0,-19 3 0,-1 0 0,0 0 0,1 0 0,-1 0 0,0 0 0,0 0 0,1-1 0,-1 1 0,0 0 0,0-1 0,0 1 0,-1-1 0,1 1 0,0-1 0,0 1 0,-1-1 0,1-1 0,0 1 0,-1 0 0,1 0 0,0 1 0,0-1 0,0 0 0,0 1 0,0-1 0,0 0 0,0 1 0,1-1 0,-1 1 0,0 0 0,3-2 0,-1 1 0,1 0 0,-1 0 0,0 0 0,0-1 0,0 1 0,0-1 0,0 0 0,0 0 0,-1 0 0,1 0 0,-1 0 0,0-1 0,0 1 0,0-1 0,-1 1 0,3-6 0,-2-1 0,-1 0 0,0 0 0,0 0 0,-1 0 0,0-10 0,-1 4 0,0 6 0,-1 1 0,0-1 0,0 1 0,-1-1 0,0 1 0,-1 0 0,0 0 0,-10-14 0,13 20 0,-10-8-1365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3T14:16:58.6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1035 0 24575,'1'19'0,"-2"-1"0,0 1 0,-1-1 0,-1 1 0,-1-1 0,-1 0 0,-12 34 0,11-37 0,1 0 0,-6 24 0,8-23 0,-1 0 0,-10 23 0,5-23 0,2 1 0,0 0 0,0 0 0,2 1 0,0 0 0,1 0 0,0 0 0,0 31 0,4-35 0,-1-1 0,-1 1 0,0 0 0,0 0 0,-1-1 0,-1 1 0,0-1 0,-1 0 0,-1 0 0,-10 18 0,-12 40 0,25-66 0,1 1 0,0 0 0,0 0 0,0 0 0,1 0 0,-1 7 0,1-6 0,0-1 0,0 0 0,0 0 0,-1 0 0,0 0 0,-4 8 0,-12 17 0,10-19 0,0 1 0,1 0 0,1 0 0,0 0 0,1 1 0,-5 21 0,2-2 0,-1-1 0,-18 45 0,-12 35 0,35-101 0,0 1 0,-2 0 0,1-1 0,-1 0 0,-1-1 0,0 1 0,-9 9 0,6-7 0,1 0 0,0 1 0,-9 20 0,-12 20 0,23-42 0,0-1 0,1 1 0,0 0 0,1 0 0,-4 14 0,7-18 0,-1 1 0,-1-1 0,1 0 0,-1 0 0,0 0 0,-1 0 0,-6 7 0,-8 15 0,-39 90 0,43-90 0,2 1 0,-11 37 0,6-13 0,-14 46 0,-3 8 0,0-6 0,2 7 0,-11 48 0,24-80 0,13-53 0,1-1 0,1 1 0,1 0 0,-2 38 0,6-32 0,-1 0 0,-2 0 0,-1-1 0,-13 47 0,-17 19 0,28-61 0,1 1 0,2-1 0,2 1 0,3 52 0,0-7 0,-4 15 0,5 104 0,21-59 0,-8-73 0,-10-50 0,-2 1 0,3 22 0,-1 8 0,-2-16 0,-1 35 0,-2-44 0,1-1 0,2 0 0,0 0 0,13 40 0,-8-30 0,-7-21 0,1 0 0,-1 23 0,-1-25 0,-1-1 0,1 1 0,1-1 0,-1 1 0,2-1 0,3 10 0,-4-11 0,1 0 0,-1 0 0,0 0 0,0 9 0,-2-12 0,1 0 0,-1 0 0,1 0 0,0 0 0,1 0 0,-1 0 0,1 0 0,0-1 0,0 1 0,1-1 0,-1 1 0,6 6 0,42 52 0,-47-59 0,-1 0 0,0 0 0,-1 0 0,1 1 0,-1-1 0,1 0 0,-1 0 0,0 6 0,0-6 0,-1 0 0,1 0 0,0 0 0,0 0 0,1 0 0,-1-1 0,1 1 0,0 0 0,0-1 0,0 1 0,3 3 0,48 59 0,-35-41 0,39 39 0,14 21 0,-69-82 0,1 0 0,-1 1 0,1-1 0,-1 1 0,0 0 0,-1 0 0,1 0 0,0 0 0,0 5 0,-1-4 0,1-1 0,-1 1 0,1-1 0,0 1 0,0-1 0,1 0 0,5 8 0,4 2 0,5 6 0,29 25 0,-40-41 0,-1-1 0,1 1 0,0-1 0,0-1 0,0 1 0,0-1 0,0 0 0,0-1 0,1 1 0,7 0 0,-8-1 0,1 0 0,-1 0 0,1 1 0,-1 0 0,0 0 0,1 1 0,-1-1 0,-1 1 0,8 5 0,0 1 0,1-1 0,22 11 0,-21-11 0,-1 0 0,17 11 0,-14-8 0,0 0 0,33 14 0,-32-17 0,39 28 0,-46-28 0,0 0 0,1-1 0,0-1 0,19 9 0,60 18 0,-156-51 128,16 7-1621,36 8-5333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3T14:17:02.5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126 1 24575,'3'0'0,"0"0"0,1 0 0,-1 0 0,0 0 0,1 1 0,-1 0 0,0-1 0,1 1 0,-1 1 0,0-1 0,0 0 0,0 1 0,0-1 0,0 1 0,0 0 0,-1 0 0,1 0 0,-1 1 0,1-1 0,-1 1 0,0-1 0,0 1 0,0 0 0,0-1 0,0 1 0,0 0 0,1 4 0,2 1 0,0-1 0,0 0 0,1-1 0,9 9 0,-8-9 0,0 1 0,-1 0 0,10 14 0,-15-20 0,0 0 0,-1 0 0,1 1 0,0-1 0,-1 0 0,1 0 0,0 1 0,-1-1 0,0 0 0,1 0 0,-1 1 0,0-1 0,0 1 0,1-1 0,-1 0 0,0 1 0,0-1 0,-1 0 0,1 1 0,0-1 0,0 1 0,-1-1 0,1 0 0,-1 0 0,0 2 0,-1 0 0,-1 0 0,1-1 0,-1 1 0,0-1 0,0 0 0,0 0 0,0 0 0,-7 3 0,-20 15 0,26-16 0,0-1 0,-1 1 0,0-1 0,0 0 0,0-1 0,0 1 0,0-1 0,-8 2 0,3-2 0,0 0 0,0 1 0,0 0 0,1 0 0,-1 1 0,1 1 0,0-1 0,0 1 0,1 1 0,-1 0 0,1 0 0,-12 12 0,-6 3-1365,16-16-5461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3T14:17:05.8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2T13:01:35.69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817 95 24575,'-12'0'0,"-1"2"0,1 0 0,0 0 0,0 1 0,0 1 0,0 0 0,0 0 0,1 1 0,-18 11 0,-14 6 0,28-14 0,0-1 0,1 2 0,-20 14 0,-102 79-562,80-63 130,-66 60-1,50-26 1622,55-59-1165,2 1 0,0 0 0,0 2 0,2-1-1,0 2 1,1-1 0,1 2 0,0 0-1,-12 31 1,17-35-24,1 0 0,0 0 0,1 0 0,-3 30 0,6-38 0,1 0 0,0 1 0,1-1 0,0 1 0,0-1 0,0 0 0,1 0 0,0 0 0,0 0 0,1 0 0,0 0 0,5 9 0,0-1 0,-1 0 0,-1 1 0,0 0 0,4 19 0,14 36 0,-18-48 0,-6-19 0,1 0 0,0 0 0,0 0 0,0 0 0,0-1 0,1 1 0,0 0 0,0-1 0,3 6 0,30 40-355,61 63 0,4-10-3296,-77-81 2627,36 26 1,-48-40 1794,0 0 1,1 0 0,14 5-1,16 1 2193,-35-12-2924,0 1-1,1 0 1,-1 1 0,0-1 0,-1 1 0,1 1 0,0-1-1,7 6 1,-6-3-40,1-1 0,0 0 0,1 0 0,-1-1 0,12 4 0,-11-5 0,0 1 0,-1 0 0,1 1 0,16 11 0,-21-13 0,1 0 0,-1 0 0,0-1 0,1 1 0,0-1 0,-1 0 0,13 1 0,-12-2 0,0 1 0,-1-1 0,1 1 0,0 0 0,-1 0 0,1 1 0,-1 0 0,8 5 0,82 53 0,-89-56 0,0-2 0,0 1 0,1-1 0,-1 0 0,1 0 0,0-1 0,-1 0 0,10 2 0,-7-2 0,-1 0 0,0 1 0,0 0 0,0 0 0,8 5 0,2 1 0,0-1 0,0-1 0,1 0 0,0-1 0,0-1 0,27 3 0,5 2 0,-18-4 0,0-1 0,1-3 0,0 0 0,0-2 0,35-5 0,-59 4 0,0-1 0,-1 0 0,1-1 0,0 0 0,-1 0 0,0-1 0,13-8 0,59-42 0,-13 8 0,-61 41 0,0 0 0,0 0 0,0-1 0,-1 0 0,0 0 0,0 0 0,8-13 0,-2 3 0,27-26 0,326-296-4789,-320 304 5234,-38 30-234,0 0 1,0-1-1,-1 0 1,0 0-1,0 0 1,-1-1-1,1 0 1,-1 0-1,0 0 0,-1-1 1,4-7-1,1-7 35,-1 0 0,-2 0-1,0 0 1,-1-1 0,-1 0-1,-1 0 1,0-30 0,-3 3-299,-2 0 0,-11-64 0,5 62 53,-3 1 0,-1 0 0,-3 0 0,-2 1 0,-23-46 0,36 86 0,0-1 0,1 0 0,0 0 0,0 0 0,1-1 0,-1-17 0,3 28 0,-1-4 0,-1-1 0,1 1 0,-1 0 0,0 0 0,-1 1 0,1-1 0,-1 0 0,1 1 0,-1-1 0,0 1 0,-6-5 0,-11-15 0,15 16 0,0 0 0,0 1 0,-1 0 0,1 0 0,-1 0 0,-1 1 0,1 0 0,-1 0 0,0 0 0,0 1 0,-13-6 0,9 5 0,1-1 0,0-1 0,-9-7 0,10 7 0,0 0 0,-1 1 0,-17-10 0,24 15 0,-101-48 0,86 41 0,0 2 0,-1 0 0,0 1 0,0 1 0,0 0 0,-26 0 0,27 2 0,-127-13-1365,110 12-5461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2T13:01:40.6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1 814 24575,'20'-17'0,"0"1"0,1 2 0,30-17 0,-27 18 0,-1-2 0,35-29 0,-49 36 0,63-51 0,-68 55 0,0-1 0,0 1 0,0-1 0,0 0 0,0 0 0,-1 0 0,0 0 0,4-11 0,14-19 0,-5 14 0,22-37 0,-34 50 0,0 0 0,0-1 0,0 1 0,-2-1 0,1 0 0,-1 0 0,0 0 0,1-11 0,5-48 0,-4 44 0,1-36 0,-4 20 0,-3-72 0,2 111 0,0 0 0,0-1 0,0 1 0,0 0 0,0-1 0,0 1 0,0 0 0,0-1 0,-1 1 0,1 0 0,-1-1 0,1 1 0,-1 0 0,1 0 0,-1 0 0,0-1 0,1 1 0,-1 0 0,0 0 0,0 0 0,0 0 0,0 0 0,0 1 0,0-1 0,0 0 0,0 0 0,0 1 0,-1-1 0,1 0 0,0 1 0,0-1 0,-1 1 0,1 0 0,0-1 0,-1 1 0,1 0 0,0 0 0,-1 0 0,1 0 0,0 0 0,-1 0 0,1 0 0,0 0 0,-1 1 0,1-1 0,0 0 0,0 1 0,-1-1 0,1 1 0,0 0 0,0-1 0,0 1 0,-2 1 0,-2 1 0,0 0 0,0 0 0,0 0 0,1 1 0,0 0 0,-1 0 0,1 0 0,1 0 0,-1 1 0,0-1 0,-4 10 0,3-4-227,0 1-1,0-1 1,-1-1-1,0 1 1,-11 11-1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2T13:01:41.48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20 24575,'0'-3'-3276,"3"-1"3242,5 0 1616,3 0-1582,4 2 559,2 1-559,2 0 286,1 1-286,-1 0 883,-2 3-883,-2 1 0,1 1 0,0-2 0,0-1 0,-1 3 0,-1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2T13:01:44.56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7981 24575,'2'-3'-331,"0"0"0,0 0 0,0 0 0,0 0 0,0 1 0,1-1 0,-1 1 0,4-3 0,3-1 468,0 0 0,0 1 0,14-6 0,-13 7 295,1-1 0,-2 0-1,1-1 1,13-10 0,45-45-341,-2-2 0,76-97-1,-99 109-90,-28 36 0,-1-1 0,-1-1 0,0 0 0,-2-1 0,12-22 0,-16 26 0,1 0 0,1 0 0,19-23 0,-17 25 0,-2-1 0,0 1 0,-1-2 0,8-15 0,22-46 0,59-90 0,-68 118 0,109-150 0,-98 135 0,-32 47 0,1 0 0,0 1 0,1 0 0,12-13 0,-3 7 0,-2-2 0,-1 0 0,14-25 0,23-31 0,-43 62 0,0 1 0,-2-1 0,14-34 0,8-14 0,-13 32 0,2-4 0,28-38 0,-23 37 0,37-77 0,-13 20 0,-9 11 0,-6 9 0,-11 34 0,-8 17 0,-2-1 0,-1 1 0,12-35 0,-12 25 0,2 1 0,26-47 0,-23 49 0,-1-1 0,19-58 0,73-225 0,-92 270 0,13-59 0,-18 59 0,23-62 0,-16 57 0,-2 0 0,-2-1 0,-2-1 0,-3 0 0,3-91 0,43-329-1054,-46 428 1054,-3 20 0,-2 0 0,1-27 0,4-71 570,14-61-4509,2-18 740,-18 97 3374,-7-136 7354,-1 90-7611,3 80 82,-2-77 0,-3 125 0,0 0 0,-7-22 0,5 23 0,1-1 0,-2-22 0,2 7 0,-16-55 0,0-2 0,9-28 0,10 83 0,-1 1 0,-11-47 0,-15-86 0,25 140 0,-20-123 0,19 126 0,-1 1 0,-2 1 0,0-1 0,-17-34 0,-11-30 0,8 25 0,22 55 0,1-1 0,0 1 0,1-2 0,0 1 0,0 0 0,2-1 0,-1 1 0,-1-20 0,4 21 0,0 0 0,-1-1 0,0 1 0,-1 0 0,0 0 0,-1 1 0,0-1 0,-1 0 0,1 1 0,-7-10 0,-7-12 0,-4-6 0,1-1 0,-18-50 0,30 61 0,5 17 0,0 1 0,0 0 0,0 0 0,-6-9 0,-9-26 0,15 35 0,0 0 0,-1 0 0,0 0 0,-5-8 0,3 6 0,0-1 0,1-1 0,1 1 0,0-1 0,0 1 0,1-1 0,1 0 0,-1-16 0,-12-49 0,-37-60 0,47 119 0,-2 0 0,-1 0 0,0 0 0,-1 1 0,-1 0 0,-1 1 0,-13-17 0,23 33 0,1 1 0,-1-1 0,1 1 0,-1-1 0,0 1 0,1 0 0,-1-1 0,0 1 0,1 0 0,-1 0 0,0-1 0,0 1 0,1 0 0,-1 0 0,0 0 0,0 0 0,1 0 0,-1 0 0,0 0 0,0 0 0,1 0 0,-1 0 0,0 1 0,0-1 0,1 0 0,-1 0 0,0 1 0,1-1 0,-1 0 0,0 1 0,1-1 0,-1 1 0,1-1 0,-1 1 0,0-1 0,1 1 0,-1-1 0,1 1 0,0 0 0,-1-1 0,1 1 0,-1-1 0,1 1 0,-1 1 0,-22 38 0,18-30 0,-14 25 0,11-18 0,-1 0 0,-1-1 0,-21 26 0,20-27 0,1 0 0,0 1 0,1 0 0,0 1 0,2 0 0,-9 27 0,-4 6 0,-11 16-1365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2T13:01:45.20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47 24575,'171'-11'0,"-113"6"0,-52 4 0,20-1 0,44-10 0,-5 2-1365,-29 5-5461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2T13:04:13.87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1 195 24575,'0'-8'0,"0"0"0,0 0 0,1 0 0,0 0 0,1 0 0,0 0 0,4-10 0,-4 13 0,0 1 0,1-1 0,0 1 0,0 0 0,0 0 0,1 0 0,-1 0 0,1 0 0,0 1 0,0 0 0,0-1 0,7-2 0,23-22 0,-30 25 0,-1 0 0,1-1 0,0 1 0,0 0 0,0 1 0,0-1 0,0 1 0,0-1 0,1 1 0,-1 1 0,1-1 0,0 1 0,-1-1 0,1 1 0,5 0 0,49-2 0,94 8 0,-148-4 0,1-1 0,-1 1 0,0 1 0,0-1 0,1 1 0,-1 0 0,0 0 0,-1 0 0,1 1 0,0 0 0,-1 0 0,1 0 0,-1 0 0,0 1 0,0 0 0,0 0 0,-1 0 0,0 0 0,1 0 0,-1 1 0,-1-1 0,1 1 0,-1 0 0,1 0 0,1 6 0,1 6 0,-1 0 0,0 0 0,-1 0 0,-1 0 0,0 0 0,-2 26 0,0 9 0,-2 45 0,1-92 0,0 0 0,-1 0 0,0-1 0,0 1 0,0 0 0,-1-1 0,0 0 0,1 1 0,-1-1 0,-1 0 0,1-1 0,-1 1 0,1-1 0,-1 1 0,-6 3 0,4-2 0,0 0 0,1 0 0,-1 1 0,1 0 0,0 0 0,-5 9 0,3 1 0,1 1 0,1-1 0,0 1 0,2 0 0,0 0 0,0 0 0,1 20 0,0-15 0,2-19-114,0-1 1,-1 1-1,1-1 0,-1 0 0,1 0 1,-1 1-1,0-1 0,0 0 0,0 0 1,0 0-1,-3 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2T13:04:16.90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138 0 24575,'0'8'0,"0"0"0,0 0 0,-1-1 0,0 1 0,-1 0 0,1-1 0,-2 0 0,1 1 0,-1-1 0,0 0 0,-6 11 0,-4 16 0,12-30 0,1-1 0,-1 0 0,0 1 0,0-1 0,-1 0 0,1 0 0,-1 0 0,0 0 0,1 0 0,-1 0 0,-1 0 0,1 0 0,0-1 0,-1 1 0,-4 3 0,3-3 0,1-1 0,0 0 0,1 1 0,-1 0 0,0 0 0,1 0 0,-1 0 0,1 0 0,0 0 0,0 0 0,0 1 0,1-1 0,-1 1 0,1 0 0,0-1 0,0 1 0,-1 5 0,0 8 0,1-1 0,1 1 0,1 16 0,0-20 0,-1 0 0,0 0 0,-1 1 0,-3 18 0,3-29-97,0 0-1,1 0 1,-1-1-1,0 1 1,-1 0-1,1 0 1,0-1-1,-1 1 1,0-1-1,1 1 1,-1-1-1,0 0 0,-4 4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9A54D-A59E-4D85-AEC9-D5AFF867AB55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B3522-F598-4236-847D-901DDEE8B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2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8.png"/><Relationship Id="rId18" Type="http://schemas.openxmlformats.org/officeDocument/2006/relationships/customXml" Target="../ink/ink8.xml"/><Relationship Id="rId3" Type="http://schemas.openxmlformats.org/officeDocument/2006/relationships/customXml" Target="../ink/ink1.xml"/><Relationship Id="rId21" Type="http://schemas.openxmlformats.org/officeDocument/2006/relationships/image" Target="../media/image12.png"/><Relationship Id="rId7" Type="http://schemas.openxmlformats.org/officeDocument/2006/relationships/image" Target="../media/image5.png"/><Relationship Id="rId12" Type="http://schemas.openxmlformats.org/officeDocument/2006/relationships/customXml" Target="../ink/ink5.xml"/><Relationship Id="rId17" Type="http://schemas.openxmlformats.org/officeDocument/2006/relationships/image" Target="../media/image10.png"/><Relationship Id="rId2" Type="http://schemas.openxmlformats.org/officeDocument/2006/relationships/image" Target="../media/image2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10" Type="http://schemas.openxmlformats.org/officeDocument/2006/relationships/customXml" Target="../ink/ink4.xml"/><Relationship Id="rId19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13" Type="http://schemas.openxmlformats.org/officeDocument/2006/relationships/image" Target="../media/image100.png"/><Relationship Id="rId18" Type="http://schemas.openxmlformats.org/officeDocument/2006/relationships/customXml" Target="../ink/ink17.xml"/><Relationship Id="rId26" Type="http://schemas.openxmlformats.org/officeDocument/2006/relationships/customXml" Target="../ink/ink21.xml"/><Relationship Id="rId3" Type="http://schemas.openxmlformats.org/officeDocument/2006/relationships/customXml" Target="../ink/ink11.xml"/><Relationship Id="rId21" Type="http://schemas.openxmlformats.org/officeDocument/2006/relationships/image" Target="../media/image17.png"/><Relationship Id="rId7" Type="http://schemas.openxmlformats.org/officeDocument/2006/relationships/image" Target="../media/image70.png"/><Relationship Id="rId12" Type="http://schemas.openxmlformats.org/officeDocument/2006/relationships/customXml" Target="../ink/ink15.xml"/><Relationship Id="rId17" Type="http://schemas.openxmlformats.org/officeDocument/2006/relationships/image" Target="../media/image15.png"/><Relationship Id="rId25" Type="http://schemas.openxmlformats.org/officeDocument/2006/relationships/image" Target="../media/image19.png"/><Relationship Id="rId2" Type="http://schemas.openxmlformats.org/officeDocument/2006/relationships/image" Target="../media/image2.png"/><Relationship Id="rId16" Type="http://schemas.openxmlformats.org/officeDocument/2006/relationships/customXml" Target="../ink/ink16.xml"/><Relationship Id="rId20" Type="http://schemas.openxmlformats.org/officeDocument/2006/relationships/customXml" Target="../ink/ink18.xml"/><Relationship Id="rId29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90.png"/><Relationship Id="rId24" Type="http://schemas.openxmlformats.org/officeDocument/2006/relationships/customXml" Target="../ink/ink20.xml"/><Relationship Id="rId5" Type="http://schemas.openxmlformats.org/officeDocument/2006/relationships/customXml" Target="../ink/ink12.xml"/><Relationship Id="rId15" Type="http://schemas.openxmlformats.org/officeDocument/2006/relationships/image" Target="../media/image14.png"/><Relationship Id="rId23" Type="http://schemas.openxmlformats.org/officeDocument/2006/relationships/image" Target="../media/image18.png"/><Relationship Id="rId28" Type="http://schemas.openxmlformats.org/officeDocument/2006/relationships/customXml" Target="../ink/ink22.xml"/><Relationship Id="rId10" Type="http://schemas.openxmlformats.org/officeDocument/2006/relationships/customXml" Target="../ink/ink14.xml"/><Relationship Id="rId19" Type="http://schemas.openxmlformats.org/officeDocument/2006/relationships/image" Target="../media/image16.png"/><Relationship Id="rId4" Type="http://schemas.openxmlformats.org/officeDocument/2006/relationships/image" Target="../media/image50.png"/><Relationship Id="rId9" Type="http://schemas.openxmlformats.org/officeDocument/2006/relationships/image" Target="../media/image80.png"/><Relationship Id="rId14" Type="http://schemas.openxmlformats.org/officeDocument/2006/relationships/image" Target="../media/image4.png"/><Relationship Id="rId22" Type="http://schemas.openxmlformats.org/officeDocument/2006/relationships/customXml" Target="../ink/ink19.xml"/><Relationship Id="rId27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13" Type="http://schemas.openxmlformats.org/officeDocument/2006/relationships/image" Target="../media/image210.png"/><Relationship Id="rId3" Type="http://schemas.openxmlformats.org/officeDocument/2006/relationships/image" Target="../media/image14.png"/><Relationship Id="rId7" Type="http://schemas.openxmlformats.org/officeDocument/2006/relationships/image" Target="../media/image180.png"/><Relationship Id="rId12" Type="http://schemas.openxmlformats.org/officeDocument/2006/relationships/customXml" Target="../ink/ink27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4.xml"/><Relationship Id="rId11" Type="http://schemas.openxmlformats.org/officeDocument/2006/relationships/image" Target="../media/image200.png"/><Relationship Id="rId5" Type="http://schemas.openxmlformats.org/officeDocument/2006/relationships/image" Target="../media/image170.png"/><Relationship Id="rId10" Type="http://schemas.openxmlformats.org/officeDocument/2006/relationships/customXml" Target="../ink/ink26.xml"/><Relationship Id="rId4" Type="http://schemas.openxmlformats.org/officeDocument/2006/relationships/customXml" Target="../ink/ink23.xml"/><Relationship Id="rId9" Type="http://schemas.openxmlformats.org/officeDocument/2006/relationships/image" Target="../media/image19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Categorical Prediction</a:t>
            </a:r>
          </a:p>
        </p:txBody>
      </p:sp>
    </p:spTree>
    <p:extLst>
      <p:ext uri="{BB962C8B-B14F-4D97-AF65-F5344CB8AC3E}">
        <p14:creationId xmlns:p14="http://schemas.microsoft.com/office/powerpoint/2010/main" val="1325061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978BA-385F-B200-E683-1735D235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Motivation: Linear regression won’t work for </a:t>
            </a:r>
            <a:r>
              <a:rPr lang="en-US" dirty="0">
                <a:solidFill>
                  <a:srgbClr val="FF0000"/>
                </a:solidFill>
              </a:rPr>
              <a:t>Categorical Prediction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B79E3F-B70A-67B1-36C6-5AF6DA786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10" y="1806606"/>
            <a:ext cx="4851231" cy="353411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D460BBD-2901-C316-158F-65B3E0DE13BA}"/>
                  </a:ext>
                </a:extLst>
              </p14:cNvPr>
              <p14:cNvContentPartPr/>
              <p14:nvPr/>
            </p14:nvContentPartPr>
            <p14:xfrm>
              <a:off x="2254383" y="1855265"/>
              <a:ext cx="2681640" cy="33030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D460BBD-2901-C316-158F-65B3E0DE13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45743" y="1846625"/>
                <a:ext cx="2699280" cy="332064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5B53276-2B38-B662-945B-2E545759D57F}"/>
              </a:ext>
            </a:extLst>
          </p:cNvPr>
          <p:cNvSpPr txBox="1"/>
          <p:nvPr/>
        </p:nvSpPr>
        <p:spPr>
          <a:xfrm>
            <a:off x="4692503" y="5684874"/>
            <a:ext cx="2332113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Which shape is better?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1D20827-D7D5-7431-4309-0294CFD46633}"/>
              </a:ext>
            </a:extLst>
          </p:cNvPr>
          <p:cNvSpPr/>
          <p:nvPr/>
        </p:nvSpPr>
        <p:spPr>
          <a:xfrm>
            <a:off x="5989674" y="3366977"/>
            <a:ext cx="701749" cy="2339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9F024C-A44F-C27E-077F-F1032EBAC2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5613" y="1806606"/>
            <a:ext cx="4632473" cy="353411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C2440D9-6E2E-6089-2909-9E75D7C4526D}"/>
                  </a:ext>
                </a:extLst>
              </p14:cNvPr>
              <p14:cNvContentPartPr/>
              <p14:nvPr/>
            </p14:nvContentPartPr>
            <p14:xfrm>
              <a:off x="967422" y="1807770"/>
              <a:ext cx="889200" cy="417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C2440D9-6E2E-6089-2909-9E75D7C4526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9422" y="1789770"/>
                <a:ext cx="924840" cy="4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595E725-A727-D1B9-3E31-0FAC9674EE4A}"/>
                  </a:ext>
                </a:extLst>
              </p14:cNvPr>
              <p14:cNvContentPartPr/>
              <p14:nvPr/>
            </p14:nvContentPartPr>
            <p14:xfrm>
              <a:off x="968142" y="4517490"/>
              <a:ext cx="855720" cy="6706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595E725-A727-D1B9-3E31-0FAC9674EE4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50142" y="4499490"/>
                <a:ext cx="891360" cy="70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A8923A0E-2CD8-2329-7841-5AC4DFC253EA}"/>
              </a:ext>
            </a:extLst>
          </p:cNvPr>
          <p:cNvGrpSpPr/>
          <p:nvPr/>
        </p:nvGrpSpPr>
        <p:grpSpPr>
          <a:xfrm>
            <a:off x="1794342" y="1624530"/>
            <a:ext cx="793440" cy="2940480"/>
            <a:chOff x="1794342" y="1624530"/>
            <a:chExt cx="793440" cy="294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1468C0A-227B-698D-9452-4265790B3758}"/>
                    </a:ext>
                  </a:extLst>
                </p14:cNvPr>
                <p14:cNvContentPartPr/>
                <p14:nvPr/>
              </p14:nvContentPartPr>
              <p14:xfrm>
                <a:off x="1794342" y="1624530"/>
                <a:ext cx="164520" cy="293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1468C0A-227B-698D-9452-4265790B375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76702" y="1606890"/>
                  <a:ext cx="20016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8E4FE6D-3D86-CD72-3B5F-24F1F1666FC2}"/>
                    </a:ext>
                  </a:extLst>
                </p14:cNvPr>
                <p14:cNvContentPartPr/>
                <p14:nvPr/>
              </p14:nvContentPartPr>
              <p14:xfrm>
                <a:off x="1958142" y="1650810"/>
                <a:ext cx="79920" cy="10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8E4FE6D-3D86-CD72-3B5F-24F1F1666FC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40502" y="1633170"/>
                  <a:ext cx="1155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A552570-154F-3A62-388D-8D0DEB001008}"/>
                    </a:ext>
                  </a:extLst>
                </p14:cNvPr>
                <p14:cNvContentPartPr/>
                <p14:nvPr/>
              </p14:nvContentPartPr>
              <p14:xfrm>
                <a:off x="1808382" y="1691850"/>
                <a:ext cx="779400" cy="2873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A552570-154F-3A62-388D-8D0DEB00100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90382" y="1674210"/>
                  <a:ext cx="815040" cy="29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6D5C2EE-6613-1CFF-8BA2-0585FB184FEF}"/>
                    </a:ext>
                  </a:extLst>
                </p14:cNvPr>
                <p14:cNvContentPartPr/>
                <p14:nvPr/>
              </p14:nvContentPartPr>
              <p14:xfrm>
                <a:off x="2374662" y="1695810"/>
                <a:ext cx="156240" cy="17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6D5C2EE-6613-1CFF-8BA2-0585FB184FE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57022" y="1678170"/>
                  <a:ext cx="191880" cy="5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AEEF1F1-BF07-0208-02F7-12EDE77EBF4F}"/>
                  </a:ext>
                </a:extLst>
              </p14:cNvPr>
              <p14:cNvContentPartPr/>
              <p14:nvPr/>
            </p14:nvContentPartPr>
            <p14:xfrm>
              <a:off x="6057660" y="2787300"/>
              <a:ext cx="183960" cy="2566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AEEF1F1-BF07-0208-02F7-12EDE77EBF4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040020" y="2769300"/>
                <a:ext cx="219600" cy="29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184B4CA9-6B41-4477-C78C-899DECF3BE93}"/>
              </a:ext>
            </a:extLst>
          </p:cNvPr>
          <p:cNvGrpSpPr/>
          <p:nvPr/>
        </p:nvGrpSpPr>
        <p:grpSpPr>
          <a:xfrm>
            <a:off x="6133620" y="3017340"/>
            <a:ext cx="61560" cy="318240"/>
            <a:chOff x="6133620" y="3017340"/>
            <a:chExt cx="61560" cy="31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98177DD-A50C-2191-0906-A8AEE8D72AA9}"/>
                    </a:ext>
                  </a:extLst>
                </p14:cNvPr>
                <p14:cNvContentPartPr/>
                <p14:nvPr/>
              </p14:nvContentPartPr>
              <p14:xfrm>
                <a:off x="6137940" y="3017340"/>
                <a:ext cx="49680" cy="164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98177DD-A50C-2191-0906-A8AEE8D72AA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120300" y="2999340"/>
                  <a:ext cx="853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E987ADE-1C05-DB61-A6DB-905AD6AE3B1C}"/>
                    </a:ext>
                  </a:extLst>
                </p14:cNvPr>
                <p14:cNvContentPartPr/>
                <p14:nvPr/>
              </p14:nvContentPartPr>
              <p14:xfrm>
                <a:off x="6133620" y="3280500"/>
                <a:ext cx="61560" cy="55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E987ADE-1C05-DB61-A6DB-905AD6AE3B1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115980" y="3262860"/>
                  <a:ext cx="97200" cy="90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81090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803A0-7752-D061-C3A3-6C8DB69EB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Sigmoid (activation) function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AC5C0A-A1A1-DF51-A7B3-0908B0916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54" y="2045324"/>
            <a:ext cx="3617345" cy="263523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3165782-A0F2-0AC6-86FA-632317C2D5D2}"/>
                  </a:ext>
                </a:extLst>
              </p14:cNvPr>
              <p14:cNvContentPartPr/>
              <p14:nvPr/>
            </p14:nvContentPartPr>
            <p14:xfrm>
              <a:off x="1673137" y="2124623"/>
              <a:ext cx="1738971" cy="2266556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3165782-A0F2-0AC6-86FA-632317C2D5D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64498" y="2115983"/>
                <a:ext cx="1756609" cy="2284196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9B8CDEE3-17A3-9CA8-089F-D6BB9FA0332D}"/>
              </a:ext>
            </a:extLst>
          </p:cNvPr>
          <p:cNvGrpSpPr/>
          <p:nvPr/>
        </p:nvGrpSpPr>
        <p:grpSpPr>
          <a:xfrm>
            <a:off x="4139500" y="3061884"/>
            <a:ext cx="230760" cy="348120"/>
            <a:chOff x="4139500" y="3061884"/>
            <a:chExt cx="230760" cy="34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22A1CEF-A40A-0164-892F-A7897D55EF6D}"/>
                    </a:ext>
                  </a:extLst>
                </p14:cNvPr>
                <p14:cNvContentPartPr/>
                <p14:nvPr/>
              </p14:nvContentPartPr>
              <p14:xfrm>
                <a:off x="4139500" y="3218124"/>
                <a:ext cx="230760" cy="3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22A1CEF-A40A-0164-892F-A7897D55EF6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30500" y="3209124"/>
                  <a:ext cx="2484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774E620-1B9B-55D0-AAC2-B3A7E927147E}"/>
                    </a:ext>
                  </a:extLst>
                </p14:cNvPr>
                <p14:cNvContentPartPr/>
                <p14:nvPr/>
              </p14:nvContentPartPr>
              <p14:xfrm>
                <a:off x="4260100" y="3061884"/>
                <a:ext cx="7560" cy="3481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774E620-1B9B-55D0-AAC2-B3A7E927147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51100" y="3053244"/>
                  <a:ext cx="25200" cy="365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B14A5E8-9CE2-193A-C3C0-8FAB19018661}"/>
                  </a:ext>
                </a:extLst>
              </p14:cNvPr>
              <p14:cNvContentPartPr/>
              <p14:nvPr/>
            </p14:nvContentPartPr>
            <p14:xfrm>
              <a:off x="7797100" y="3168444"/>
              <a:ext cx="24084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B14A5E8-9CE2-193A-C3C0-8FAB1901866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88100" y="3159444"/>
                <a:ext cx="2584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CE899AC-F98E-2420-C39F-E42267DC2618}"/>
                  </a:ext>
                </a:extLst>
              </p14:cNvPr>
              <p14:cNvContentPartPr/>
              <p14:nvPr/>
            </p14:nvContentPartPr>
            <p14:xfrm>
              <a:off x="7818340" y="3352764"/>
              <a:ext cx="23328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CE899AC-F98E-2420-C39F-E42267DC261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809700" y="3343764"/>
                <a:ext cx="25092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9CC6794E-473C-5D2B-3FB4-E9D093375630}"/>
              </a:ext>
            </a:extLst>
          </p:cNvPr>
          <p:cNvSpPr txBox="1"/>
          <p:nvPr/>
        </p:nvSpPr>
        <p:spPr>
          <a:xfrm>
            <a:off x="1335513" y="4966613"/>
            <a:ext cx="266470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z=</a:t>
            </a:r>
            <a:r>
              <a:rPr lang="en-US" sz="3200" dirty="0" err="1"/>
              <a:t>wx+b</a:t>
            </a:r>
            <a:endParaRPr lang="en-US" sz="3200" dirty="0"/>
          </a:p>
          <a:p>
            <a:r>
              <a:rPr lang="en-US" sz="3200" dirty="0"/>
              <a:t>Adjust w and 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C678F3-5C0E-0592-F641-668EA52AE54D}"/>
              </a:ext>
            </a:extLst>
          </p:cNvPr>
          <p:cNvSpPr txBox="1"/>
          <p:nvPr/>
        </p:nvSpPr>
        <p:spPr>
          <a:xfrm>
            <a:off x="4877094" y="5049483"/>
            <a:ext cx="3731214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/>
              <a:t>σ</a:t>
            </a:r>
            <a:r>
              <a:rPr lang="en-US" sz="2800" dirty="0"/>
              <a:t>(z)=1/(1+e </a:t>
            </a:r>
            <a:r>
              <a:rPr lang="en-US" sz="2800" baseline="30000" dirty="0"/>
              <a:t>-z</a:t>
            </a:r>
            <a:r>
              <a:rPr lang="en-US" sz="2800" dirty="0"/>
              <a:t>)</a:t>
            </a:r>
          </a:p>
          <a:p>
            <a:r>
              <a:rPr lang="en-US" sz="1600" dirty="0"/>
              <a:t>for z&gt;0, </a:t>
            </a:r>
            <a:r>
              <a:rPr lang="el-GR" sz="1600" dirty="0"/>
              <a:t>σ</a:t>
            </a:r>
            <a:r>
              <a:rPr lang="en-US" sz="1600" dirty="0"/>
              <a:t>(z)&gt;0.5 =&gt; predict non-malignant </a:t>
            </a:r>
          </a:p>
          <a:p>
            <a:r>
              <a:rPr lang="en-US" sz="1600" dirty="0"/>
              <a:t>for z=0, </a:t>
            </a:r>
            <a:r>
              <a:rPr lang="el-GR" sz="1600" dirty="0"/>
              <a:t>σ</a:t>
            </a:r>
            <a:r>
              <a:rPr lang="en-US" sz="1600" dirty="0"/>
              <a:t>(z)=0.5 =&gt; ?</a:t>
            </a:r>
          </a:p>
          <a:p>
            <a:r>
              <a:rPr lang="en-US" sz="1600" dirty="0"/>
              <a:t>for z&lt;1, </a:t>
            </a:r>
            <a:r>
              <a:rPr lang="el-GR" sz="1600" dirty="0"/>
              <a:t>σ</a:t>
            </a:r>
            <a:r>
              <a:rPr lang="en-US" sz="1600" dirty="0"/>
              <a:t>(z)&lt;0.5 =&gt; predict malignant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D456AA-71B0-FEEA-2643-8FA16DC350A0}"/>
              </a:ext>
            </a:extLst>
          </p:cNvPr>
          <p:cNvSpPr txBox="1"/>
          <p:nvPr/>
        </p:nvSpPr>
        <p:spPr>
          <a:xfrm>
            <a:off x="4524323" y="1346611"/>
            <a:ext cx="31433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map input values into a bounded range, typically between 0 and 1</a:t>
            </a:r>
            <a:endParaRPr lang="en-US" sz="1600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B917205-CFBB-7E48-C815-0A333710052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46837" y="2026268"/>
            <a:ext cx="3477505" cy="26529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EAB252-93CF-4E71-03C5-F4D762D5901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65571" y="2045324"/>
            <a:ext cx="3284004" cy="259963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CB8FB91-AE6D-D85C-0721-3666E9609330}"/>
                  </a:ext>
                </a:extLst>
              </p14:cNvPr>
              <p14:cNvContentPartPr/>
              <p14:nvPr/>
            </p14:nvContentPartPr>
            <p14:xfrm>
              <a:off x="5900822" y="1479073"/>
              <a:ext cx="1451520" cy="501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CB8FB91-AE6D-D85C-0721-3666E960933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892182" y="1470433"/>
                <a:ext cx="1469160" cy="51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845A5633-BE31-AF31-EC2E-A09D8DF20384}"/>
              </a:ext>
            </a:extLst>
          </p:cNvPr>
          <p:cNvGrpSpPr/>
          <p:nvPr/>
        </p:nvGrpSpPr>
        <p:grpSpPr>
          <a:xfrm>
            <a:off x="7632422" y="1405633"/>
            <a:ext cx="401040" cy="438480"/>
            <a:chOff x="7632422" y="1405633"/>
            <a:chExt cx="401040" cy="43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769AB2A-C36A-9963-81D8-317D71226639}"/>
                    </a:ext>
                  </a:extLst>
                </p14:cNvPr>
                <p14:cNvContentPartPr/>
                <p14:nvPr/>
              </p14:nvContentPartPr>
              <p14:xfrm>
                <a:off x="7639622" y="1420393"/>
                <a:ext cx="15840" cy="2336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769AB2A-C36A-9963-81D8-317D7122663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630982" y="1411753"/>
                  <a:ext cx="334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538D243-4B54-036D-EA91-73296F9E9661}"/>
                    </a:ext>
                  </a:extLst>
                </p14:cNvPr>
                <p14:cNvContentPartPr/>
                <p14:nvPr/>
              </p14:nvContentPartPr>
              <p14:xfrm>
                <a:off x="7632422" y="1843753"/>
                <a:ext cx="1800" cy="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538D243-4B54-036D-EA91-73296F9E966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623422" y="1834753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ECDCD9A-15C6-C05B-BA0F-94F99BAA4385}"/>
                    </a:ext>
                  </a:extLst>
                </p14:cNvPr>
                <p14:cNvContentPartPr/>
                <p14:nvPr/>
              </p14:nvContentPartPr>
              <p14:xfrm>
                <a:off x="7797662" y="1405633"/>
                <a:ext cx="9000" cy="180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ECDCD9A-15C6-C05B-BA0F-94F99BAA438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788662" y="1396633"/>
                  <a:ext cx="266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601E7AC-8311-0EF5-F3DA-AE02867AC749}"/>
                    </a:ext>
                  </a:extLst>
                </p14:cNvPr>
                <p14:cNvContentPartPr/>
                <p14:nvPr/>
              </p14:nvContentPartPr>
              <p14:xfrm>
                <a:off x="7791182" y="1760953"/>
                <a:ext cx="5040" cy="30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601E7AC-8311-0EF5-F3DA-AE02867AC74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782542" y="1751953"/>
                  <a:ext cx="226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9B755B0-CDF7-510B-CB60-AFB470F3FE76}"/>
                    </a:ext>
                  </a:extLst>
                </p14:cNvPr>
                <p14:cNvContentPartPr/>
                <p14:nvPr/>
              </p14:nvContentPartPr>
              <p14:xfrm>
                <a:off x="7996022" y="1405633"/>
                <a:ext cx="37440" cy="166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9B755B0-CDF7-510B-CB60-AFB470F3FE7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987022" y="1396633"/>
                  <a:ext cx="550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8775D7E-481A-4FB7-04BE-369FE8D614B4}"/>
                    </a:ext>
                  </a:extLst>
                </p14:cNvPr>
                <p14:cNvContentPartPr/>
                <p14:nvPr/>
              </p14:nvContentPartPr>
              <p14:xfrm>
                <a:off x="7980182" y="1737913"/>
                <a:ext cx="1800" cy="79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8775D7E-481A-4FB7-04BE-369FE8D614B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971182" y="1729273"/>
                  <a:ext cx="19440" cy="25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04530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674A8-765F-90CA-2858-0DE55663D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0E36BA-B00B-F111-FEE4-B5717C573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323" y="1690688"/>
            <a:ext cx="9318444" cy="44201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8D58EC-F0BF-0902-663D-030A2A9E77D4}"/>
              </a:ext>
            </a:extLst>
          </p:cNvPr>
          <p:cNvSpPr txBox="1"/>
          <p:nvPr/>
        </p:nvSpPr>
        <p:spPr>
          <a:xfrm>
            <a:off x="5245768" y="1794424"/>
            <a:ext cx="2605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adjust </a:t>
            </a:r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/>
              <a:t> to observe the s-curve</a:t>
            </a:r>
          </a:p>
        </p:txBody>
      </p:sp>
    </p:spTree>
    <p:extLst>
      <p:ext uri="{BB962C8B-B14F-4D97-AF65-F5344CB8AC3E}">
        <p14:creationId xmlns:p14="http://schemas.microsoft.com/office/powerpoint/2010/main" val="707994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DB547-8A6B-356C-ABCF-0BBECC612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How to calculate loss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9ACBC5-CA7A-9397-20F6-638B17D56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82" y="1686109"/>
            <a:ext cx="5809411" cy="14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92D49FB-5C9C-1728-B5E1-E8220945C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759468"/>
              </p:ext>
            </p:extLst>
          </p:nvPr>
        </p:nvGraphicFramePr>
        <p:xfrm>
          <a:off x="9364641" y="4121747"/>
          <a:ext cx="2128663" cy="7416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128663">
                  <a:extLst>
                    <a:ext uri="{9D8B030D-6E8A-4147-A177-3AD203B41FA5}">
                      <a16:colId xmlns:a16="http://schemas.microsoft.com/office/drawing/2014/main" val="1049364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 (non-</a:t>
                      </a:r>
                      <a:r>
                        <a:rPr lang="en-US" sz="1800" dirty="0"/>
                        <a:t>malignant 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461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(</a:t>
                      </a:r>
                      <a:r>
                        <a:rPr lang="en-US" sz="1800" dirty="0"/>
                        <a:t>malignant 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88119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3DE73EC-240E-F621-3906-B60E56A4E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932477"/>
              </p:ext>
            </p:extLst>
          </p:nvPr>
        </p:nvGraphicFramePr>
        <p:xfrm>
          <a:off x="7140334" y="4099225"/>
          <a:ext cx="517912" cy="7416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17912">
                  <a:extLst>
                    <a:ext uri="{9D8B030D-6E8A-4147-A177-3AD203B41FA5}">
                      <a16:colId xmlns:a16="http://schemas.microsoft.com/office/drawing/2014/main" val="1049364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461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881192"/>
                  </a:ext>
                </a:extLst>
              </a:tr>
            </a:tbl>
          </a:graphicData>
        </a:graphic>
      </p:graphicFrame>
      <p:sp>
        <p:nvSpPr>
          <p:cNvPr id="7" name="Left Brace 6">
            <a:extLst>
              <a:ext uri="{FF2B5EF4-FFF2-40B4-BE49-F238E27FC236}">
                <a16:creationId xmlns:a16="http://schemas.microsoft.com/office/drawing/2014/main" id="{7489CD09-C7D9-8C00-4A75-A893E50D9F7A}"/>
              </a:ext>
            </a:extLst>
          </p:cNvPr>
          <p:cNvSpPr/>
          <p:nvPr/>
        </p:nvSpPr>
        <p:spPr>
          <a:xfrm rot="16200000">
            <a:off x="8432753" y="3932101"/>
            <a:ext cx="233704" cy="267290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0562CB6-173F-C0FB-2371-22622B37ED7F}"/>
              </a:ext>
            </a:extLst>
          </p:cNvPr>
          <p:cNvSpPr/>
          <p:nvPr/>
        </p:nvSpPr>
        <p:spPr>
          <a:xfrm>
            <a:off x="1917247" y="3109984"/>
            <a:ext cx="4687973" cy="2539236"/>
          </a:xfrm>
          <a:custGeom>
            <a:avLst/>
            <a:gdLst>
              <a:gd name="connsiteX0" fmla="*/ 5333903 w 5333903"/>
              <a:gd name="connsiteY0" fmla="*/ 2256739 h 2539236"/>
              <a:gd name="connsiteX1" fmla="*/ 3430761 w 5333903"/>
              <a:gd name="connsiteY1" fmla="*/ 2539236 h 2539236"/>
              <a:gd name="connsiteX2" fmla="*/ 1877025 w 5333903"/>
              <a:gd name="connsiteY2" fmla="*/ 2256739 h 2539236"/>
              <a:gd name="connsiteX3" fmla="*/ 583483 w 5333903"/>
              <a:gd name="connsiteY3" fmla="*/ 1505890 h 2539236"/>
              <a:gd name="connsiteX4" fmla="*/ 196908 w 5333903"/>
              <a:gd name="connsiteY4" fmla="*/ 725305 h 2539236"/>
              <a:gd name="connsiteX5" fmla="*/ 25922 w 5333903"/>
              <a:gd name="connsiteY5" fmla="*/ 63666 h 2539236"/>
              <a:gd name="connsiteX6" fmla="*/ 3620 w 5333903"/>
              <a:gd name="connsiteY6" fmla="*/ 63666 h 2539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33903" h="2539236">
                <a:moveTo>
                  <a:pt x="5333903" y="2256739"/>
                </a:moveTo>
                <a:cubicBezTo>
                  <a:pt x="4670405" y="2397987"/>
                  <a:pt x="4006907" y="2539236"/>
                  <a:pt x="3430761" y="2539236"/>
                </a:cubicBezTo>
                <a:cubicBezTo>
                  <a:pt x="2854615" y="2539236"/>
                  <a:pt x="2351571" y="2428963"/>
                  <a:pt x="1877025" y="2256739"/>
                </a:cubicBezTo>
                <a:cubicBezTo>
                  <a:pt x="1402479" y="2084515"/>
                  <a:pt x="863503" y="1761129"/>
                  <a:pt x="583483" y="1505890"/>
                </a:cubicBezTo>
                <a:cubicBezTo>
                  <a:pt x="303463" y="1250651"/>
                  <a:pt x="289835" y="965676"/>
                  <a:pt x="196908" y="725305"/>
                </a:cubicBezTo>
                <a:cubicBezTo>
                  <a:pt x="103981" y="484934"/>
                  <a:pt x="25922" y="63666"/>
                  <a:pt x="25922" y="63666"/>
                </a:cubicBezTo>
                <a:cubicBezTo>
                  <a:pt x="-6293" y="-46607"/>
                  <a:pt x="-1337" y="8529"/>
                  <a:pt x="3620" y="6366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CED87D-83E6-E451-3FE7-65F71470EC6C}"/>
              </a:ext>
            </a:extLst>
          </p:cNvPr>
          <p:cNvSpPr txBox="1"/>
          <p:nvPr/>
        </p:nvSpPr>
        <p:spPr>
          <a:xfrm>
            <a:off x="1642946" y="4863427"/>
            <a:ext cx="2928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</a:t>
            </a:r>
            <a:r>
              <a:rPr lang="en-US" dirty="0">
                <a:solidFill>
                  <a:srgbClr val="FF0000"/>
                </a:solidFill>
              </a:rPr>
              <a:t>minimize loss (error)?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36B0D3-D01D-7D76-7B8B-403F1779C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414" y="1362951"/>
            <a:ext cx="2916383" cy="230862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2CBCD16-8B57-78AD-9BAA-1BB855483720}"/>
                  </a:ext>
                </a:extLst>
              </p14:cNvPr>
              <p14:cNvContentPartPr/>
              <p14:nvPr/>
            </p14:nvContentPartPr>
            <p14:xfrm>
              <a:off x="8587380" y="2628660"/>
              <a:ext cx="35280" cy="435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2CBCD16-8B57-78AD-9BAA-1BB85548372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78380" y="2620020"/>
                <a:ext cx="5292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285DEE5-9602-F5F9-4B5B-759EA4207E73}"/>
                  </a:ext>
                </a:extLst>
              </p14:cNvPr>
              <p14:cNvContentPartPr/>
              <p14:nvPr/>
            </p14:nvContentPartPr>
            <p14:xfrm>
              <a:off x="7184100" y="2563860"/>
              <a:ext cx="158400" cy="1846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285DEE5-9602-F5F9-4B5B-759EA4207E7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5100" y="2554860"/>
                <a:ext cx="17604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14AE6CA-F2D2-6273-B865-5A006EA6DC63}"/>
                  </a:ext>
                </a:extLst>
              </p14:cNvPr>
              <p14:cNvContentPartPr/>
              <p14:nvPr/>
            </p14:nvContentPartPr>
            <p14:xfrm>
              <a:off x="6840880" y="2743080"/>
              <a:ext cx="419040" cy="1949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14AE6CA-F2D2-6273-B865-5A006EA6DC6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32240" y="2734080"/>
                <a:ext cx="436680" cy="19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319ED6F-0E2D-04BB-363A-3DA7AFED65CF}"/>
                  </a:ext>
                </a:extLst>
              </p14:cNvPr>
              <p14:cNvContentPartPr/>
              <p14:nvPr/>
            </p14:nvContentPartPr>
            <p14:xfrm>
              <a:off x="7127800" y="4592040"/>
              <a:ext cx="102240" cy="1206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319ED6F-0E2D-04BB-363A-3DA7AFED65C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18800" y="4583400"/>
                <a:ext cx="11988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BA2D433-2BAA-417F-AC12-29885730B346}"/>
                  </a:ext>
                </a:extLst>
              </p14:cNvPr>
              <p14:cNvContentPartPr/>
              <p14:nvPr/>
            </p14:nvContentPartPr>
            <p14:xfrm>
              <a:off x="6248320" y="3825240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BA2D433-2BAA-417F-AC12-29885730B34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39680" y="381624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5738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E75DE-FCA2-FD6C-4D89-82A7464E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MSE does not work with </a:t>
            </a:r>
            <a:r>
              <a:rPr lang="en-US" dirty="0">
                <a:solidFill>
                  <a:srgbClr val="FF0000"/>
                </a:solidFill>
              </a:rPr>
              <a:t>categorical predictors</a:t>
            </a:r>
            <a:br>
              <a:rPr lang="en-US" u="sng" dirty="0"/>
            </a:br>
            <a:r>
              <a:rPr lang="en-US" dirty="0"/>
              <a:t>(Logistic Regression)</a:t>
            </a:r>
          </a:p>
        </p:txBody>
      </p:sp>
      <p:pic>
        <p:nvPicPr>
          <p:cNvPr id="2050" name="Picture 2" descr="Navigating the Terrain: Convex vs. Non-Convex Functions in Optimization |  by Ajay Verma | Artificial Intelligence in Plain English">
            <a:extLst>
              <a:ext uri="{FF2B5EF4-FFF2-40B4-BE49-F238E27FC236}">
                <a16:creationId xmlns:a16="http://schemas.microsoft.com/office/drawing/2014/main" id="{36C37EA7-8D07-CCE9-9177-BF8398BFD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14" y="2097526"/>
            <a:ext cx="9712055" cy="342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2B69E9-4F5D-575D-B1B8-87C28E9E9D86}"/>
              </a:ext>
            </a:extLst>
          </p:cNvPr>
          <p:cNvSpPr txBox="1"/>
          <p:nvPr/>
        </p:nvSpPr>
        <p:spPr>
          <a:xfrm>
            <a:off x="7853438" y="5703764"/>
            <a:ext cx="777606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dirty="0"/>
              <a:t>MSE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7F7E62-91C7-1D7C-7F16-BF937520F68F}"/>
              </a:ext>
            </a:extLst>
          </p:cNvPr>
          <p:cNvSpPr txBox="1"/>
          <p:nvPr/>
        </p:nvSpPr>
        <p:spPr>
          <a:xfrm>
            <a:off x="2030320" y="5747482"/>
            <a:ext cx="2117934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dirty="0"/>
              <a:t>Logistic  regression</a:t>
            </a:r>
          </a:p>
        </p:txBody>
      </p:sp>
    </p:spTree>
    <p:extLst>
      <p:ext uri="{BB962C8B-B14F-4D97-AF65-F5344CB8AC3E}">
        <p14:creationId xmlns:p14="http://schemas.microsoft.com/office/powerpoint/2010/main" val="1137577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B4550-E06F-5FFD-ABD2-A821BE706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62626"/>
                </a:solidFill>
                <a:effectLst/>
                <a:latin typeface="FreightSans"/>
              </a:rPr>
              <a:t>Binary </a:t>
            </a:r>
            <a:r>
              <a:rPr lang="en-US" dirty="0"/>
              <a:t>Cross-Entropy Loss is convex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10A3F6-9705-ADBE-5AE6-FE5B4F91D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553" y="1600309"/>
            <a:ext cx="2617369" cy="49491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376BC8-5FEF-7995-C2D3-C88599974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946" y="1600309"/>
            <a:ext cx="3102861" cy="48925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74A9DD2-774E-7BFB-9488-B8760B15A66C}"/>
              </a:ext>
            </a:extLst>
          </p:cNvPr>
          <p:cNvSpPr txBox="1"/>
          <p:nvPr/>
        </p:nvSpPr>
        <p:spPr>
          <a:xfrm>
            <a:off x="7174344" y="2540808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loss (</a:t>
            </a:r>
            <a:r>
              <a:rPr lang="el-GR" sz="1800" dirty="0"/>
              <a:t>σ</a:t>
            </a:r>
            <a:r>
              <a:rPr lang="en-US" sz="1800" dirty="0"/>
              <a:t>(z), y)= </a:t>
            </a:r>
            <a:endParaRPr lang="en-US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82743B66-1284-AC13-BE2C-84065ED88AA1}"/>
              </a:ext>
            </a:extLst>
          </p:cNvPr>
          <p:cNvSpPr/>
          <p:nvPr/>
        </p:nvSpPr>
        <p:spPr>
          <a:xfrm>
            <a:off x="8581013" y="2225062"/>
            <a:ext cx="470277" cy="1000825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4938BE-1818-651E-369A-E6DB3F9D140F}"/>
              </a:ext>
            </a:extLst>
          </p:cNvPr>
          <p:cNvSpPr txBox="1"/>
          <p:nvPr/>
        </p:nvSpPr>
        <p:spPr>
          <a:xfrm>
            <a:off x="9195124" y="2079143"/>
            <a:ext cx="2133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-log(</a:t>
            </a:r>
            <a:r>
              <a:rPr lang="el-GR" sz="2400" dirty="0">
                <a:solidFill>
                  <a:srgbClr val="FF0000"/>
                </a:solidFill>
              </a:rPr>
              <a:t>σ</a:t>
            </a:r>
            <a:r>
              <a:rPr lang="en-US" sz="2400" dirty="0">
                <a:solidFill>
                  <a:srgbClr val="FF0000"/>
                </a:solidFill>
              </a:rPr>
              <a:t>(z)) if y=1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75D7C6-CB51-5B91-5762-C53C73CDFA88}"/>
              </a:ext>
            </a:extLst>
          </p:cNvPr>
          <p:cNvSpPr txBox="1"/>
          <p:nvPr/>
        </p:nvSpPr>
        <p:spPr>
          <a:xfrm>
            <a:off x="9141268" y="2887016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5"/>
                </a:solidFill>
              </a:rPr>
              <a:t>-log(</a:t>
            </a:r>
            <a:r>
              <a:rPr lang="el-GR" sz="2400" dirty="0">
                <a:solidFill>
                  <a:schemeClr val="accent5"/>
                </a:solidFill>
              </a:rPr>
              <a:t>σ</a:t>
            </a:r>
            <a:r>
              <a:rPr lang="en-US" sz="2400" dirty="0">
                <a:solidFill>
                  <a:schemeClr val="accent5"/>
                </a:solidFill>
              </a:rPr>
              <a:t>(1-z)) </a:t>
            </a:r>
            <a:r>
              <a:rPr lang="en-US" sz="2400" dirty="0"/>
              <a:t>if y=0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46A469-EAF5-F916-4CD0-DCA1E423CE20}"/>
              </a:ext>
            </a:extLst>
          </p:cNvPr>
          <p:cNvSpPr txBox="1"/>
          <p:nvPr/>
        </p:nvSpPr>
        <p:spPr>
          <a:xfrm>
            <a:off x="2098850" y="6180088"/>
            <a:ext cx="502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800" dirty="0"/>
              <a:t>σ</a:t>
            </a:r>
            <a:r>
              <a:rPr lang="en-US" sz="1800" dirty="0"/>
              <a:t>(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7168D3-A07D-9F2A-56C7-A9ED302A7426}"/>
              </a:ext>
            </a:extLst>
          </p:cNvPr>
          <p:cNvSpPr txBox="1"/>
          <p:nvPr/>
        </p:nvSpPr>
        <p:spPr>
          <a:xfrm>
            <a:off x="4836321" y="6180088"/>
            <a:ext cx="502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800" dirty="0"/>
              <a:t>σ</a:t>
            </a:r>
            <a:r>
              <a:rPr lang="en-US" sz="1800" dirty="0"/>
              <a:t>(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1F7162-7974-66CD-7DA8-BEE3F6638524}"/>
              </a:ext>
            </a:extLst>
          </p:cNvPr>
          <p:cNvSpPr txBox="1"/>
          <p:nvPr/>
        </p:nvSpPr>
        <p:spPr>
          <a:xfrm>
            <a:off x="2560376" y="6192168"/>
            <a:ext cx="502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)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396C64-DA93-7801-8FF0-784581E1217C}"/>
              </a:ext>
            </a:extLst>
          </p:cNvPr>
          <p:cNvSpPr txBox="1"/>
          <p:nvPr/>
        </p:nvSpPr>
        <p:spPr>
          <a:xfrm>
            <a:off x="5229456" y="6192168"/>
            <a:ext cx="502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)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4F2B91-36EB-6DD1-4DB1-A0534EF03D7D}"/>
              </a:ext>
            </a:extLst>
          </p:cNvPr>
          <p:cNvSpPr txBox="1"/>
          <p:nvPr/>
        </p:nvSpPr>
        <p:spPr>
          <a:xfrm>
            <a:off x="7514054" y="4106468"/>
            <a:ext cx="4374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-log(</a:t>
            </a:r>
            <a:r>
              <a:rPr lang="el-GR" sz="2800" dirty="0">
                <a:solidFill>
                  <a:srgbClr val="FF0000"/>
                </a:solidFill>
              </a:rPr>
              <a:t>σ</a:t>
            </a:r>
            <a:r>
              <a:rPr lang="en-US" sz="2800" dirty="0">
                <a:solidFill>
                  <a:srgbClr val="FF0000"/>
                </a:solidFill>
              </a:rPr>
              <a:t>(z)) + </a:t>
            </a:r>
            <a:r>
              <a:rPr lang="en-US" sz="2800" dirty="0">
                <a:solidFill>
                  <a:schemeClr val="accent2"/>
                </a:solidFill>
              </a:rPr>
              <a:t>(1-y) </a:t>
            </a:r>
            <a:r>
              <a:rPr lang="en-US" sz="2800" dirty="0">
                <a:solidFill>
                  <a:schemeClr val="accent5"/>
                </a:solidFill>
              </a:rPr>
              <a:t>- log(</a:t>
            </a:r>
            <a:r>
              <a:rPr lang="el-GR" sz="2800" dirty="0">
                <a:solidFill>
                  <a:schemeClr val="accent5"/>
                </a:solidFill>
              </a:rPr>
              <a:t>σ</a:t>
            </a:r>
            <a:r>
              <a:rPr lang="en-US" sz="2800" dirty="0">
                <a:solidFill>
                  <a:schemeClr val="accent5"/>
                </a:solidFill>
              </a:rPr>
              <a:t>(1-z)) 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B2150F54-F940-9062-D407-2481EEF2A160}"/>
              </a:ext>
            </a:extLst>
          </p:cNvPr>
          <p:cNvSpPr/>
          <p:nvPr/>
        </p:nvSpPr>
        <p:spPr>
          <a:xfrm>
            <a:off x="8816151" y="3583459"/>
            <a:ext cx="235139" cy="46166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23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6521</TotalTime>
  <Words>204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FreightSans</vt:lpstr>
      <vt:lpstr>Aptos</vt:lpstr>
      <vt:lpstr>Arial</vt:lpstr>
      <vt:lpstr>Calibri</vt:lpstr>
      <vt:lpstr>Calibri Light</vt:lpstr>
      <vt:lpstr>Office Theme</vt:lpstr>
      <vt:lpstr>Binary Classification</vt:lpstr>
      <vt:lpstr>Motivation: Linear regression won’t work for Categorical Prediction</vt:lpstr>
      <vt:lpstr>Solution: Sigmoid (activation) function</vt:lpstr>
      <vt:lpstr>Live demo</vt:lpstr>
      <vt:lpstr>Challenge: How to calculate loss</vt:lpstr>
      <vt:lpstr>MSE does not work with categorical predictors (Logistic Regression)</vt:lpstr>
      <vt:lpstr>Binary Cross-Entropy Loss is convex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21</cp:revision>
  <dcterms:created xsi:type="dcterms:W3CDTF">2020-09-14T14:43:27Z</dcterms:created>
  <dcterms:modified xsi:type="dcterms:W3CDTF">2025-10-06T13:18:56Z</dcterms:modified>
</cp:coreProperties>
</file>