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1" r:id="rId4"/>
    <p:sldId id="269" r:id="rId5"/>
    <p:sldId id="286" r:id="rId6"/>
    <p:sldId id="270" r:id="rId7"/>
    <p:sldId id="271" r:id="rId8"/>
    <p:sldId id="259" r:id="rId9"/>
    <p:sldId id="263" r:id="rId10"/>
    <p:sldId id="267" r:id="rId11"/>
    <p:sldId id="264" r:id="rId12"/>
    <p:sldId id="285" r:id="rId13"/>
    <p:sldId id="272" r:id="rId14"/>
    <p:sldId id="265" r:id="rId15"/>
    <p:sldId id="266" r:id="rId16"/>
    <p:sldId id="260" r:id="rId17"/>
    <p:sldId id="268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BAC"/>
    <a:srgbClr val="FDED3B"/>
    <a:srgbClr val="0000FF"/>
    <a:srgbClr val="A6A659"/>
    <a:srgbClr val="FFA500"/>
    <a:srgbClr val="949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7DBB8-0B00-463F-B90F-88F2FF9D1B2C}" v="160" dt="2025-05-14T00:52:32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8" autoAdjust="0"/>
  </p:normalViewPr>
  <p:slideViewPr>
    <p:cSldViewPr snapToGrid="0">
      <p:cViewPr varScale="1">
        <p:scale>
          <a:sx n="104" d="100"/>
          <a:sy n="104" d="100"/>
        </p:scale>
        <p:origin x="2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99E7DBB8-0B00-463F-B90F-88F2FF9D1B2C}"/>
    <pc:docChg chg="undo redo custSel addSld delSld modSld sldOrd">
      <pc:chgData name="Weifeng Xu" userId="e7aed605-a3dd-4d5a-a692-a87037af107b" providerId="ADAL" clId="{99E7DBB8-0B00-463F-B90F-88F2FF9D1B2C}" dt="2025-05-14T00:52:45.952" v="2016" actId="20577"/>
      <pc:docMkLst>
        <pc:docMk/>
      </pc:docMkLst>
      <pc:sldChg chg="del">
        <pc:chgData name="Weifeng Xu" userId="e7aed605-a3dd-4d5a-a692-a87037af107b" providerId="ADAL" clId="{99E7DBB8-0B00-463F-B90F-88F2FF9D1B2C}" dt="2025-05-09T00:56:53.206" v="42" actId="47"/>
        <pc:sldMkLst>
          <pc:docMk/>
          <pc:sldMk cId="1325061211" sldId="256"/>
        </pc:sldMkLst>
      </pc:sldChg>
      <pc:sldChg chg="addSp modSp new mod">
        <pc:chgData name="Weifeng Xu" userId="e7aed605-a3dd-4d5a-a692-a87037af107b" providerId="ADAL" clId="{99E7DBB8-0B00-463F-B90F-88F2FF9D1B2C}" dt="2025-05-09T13:48:29.267" v="662" actId="20577"/>
        <pc:sldMkLst>
          <pc:docMk/>
          <pc:sldMk cId="4229613289" sldId="256"/>
        </pc:sldMkLst>
        <pc:spChg chg="mod">
          <ac:chgData name="Weifeng Xu" userId="e7aed605-a3dd-4d5a-a692-a87037af107b" providerId="ADAL" clId="{99E7DBB8-0B00-463F-B90F-88F2FF9D1B2C}" dt="2025-05-09T13:48:29.267" v="662" actId="20577"/>
          <ac:spMkLst>
            <pc:docMk/>
            <pc:sldMk cId="4229613289" sldId="256"/>
            <ac:spMk id="2" creationId="{73048C73-D1CA-0BE8-0077-80ECB9E744B2}"/>
          </ac:spMkLst>
        </pc:spChg>
        <pc:spChg chg="add mod">
          <ac:chgData name="Weifeng Xu" userId="e7aed605-a3dd-4d5a-a692-a87037af107b" providerId="ADAL" clId="{99E7DBB8-0B00-463F-B90F-88F2FF9D1B2C}" dt="2025-05-09T02:20:11.184" v="221" actId="1076"/>
          <ac:spMkLst>
            <pc:docMk/>
            <pc:sldMk cId="4229613289" sldId="256"/>
            <ac:spMk id="4" creationId="{0E7FD614-DCA2-75C0-53F6-C415142D475E}"/>
          </ac:spMkLst>
        </pc:spChg>
      </pc:sldChg>
      <pc:sldChg chg="addSp delSp modSp new mod">
        <pc:chgData name="Weifeng Xu" userId="e7aed605-a3dd-4d5a-a692-a87037af107b" providerId="ADAL" clId="{99E7DBB8-0B00-463F-B90F-88F2FF9D1B2C}" dt="2025-05-09T02:20:02.586" v="219" actId="21"/>
        <pc:sldMkLst>
          <pc:docMk/>
          <pc:sldMk cId="2080425308" sldId="257"/>
        </pc:sldMkLst>
        <pc:spChg chg="mod">
          <ac:chgData name="Weifeng Xu" userId="e7aed605-a3dd-4d5a-a692-a87037af107b" providerId="ADAL" clId="{99E7DBB8-0B00-463F-B90F-88F2FF9D1B2C}" dt="2025-05-09T02:07:08.876" v="150" actId="20577"/>
          <ac:spMkLst>
            <pc:docMk/>
            <pc:sldMk cId="2080425308" sldId="257"/>
            <ac:spMk id="2" creationId="{A99959B6-3049-EEC3-077C-145681727D6A}"/>
          </ac:spMkLst>
        </pc:spChg>
        <pc:spChg chg="mod">
          <ac:chgData name="Weifeng Xu" userId="e7aed605-a3dd-4d5a-a692-a87037af107b" providerId="ADAL" clId="{99E7DBB8-0B00-463F-B90F-88F2FF9D1B2C}" dt="2025-05-09T02:18:15.689" v="212" actId="27636"/>
          <ac:spMkLst>
            <pc:docMk/>
            <pc:sldMk cId="2080425308" sldId="257"/>
            <ac:spMk id="3" creationId="{65897534-804A-CA38-90FC-05D5CA29C91A}"/>
          </ac:spMkLst>
        </pc:spChg>
        <pc:picChg chg="add mod">
          <ac:chgData name="Weifeng Xu" userId="e7aed605-a3dd-4d5a-a692-a87037af107b" providerId="ADAL" clId="{99E7DBB8-0B00-463F-B90F-88F2FF9D1B2C}" dt="2025-05-09T02:18:07.510" v="208" actId="1076"/>
          <ac:picMkLst>
            <pc:docMk/>
            <pc:sldMk cId="2080425308" sldId="257"/>
            <ac:picMk id="1028" creationId="{513995FD-D3EC-2544-7B13-68340076D236}"/>
          </ac:picMkLst>
        </pc:picChg>
      </pc:sldChg>
      <pc:sldChg chg="del">
        <pc:chgData name="Weifeng Xu" userId="e7aed605-a3dd-4d5a-a692-a87037af107b" providerId="ADAL" clId="{99E7DBB8-0B00-463F-B90F-88F2FF9D1B2C}" dt="2025-05-09T00:56:48.817" v="0" actId="47"/>
        <pc:sldMkLst>
          <pc:docMk/>
          <pc:sldMk cId="3637650244" sldId="257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01:22:39.424" v="97" actId="47"/>
        <pc:sldMkLst>
          <pc:docMk/>
          <pc:sldMk cId="783051541" sldId="258"/>
        </pc:sldMkLst>
      </pc:sldChg>
      <pc:sldChg chg="del">
        <pc:chgData name="Weifeng Xu" userId="e7aed605-a3dd-4d5a-a692-a87037af107b" providerId="ADAL" clId="{99E7DBB8-0B00-463F-B90F-88F2FF9D1B2C}" dt="2025-05-09T00:56:49.327" v="1" actId="47"/>
        <pc:sldMkLst>
          <pc:docMk/>
          <pc:sldMk cId="2656776715" sldId="258"/>
        </pc:sldMkLst>
      </pc:sldChg>
      <pc:sldChg chg="del">
        <pc:chgData name="Weifeng Xu" userId="e7aed605-a3dd-4d5a-a692-a87037af107b" providerId="ADAL" clId="{99E7DBB8-0B00-463F-B90F-88F2FF9D1B2C}" dt="2025-05-09T00:56:49.351" v="2" actId="47"/>
        <pc:sldMkLst>
          <pc:docMk/>
          <pc:sldMk cId="727829765" sldId="259"/>
        </pc:sldMkLst>
      </pc:sldChg>
      <pc:sldChg chg="addSp delSp modSp new mod ord modClrScheme chgLayout">
        <pc:chgData name="Weifeng Xu" userId="e7aed605-a3dd-4d5a-a692-a87037af107b" providerId="ADAL" clId="{99E7DBB8-0B00-463F-B90F-88F2FF9D1B2C}" dt="2025-05-09T14:56:36.715" v="1127" actId="113"/>
        <pc:sldMkLst>
          <pc:docMk/>
          <pc:sldMk cId="1414809203" sldId="259"/>
        </pc:sldMkLst>
        <pc:spChg chg="add mod ord">
          <ac:chgData name="Weifeng Xu" userId="e7aed605-a3dd-4d5a-a692-a87037af107b" providerId="ADAL" clId="{99E7DBB8-0B00-463F-B90F-88F2FF9D1B2C}" dt="2025-05-09T14:05:37.061" v="838" actId="20577"/>
          <ac:spMkLst>
            <pc:docMk/>
            <pc:sldMk cId="1414809203" sldId="259"/>
            <ac:spMk id="4" creationId="{B543C7D3-B7DA-AB3D-070C-E3142B378BD9}"/>
          </ac:spMkLst>
        </pc:spChg>
        <pc:spChg chg="add mod ord">
          <ac:chgData name="Weifeng Xu" userId="e7aed605-a3dd-4d5a-a692-a87037af107b" providerId="ADAL" clId="{99E7DBB8-0B00-463F-B90F-88F2FF9D1B2C}" dt="2025-05-09T03:48:24.394" v="490" actId="20577"/>
          <ac:spMkLst>
            <pc:docMk/>
            <pc:sldMk cId="1414809203" sldId="259"/>
            <ac:spMk id="5" creationId="{902F7C09-5318-5751-37DE-23F0AED15AD5}"/>
          </ac:spMkLst>
        </pc:spChg>
        <pc:spChg chg="add mod">
          <ac:chgData name="Weifeng Xu" userId="e7aed605-a3dd-4d5a-a692-a87037af107b" providerId="ADAL" clId="{99E7DBB8-0B00-463F-B90F-88F2FF9D1B2C}" dt="2025-05-09T14:56:36.715" v="1127" actId="113"/>
          <ac:spMkLst>
            <pc:docMk/>
            <pc:sldMk cId="1414809203" sldId="259"/>
            <ac:spMk id="9" creationId="{AFE956F5-DD00-0480-B4F6-EB44E78BF8BB}"/>
          </ac:spMkLst>
        </pc:spChg>
      </pc:sldChg>
      <pc:sldChg chg="del">
        <pc:chgData name="Weifeng Xu" userId="e7aed605-a3dd-4d5a-a692-a87037af107b" providerId="ADAL" clId="{99E7DBB8-0B00-463F-B90F-88F2FF9D1B2C}" dt="2025-05-09T00:56:49.538" v="4" actId="47"/>
        <pc:sldMkLst>
          <pc:docMk/>
          <pc:sldMk cId="1840264368" sldId="260"/>
        </pc:sldMkLst>
      </pc:sldChg>
      <pc:sldChg chg="modSp new mod ord">
        <pc:chgData name="Weifeng Xu" userId="e7aed605-a3dd-4d5a-a692-a87037af107b" providerId="ADAL" clId="{99E7DBB8-0B00-463F-B90F-88F2FF9D1B2C}" dt="2025-05-09T14:42:46.320" v="1024" actId="6549"/>
        <pc:sldMkLst>
          <pc:docMk/>
          <pc:sldMk cId="2555509167" sldId="260"/>
        </pc:sldMkLst>
        <pc:spChg chg="mod">
          <ac:chgData name="Weifeng Xu" userId="e7aed605-a3dd-4d5a-a692-a87037af107b" providerId="ADAL" clId="{99E7DBB8-0B00-463F-B90F-88F2FF9D1B2C}" dt="2025-05-09T01:22:49.924" v="98"/>
          <ac:spMkLst>
            <pc:docMk/>
            <pc:sldMk cId="2555509167" sldId="260"/>
            <ac:spMk id="2" creationId="{A362B9A5-D4FA-7F78-F052-DDCE25F7052E}"/>
          </ac:spMkLst>
        </pc:spChg>
        <pc:spChg chg="mod">
          <ac:chgData name="Weifeng Xu" userId="e7aed605-a3dd-4d5a-a692-a87037af107b" providerId="ADAL" clId="{99E7DBB8-0B00-463F-B90F-88F2FF9D1B2C}" dt="2025-05-09T14:42:46.320" v="1024" actId="6549"/>
          <ac:spMkLst>
            <pc:docMk/>
            <pc:sldMk cId="2555509167" sldId="260"/>
            <ac:spMk id="3" creationId="{682C4530-1A6D-26CD-246D-5137311F95E3}"/>
          </ac:spMkLst>
        </pc:spChg>
      </pc:sldChg>
      <pc:sldChg chg="addSp delSp modSp new add del mod ord modNotesTx">
        <pc:chgData name="Weifeng Xu" userId="e7aed605-a3dd-4d5a-a692-a87037af107b" providerId="ADAL" clId="{99E7DBB8-0B00-463F-B90F-88F2FF9D1B2C}" dt="2025-05-09T13:51:08.563" v="723" actId="20577"/>
        <pc:sldMkLst>
          <pc:docMk/>
          <pc:sldMk cId="108116971" sldId="261"/>
        </pc:sldMkLst>
        <pc:spChg chg="mod">
          <ac:chgData name="Weifeng Xu" userId="e7aed605-a3dd-4d5a-a692-a87037af107b" providerId="ADAL" clId="{99E7DBB8-0B00-463F-B90F-88F2FF9D1B2C}" dt="2025-05-09T13:50:02.433" v="697" actId="20577"/>
          <ac:spMkLst>
            <pc:docMk/>
            <pc:sldMk cId="108116971" sldId="261"/>
            <ac:spMk id="2" creationId="{5C07E1F4-EA15-C073-F62B-C813B1343B57}"/>
          </ac:spMkLst>
        </pc:spChg>
        <pc:spChg chg="mod">
          <ac:chgData name="Weifeng Xu" userId="e7aed605-a3dd-4d5a-a692-a87037af107b" providerId="ADAL" clId="{99E7DBB8-0B00-463F-B90F-88F2FF9D1B2C}" dt="2025-05-09T13:51:08.563" v="723" actId="20577"/>
          <ac:spMkLst>
            <pc:docMk/>
            <pc:sldMk cId="108116971" sldId="261"/>
            <ac:spMk id="3" creationId="{E3F59EA4-7635-EEF3-A129-EAB57D350B93}"/>
          </ac:spMkLst>
        </pc:spChg>
      </pc:sldChg>
      <pc:sldChg chg="del">
        <pc:chgData name="Weifeng Xu" userId="e7aed605-a3dd-4d5a-a692-a87037af107b" providerId="ADAL" clId="{99E7DBB8-0B00-463F-B90F-88F2FF9D1B2C}" dt="2025-05-09T00:56:49.622" v="6" actId="47"/>
        <pc:sldMkLst>
          <pc:docMk/>
          <pc:sldMk cId="4111090122" sldId="261"/>
        </pc:sldMkLst>
      </pc:sldChg>
      <pc:sldChg chg="del">
        <pc:chgData name="Weifeng Xu" userId="e7aed605-a3dd-4d5a-a692-a87037af107b" providerId="ADAL" clId="{99E7DBB8-0B00-463F-B90F-88F2FF9D1B2C}" dt="2025-05-09T00:56:49.670" v="7" actId="47"/>
        <pc:sldMkLst>
          <pc:docMk/>
          <pc:sldMk cId="2317883494" sldId="262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13:54:30.871" v="739" actId="47"/>
        <pc:sldMkLst>
          <pc:docMk/>
          <pc:sldMk cId="3888142425" sldId="262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03:34:28.037" v="336" actId="1076"/>
        <pc:sldMkLst>
          <pc:docMk/>
          <pc:sldMk cId="541577434" sldId="263"/>
        </pc:sldMkLst>
        <pc:spChg chg="mod ord">
          <ac:chgData name="Weifeng Xu" userId="e7aed605-a3dd-4d5a-a692-a87037af107b" providerId="ADAL" clId="{99E7DBB8-0B00-463F-B90F-88F2FF9D1B2C}" dt="2025-05-09T03:31:14.956" v="286" actId="700"/>
          <ac:spMkLst>
            <pc:docMk/>
            <pc:sldMk cId="541577434" sldId="263"/>
            <ac:spMk id="2" creationId="{4F28AD2F-0A36-2EC6-8872-546B234AE22B}"/>
          </ac:spMkLst>
        </pc:spChg>
        <pc:spChg chg="add mod">
          <ac:chgData name="Weifeng Xu" userId="e7aed605-a3dd-4d5a-a692-a87037af107b" providerId="ADAL" clId="{99E7DBB8-0B00-463F-B90F-88F2FF9D1B2C}" dt="2025-05-09T03:34:28.037" v="336" actId="1076"/>
          <ac:spMkLst>
            <pc:docMk/>
            <pc:sldMk cId="541577434" sldId="263"/>
            <ac:spMk id="9" creationId="{2AC48633-EE4A-DFF3-6B71-A3ADDFD829B8}"/>
          </ac:spMkLst>
        </pc:spChg>
        <pc:spChg chg="add mod ord">
          <ac:chgData name="Weifeng Xu" userId="e7aed605-a3dd-4d5a-a692-a87037af107b" providerId="ADAL" clId="{99E7DBB8-0B00-463F-B90F-88F2FF9D1B2C}" dt="2025-05-09T03:32:47.304" v="306" actId="14100"/>
          <ac:spMkLst>
            <pc:docMk/>
            <pc:sldMk cId="541577434" sldId="263"/>
            <ac:spMk id="10" creationId="{F85C4143-0A45-B05A-8C48-CF552EC96C68}"/>
          </ac:spMkLst>
        </pc:spChg>
        <pc:picChg chg="add mod">
          <ac:chgData name="Weifeng Xu" userId="e7aed605-a3dd-4d5a-a692-a87037af107b" providerId="ADAL" clId="{99E7DBB8-0B00-463F-B90F-88F2FF9D1B2C}" dt="2025-05-09T03:33:19.674" v="315" actId="1076"/>
          <ac:picMkLst>
            <pc:docMk/>
            <pc:sldMk cId="541577434" sldId="263"/>
            <ac:picMk id="7" creationId="{ECEA5BAE-D6FB-202B-EC29-00406A419657}"/>
          </ac:picMkLst>
        </pc:picChg>
      </pc:sldChg>
      <pc:sldChg chg="del">
        <pc:chgData name="Weifeng Xu" userId="e7aed605-a3dd-4d5a-a692-a87037af107b" providerId="ADAL" clId="{99E7DBB8-0B00-463F-B90F-88F2FF9D1B2C}" dt="2025-05-09T00:56:49.721" v="9" actId="47"/>
        <pc:sldMkLst>
          <pc:docMk/>
          <pc:sldMk cId="811983070" sldId="263"/>
        </pc:sldMkLst>
      </pc:sldChg>
      <pc:sldChg chg="del">
        <pc:chgData name="Weifeng Xu" userId="e7aed605-a3dd-4d5a-a692-a87037af107b" providerId="ADAL" clId="{99E7DBB8-0B00-463F-B90F-88F2FF9D1B2C}" dt="2025-05-09T00:56:49.750" v="10" actId="47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03:35:28.386" v="376" actId="1076"/>
        <pc:sldMkLst>
          <pc:docMk/>
          <pc:sldMk cId="4109817222" sldId="264"/>
        </pc:sldMkLst>
        <pc:spChg chg="add mod ord">
          <ac:chgData name="Weifeng Xu" userId="e7aed605-a3dd-4d5a-a692-a87037af107b" providerId="ADAL" clId="{99E7DBB8-0B00-463F-B90F-88F2FF9D1B2C}" dt="2025-05-09T03:34:55.037" v="374" actId="20577"/>
          <ac:spMkLst>
            <pc:docMk/>
            <pc:sldMk cId="4109817222" sldId="264"/>
            <ac:spMk id="5" creationId="{83C9EF17-5F1E-60DF-6DAB-C603025A1E10}"/>
          </ac:spMkLst>
        </pc:spChg>
        <pc:spChg chg="add del mod ord">
          <ac:chgData name="Weifeng Xu" userId="e7aed605-a3dd-4d5a-a692-a87037af107b" providerId="ADAL" clId="{99E7DBB8-0B00-463F-B90F-88F2FF9D1B2C}" dt="2025-05-09T03:30:14.576" v="282" actId="14100"/>
          <ac:spMkLst>
            <pc:docMk/>
            <pc:sldMk cId="4109817222" sldId="264"/>
            <ac:spMk id="6" creationId="{12D90FE9-2090-9D65-A082-400E39023454}"/>
          </ac:spMkLst>
        </pc:spChg>
        <pc:picChg chg="add mod">
          <ac:chgData name="Weifeng Xu" userId="e7aed605-a3dd-4d5a-a692-a87037af107b" providerId="ADAL" clId="{99E7DBB8-0B00-463F-B90F-88F2FF9D1B2C}" dt="2025-05-09T03:35:28.386" v="376" actId="1076"/>
          <ac:picMkLst>
            <pc:docMk/>
            <pc:sldMk cId="4109817222" sldId="264"/>
            <ac:picMk id="4" creationId="{FFF0B7A5-1E59-0995-ECA4-76968C22BF8F}"/>
          </ac:picMkLst>
        </pc:picChg>
      </pc:sldChg>
      <pc:sldChg chg="del">
        <pc:chgData name="Weifeng Xu" userId="e7aed605-a3dd-4d5a-a692-a87037af107b" providerId="ADAL" clId="{99E7DBB8-0B00-463F-B90F-88F2FF9D1B2C}" dt="2025-05-09T00:56:49.776" v="11" actId="47"/>
        <pc:sldMkLst>
          <pc:docMk/>
          <pc:sldMk cId="1407222423" sldId="26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3:15:56.890" v="1698" actId="14100"/>
        <pc:sldMkLst>
          <pc:docMk/>
          <pc:sldMk cId="2460522592" sldId="265"/>
        </pc:sldMkLst>
        <pc:spChg chg="mod ord">
          <ac:chgData name="Weifeng Xu" userId="e7aed605-a3dd-4d5a-a692-a87037af107b" providerId="ADAL" clId="{99E7DBB8-0B00-463F-B90F-88F2FF9D1B2C}" dt="2025-05-09T14:34:48.450" v="875" actId="20577"/>
          <ac:spMkLst>
            <pc:docMk/>
            <pc:sldMk cId="2460522592" sldId="265"/>
            <ac:spMk id="2" creationId="{4D53BC0D-917E-87CB-8735-3BEFFF06D9E5}"/>
          </ac:spMkLst>
        </pc:spChg>
        <pc:spChg chg="add mod">
          <ac:chgData name="Weifeng Xu" userId="e7aed605-a3dd-4d5a-a692-a87037af107b" providerId="ADAL" clId="{99E7DBB8-0B00-463F-B90F-88F2FF9D1B2C}" dt="2025-05-10T13:15:56.890" v="1698" actId="14100"/>
          <ac:spMkLst>
            <pc:docMk/>
            <pc:sldMk cId="2460522592" sldId="265"/>
            <ac:spMk id="7" creationId="{9EF88C5B-2F57-038C-713E-03326FC3E14C}"/>
          </ac:spMkLst>
        </pc:spChg>
        <pc:picChg chg="add mod">
          <ac:chgData name="Weifeng Xu" userId="e7aed605-a3dd-4d5a-a692-a87037af107b" providerId="ADAL" clId="{99E7DBB8-0B00-463F-B90F-88F2FF9D1B2C}" dt="2025-05-10T13:15:10.317" v="1687" actId="1076"/>
          <ac:picMkLst>
            <pc:docMk/>
            <pc:sldMk cId="2460522592" sldId="265"/>
            <ac:picMk id="5" creationId="{0E4C872C-58B0-F820-B899-F4861F2FA69F}"/>
          </ac:picMkLst>
        </pc:picChg>
        <pc:cxnChg chg="add mod">
          <ac:chgData name="Weifeng Xu" userId="e7aed605-a3dd-4d5a-a692-a87037af107b" providerId="ADAL" clId="{99E7DBB8-0B00-463F-B90F-88F2FF9D1B2C}" dt="2025-05-10T13:15:56.890" v="1698" actId="14100"/>
          <ac:cxnSpMkLst>
            <pc:docMk/>
            <pc:sldMk cId="2460522592" sldId="265"/>
            <ac:cxnSpMk id="9" creationId="{99CE47B1-E241-5099-4E68-69E85EB01D1E}"/>
          </ac:cxnSpMkLst>
        </pc:cxnChg>
      </pc:sldChg>
      <pc:sldChg chg="del">
        <pc:chgData name="Weifeng Xu" userId="e7aed605-a3dd-4d5a-a692-a87037af107b" providerId="ADAL" clId="{99E7DBB8-0B00-463F-B90F-88F2FF9D1B2C}" dt="2025-05-09T00:56:51.053" v="18" actId="47"/>
        <pc:sldMkLst>
          <pc:docMk/>
          <pc:sldMk cId="765826211" sldId="266"/>
        </pc:sldMkLst>
      </pc:sldChg>
      <pc:sldChg chg="addSp delSp modSp new mod">
        <pc:chgData name="Weifeng Xu" userId="e7aed605-a3dd-4d5a-a692-a87037af107b" providerId="ADAL" clId="{99E7DBB8-0B00-463F-B90F-88F2FF9D1B2C}" dt="2025-05-09T14:38:22.643" v="950" actId="14100"/>
        <pc:sldMkLst>
          <pc:docMk/>
          <pc:sldMk cId="4202676483" sldId="266"/>
        </pc:sldMkLst>
        <pc:spChg chg="mod">
          <ac:chgData name="Weifeng Xu" userId="e7aed605-a3dd-4d5a-a692-a87037af107b" providerId="ADAL" clId="{99E7DBB8-0B00-463F-B90F-88F2FF9D1B2C}" dt="2025-05-09T03:39:18.817" v="400" actId="20577"/>
          <ac:spMkLst>
            <pc:docMk/>
            <pc:sldMk cId="4202676483" sldId="266"/>
            <ac:spMk id="2" creationId="{783369E6-C1AF-F7D4-7891-61C819B61314}"/>
          </ac:spMkLst>
        </pc:spChg>
        <pc:spChg chg="add mod">
          <ac:chgData name="Weifeng Xu" userId="e7aed605-a3dd-4d5a-a692-a87037af107b" providerId="ADAL" clId="{99E7DBB8-0B00-463F-B90F-88F2FF9D1B2C}" dt="2025-05-09T03:40:35.810" v="439" actId="403"/>
          <ac:spMkLst>
            <pc:docMk/>
            <pc:sldMk cId="4202676483" sldId="266"/>
            <ac:spMk id="3" creationId="{2F0EA6E9-A867-B764-9968-AB26E34A4F6C}"/>
          </ac:spMkLst>
        </pc:spChg>
        <pc:spChg chg="add mod">
          <ac:chgData name="Weifeng Xu" userId="e7aed605-a3dd-4d5a-a692-a87037af107b" providerId="ADAL" clId="{99E7DBB8-0B00-463F-B90F-88F2FF9D1B2C}" dt="2025-05-09T03:41:45.787" v="451" actId="20577"/>
          <ac:spMkLst>
            <pc:docMk/>
            <pc:sldMk cId="4202676483" sldId="266"/>
            <ac:spMk id="8" creationId="{F42F1694-B6A0-7B05-9C9D-A89363B4ADA8}"/>
          </ac:spMkLst>
        </pc:spChg>
        <pc:spChg chg="add mod">
          <ac:chgData name="Weifeng Xu" userId="e7aed605-a3dd-4d5a-a692-a87037af107b" providerId="ADAL" clId="{99E7DBB8-0B00-463F-B90F-88F2FF9D1B2C}" dt="2025-05-09T03:42:20.183" v="460" actId="1076"/>
          <ac:spMkLst>
            <pc:docMk/>
            <pc:sldMk cId="4202676483" sldId="266"/>
            <ac:spMk id="12" creationId="{496FCC8A-A4B5-8F23-67FC-451D4D3107A4}"/>
          </ac:spMkLst>
        </pc:spChg>
        <pc:spChg chg="add mod">
          <ac:chgData name="Weifeng Xu" userId="e7aed605-a3dd-4d5a-a692-a87037af107b" providerId="ADAL" clId="{99E7DBB8-0B00-463F-B90F-88F2FF9D1B2C}" dt="2025-05-09T14:37:01.640" v="929" actId="113"/>
          <ac:spMkLst>
            <pc:docMk/>
            <pc:sldMk cId="4202676483" sldId="266"/>
            <ac:spMk id="13" creationId="{99E7E6F1-15A3-C0B3-8FEF-461A6C88195D}"/>
          </ac:spMkLst>
        </pc:spChg>
        <pc:picChg chg="add mod">
          <ac:chgData name="Weifeng Xu" userId="e7aed605-a3dd-4d5a-a692-a87037af107b" providerId="ADAL" clId="{99E7DBB8-0B00-463F-B90F-88F2FF9D1B2C}" dt="2025-05-09T03:39:24.640" v="402" actId="14100"/>
          <ac:picMkLst>
            <pc:docMk/>
            <pc:sldMk cId="4202676483" sldId="266"/>
            <ac:picMk id="3074" creationId="{9292E00D-65F1-864E-48AD-428F4D48EE63}"/>
          </ac:picMkLst>
        </pc:picChg>
        <pc:cxnChg chg="add mod">
          <ac:chgData name="Weifeng Xu" userId="e7aed605-a3dd-4d5a-a692-a87037af107b" providerId="ADAL" clId="{99E7DBB8-0B00-463F-B90F-88F2FF9D1B2C}" dt="2025-05-09T03:41:52.433" v="452" actId="13822"/>
          <ac:cxnSpMkLst>
            <pc:docMk/>
            <pc:sldMk cId="4202676483" sldId="266"/>
            <ac:cxnSpMk id="5" creationId="{773E3951-A753-BF3B-6321-4FC82DF30DF3}"/>
          </ac:cxnSpMkLst>
        </pc:cxnChg>
        <pc:cxnChg chg="add mod">
          <ac:chgData name="Weifeng Xu" userId="e7aed605-a3dd-4d5a-a692-a87037af107b" providerId="ADAL" clId="{99E7DBB8-0B00-463F-B90F-88F2FF9D1B2C}" dt="2025-05-09T03:41:57.047" v="454" actId="13822"/>
          <ac:cxnSpMkLst>
            <pc:docMk/>
            <pc:sldMk cId="4202676483" sldId="266"/>
            <ac:cxnSpMk id="10" creationId="{E7B71AA4-659A-1E11-86D4-B6D5317341C8}"/>
          </ac:cxnSpMkLst>
        </pc:cxnChg>
        <pc:cxnChg chg="add mod">
          <ac:chgData name="Weifeng Xu" userId="e7aed605-a3dd-4d5a-a692-a87037af107b" providerId="ADAL" clId="{99E7DBB8-0B00-463F-B90F-88F2FF9D1B2C}" dt="2025-05-09T14:37:58.585" v="941" actId="208"/>
          <ac:cxnSpMkLst>
            <pc:docMk/>
            <pc:sldMk cId="4202676483" sldId="266"/>
            <ac:cxnSpMk id="14" creationId="{A9AD2A7F-3ED7-8E88-D08C-BF2AD9657B7E}"/>
          </ac:cxnSpMkLst>
        </pc:cxnChg>
        <pc:cxnChg chg="add mod">
          <ac:chgData name="Weifeng Xu" userId="e7aed605-a3dd-4d5a-a692-a87037af107b" providerId="ADAL" clId="{99E7DBB8-0B00-463F-B90F-88F2FF9D1B2C}" dt="2025-05-09T14:38:20.324" v="949" actId="14100"/>
          <ac:cxnSpMkLst>
            <pc:docMk/>
            <pc:sldMk cId="4202676483" sldId="266"/>
            <ac:cxnSpMk id="24" creationId="{5E2F7C2F-9914-5AAE-7AFD-48FA8E87FF17}"/>
          </ac:cxnSpMkLst>
        </pc:cxnChg>
        <pc:cxnChg chg="add mod">
          <ac:chgData name="Weifeng Xu" userId="e7aed605-a3dd-4d5a-a692-a87037af107b" providerId="ADAL" clId="{99E7DBB8-0B00-463F-B90F-88F2FF9D1B2C}" dt="2025-05-09T14:38:22.643" v="950" actId="14100"/>
          <ac:cxnSpMkLst>
            <pc:docMk/>
            <pc:sldMk cId="4202676483" sldId="266"/>
            <ac:cxnSpMk id="25" creationId="{9DD85510-3321-F247-CC80-A2AEB0B4D0F8}"/>
          </ac:cxnSpMkLst>
        </pc:cxnChg>
      </pc:sldChg>
      <pc:sldChg chg="addSp delSp new mod modClrScheme chgLayout">
        <pc:chgData name="Weifeng Xu" userId="e7aed605-a3dd-4d5a-a692-a87037af107b" providerId="ADAL" clId="{99E7DBB8-0B00-463F-B90F-88F2FF9D1B2C}" dt="2025-05-09T11:53:29.113" v="495"/>
        <pc:sldMkLst>
          <pc:docMk/>
          <pc:sldMk cId="86561853" sldId="267"/>
        </pc:sldMkLst>
        <pc:spChg chg="add">
          <ac:chgData name="Weifeng Xu" userId="e7aed605-a3dd-4d5a-a692-a87037af107b" providerId="ADAL" clId="{99E7DBB8-0B00-463F-B90F-88F2FF9D1B2C}" dt="2025-05-09T11:53:26.814" v="494"/>
          <ac:spMkLst>
            <pc:docMk/>
            <pc:sldMk cId="86561853" sldId="267"/>
            <ac:spMk id="4" creationId="{DE402BF1-E804-3FFD-8ADB-2569F2D2A760}"/>
          </ac:spMkLst>
        </pc:spChg>
        <pc:picChg chg="add">
          <ac:chgData name="Weifeng Xu" userId="e7aed605-a3dd-4d5a-a692-a87037af107b" providerId="ADAL" clId="{99E7DBB8-0B00-463F-B90F-88F2FF9D1B2C}" dt="2025-05-09T11:53:29.113" v="495"/>
          <ac:picMkLst>
            <pc:docMk/>
            <pc:sldMk cId="86561853" sldId="267"/>
            <ac:picMk id="5" creationId="{ADEAE679-1B59-A61D-4E2B-4C22C7363439}"/>
          </ac:picMkLst>
        </pc:picChg>
      </pc:sldChg>
      <pc:sldChg chg="del">
        <pc:chgData name="Weifeng Xu" userId="e7aed605-a3dd-4d5a-a692-a87037af107b" providerId="ADAL" clId="{99E7DBB8-0B00-463F-B90F-88F2FF9D1B2C}" dt="2025-05-09T00:56:49.696" v="8" actId="47"/>
        <pc:sldMkLst>
          <pc:docMk/>
          <pc:sldMk cId="3504296645" sldId="267"/>
        </pc:sldMkLst>
      </pc:sldChg>
      <pc:sldChg chg="del">
        <pc:chgData name="Weifeng Xu" userId="e7aed605-a3dd-4d5a-a692-a87037af107b" providerId="ADAL" clId="{99E7DBB8-0B00-463F-B90F-88F2FF9D1B2C}" dt="2025-05-09T00:56:51.086" v="19" actId="47"/>
        <pc:sldMkLst>
          <pc:docMk/>
          <pc:sldMk cId="679910618" sldId="268"/>
        </pc:sldMkLst>
      </pc:sldChg>
      <pc:sldChg chg="addSp delSp modSp add mod ord modClrScheme chgLayout">
        <pc:chgData name="Weifeng Xu" userId="e7aed605-a3dd-4d5a-a692-a87037af107b" providerId="ADAL" clId="{99E7DBB8-0B00-463F-B90F-88F2FF9D1B2C}" dt="2025-05-10T13:19:26.944" v="1727" actId="1076"/>
        <pc:sldMkLst>
          <pc:docMk/>
          <pc:sldMk cId="2452082469" sldId="268"/>
        </pc:sldMkLst>
        <pc:spChg chg="mod ord">
          <ac:chgData name="Weifeng Xu" userId="e7aed605-a3dd-4d5a-a692-a87037af107b" providerId="ADAL" clId="{99E7DBB8-0B00-463F-B90F-88F2FF9D1B2C}" dt="2025-05-10T13:19:04.493" v="1705" actId="6549"/>
          <ac:spMkLst>
            <pc:docMk/>
            <pc:sldMk cId="2452082469" sldId="268"/>
            <ac:spMk id="2" creationId="{1ABBE55A-1CD0-9C9B-38B3-F5C7E86D2F08}"/>
          </ac:spMkLst>
        </pc:spChg>
        <pc:spChg chg="mod">
          <ac:chgData name="Weifeng Xu" userId="e7aed605-a3dd-4d5a-a692-a87037af107b" providerId="ADAL" clId="{99E7DBB8-0B00-463F-B90F-88F2FF9D1B2C}" dt="2025-05-10T13:19:26.944" v="1727" actId="1076"/>
          <ac:spMkLst>
            <pc:docMk/>
            <pc:sldMk cId="2452082469" sldId="268"/>
            <ac:spMk id="7" creationId="{6435D823-9A99-50B5-EEB4-A3AD0B8B38D2}"/>
          </ac:spMkLst>
        </pc:spChg>
        <pc:spChg chg="mod">
          <ac:chgData name="Weifeng Xu" userId="e7aed605-a3dd-4d5a-a692-a87037af107b" providerId="ADAL" clId="{99E7DBB8-0B00-463F-B90F-88F2FF9D1B2C}" dt="2025-05-09T13:01:32.096" v="612" actId="1076"/>
          <ac:spMkLst>
            <pc:docMk/>
            <pc:sldMk cId="2452082469" sldId="268"/>
            <ac:spMk id="8" creationId="{2C72E855-49AF-BEDE-16DB-7C427A315E50}"/>
          </ac:spMkLst>
        </pc:spChg>
        <pc:picChg chg="mod">
          <ac:chgData name="Weifeng Xu" userId="e7aed605-a3dd-4d5a-a692-a87037af107b" providerId="ADAL" clId="{99E7DBB8-0B00-463F-B90F-88F2FF9D1B2C}" dt="2025-05-09T13:00:34.660" v="574" actId="1076"/>
          <ac:picMkLst>
            <pc:docMk/>
            <pc:sldMk cId="2452082469" sldId="268"/>
            <ac:picMk id="5122" creationId="{A4CF2A08-4534-A378-24DA-82AA9EE0AE2F}"/>
          </ac:picMkLst>
        </pc:picChg>
        <pc:picChg chg="mod">
          <ac:chgData name="Weifeng Xu" userId="e7aed605-a3dd-4d5a-a692-a87037af107b" providerId="ADAL" clId="{99E7DBB8-0B00-463F-B90F-88F2FF9D1B2C}" dt="2025-05-09T13:01:25.672" v="611" actId="14100"/>
          <ac:picMkLst>
            <pc:docMk/>
            <pc:sldMk cId="2452082469" sldId="268"/>
            <ac:picMk id="5124" creationId="{C5E7663B-1D8F-F5DE-122D-369B444626BE}"/>
          </ac:picMkLst>
        </pc:picChg>
        <pc:cxnChg chg="mod">
          <ac:chgData name="Weifeng Xu" userId="e7aed605-a3dd-4d5a-a692-a87037af107b" providerId="ADAL" clId="{99E7DBB8-0B00-463F-B90F-88F2FF9D1B2C}" dt="2025-05-10T13:19:26.944" v="1727" actId="1076"/>
          <ac:cxnSpMkLst>
            <pc:docMk/>
            <pc:sldMk cId="2452082469" sldId="268"/>
            <ac:cxnSpMk id="10" creationId="{60B1AF36-0E85-DB29-D764-0A66D7628C47}"/>
          </ac:cxnSpMkLst>
        </pc:cxnChg>
        <pc:cxnChg chg="mod">
          <ac:chgData name="Weifeng Xu" userId="e7aed605-a3dd-4d5a-a692-a87037af107b" providerId="ADAL" clId="{99E7DBB8-0B00-463F-B90F-88F2FF9D1B2C}" dt="2025-05-09T13:01:32.096" v="612" actId="1076"/>
          <ac:cxnSpMkLst>
            <pc:docMk/>
            <pc:sldMk cId="2452082469" sldId="268"/>
            <ac:cxnSpMk id="12" creationId="{B90D2FE7-9C65-599B-4CCB-1AB206820DB8}"/>
          </ac:cxnSpMkLst>
        </pc:cxnChg>
      </pc:sldChg>
      <pc:sldChg chg="addSp delSp modSp new add del mod modClrScheme chgLayout">
        <pc:chgData name="Weifeng Xu" userId="e7aed605-a3dd-4d5a-a692-a87037af107b" providerId="ADAL" clId="{99E7DBB8-0B00-463F-B90F-88F2FF9D1B2C}" dt="2025-05-09T12:58:42.375" v="564" actId="26606"/>
        <pc:sldMkLst>
          <pc:docMk/>
          <pc:sldMk cId="1533910329" sldId="269"/>
        </pc:sldMkLst>
        <pc:picChg chg="add mod">
          <ac:chgData name="Weifeng Xu" userId="e7aed605-a3dd-4d5a-a692-a87037af107b" providerId="ADAL" clId="{99E7DBB8-0B00-463F-B90F-88F2FF9D1B2C}" dt="2025-05-09T12:58:42.375" v="564" actId="26606"/>
          <ac:picMkLst>
            <pc:docMk/>
            <pc:sldMk cId="1533910329" sldId="269"/>
            <ac:picMk id="4" creationId="{491EC4F0-D0C3-AEA7-846D-ED2D1BFA2A32}"/>
          </ac:picMkLst>
        </pc:picChg>
      </pc:sldChg>
      <pc:sldChg chg="del">
        <pc:chgData name="Weifeng Xu" userId="e7aed605-a3dd-4d5a-a692-a87037af107b" providerId="ADAL" clId="{99E7DBB8-0B00-463F-B90F-88F2FF9D1B2C}" dt="2025-05-09T00:56:49.818" v="12" actId="47"/>
        <pc:sldMkLst>
          <pc:docMk/>
          <pc:sldMk cId="2594904362" sldId="269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3:49:12.279" v="665"/>
        <pc:sldMkLst>
          <pc:docMk/>
          <pc:sldMk cId="2434111921" sldId="270"/>
        </pc:sldMkLst>
        <pc:spChg chg="add mod ord">
          <ac:chgData name="Weifeng Xu" userId="e7aed605-a3dd-4d5a-a692-a87037af107b" providerId="ADAL" clId="{99E7DBB8-0B00-463F-B90F-88F2FF9D1B2C}" dt="2025-05-09T13:49:12.279" v="665"/>
          <ac:spMkLst>
            <pc:docMk/>
            <pc:sldMk cId="2434111921" sldId="270"/>
            <ac:spMk id="4" creationId="{DFD70D32-6FEC-B149-AEA3-CDCCD2E68774}"/>
          </ac:spMkLst>
        </pc:spChg>
        <pc:spChg chg="add mod ord">
          <ac:chgData name="Weifeng Xu" userId="e7aed605-a3dd-4d5a-a692-a87037af107b" providerId="ADAL" clId="{99E7DBB8-0B00-463F-B90F-88F2FF9D1B2C}" dt="2025-05-09T13:49:04.817" v="664" actId="700"/>
          <ac:spMkLst>
            <pc:docMk/>
            <pc:sldMk cId="2434111921" sldId="270"/>
            <ac:spMk id="5" creationId="{AF3DFED3-5585-C47B-27A2-634E87D13F5D}"/>
          </ac:spMkLst>
        </pc:spChg>
      </pc:sldChg>
      <pc:sldChg chg="del">
        <pc:chgData name="Weifeng Xu" userId="e7aed605-a3dd-4d5a-a692-a87037af107b" providerId="ADAL" clId="{99E7DBB8-0B00-463F-B90F-88F2FF9D1B2C}" dt="2025-05-09T00:56:49.861" v="13" actId="47"/>
        <pc:sldMkLst>
          <pc:docMk/>
          <pc:sldMk cId="3508688350" sldId="270"/>
        </pc:sldMkLst>
      </pc:sldChg>
      <pc:sldChg chg="del">
        <pc:chgData name="Weifeng Xu" userId="e7aed605-a3dd-4d5a-a692-a87037af107b" providerId="ADAL" clId="{99E7DBB8-0B00-463F-B90F-88F2FF9D1B2C}" dt="2025-05-09T00:56:50.987" v="16" actId="47"/>
        <pc:sldMkLst>
          <pc:docMk/>
          <pc:sldMk cId="2923167307" sldId="271"/>
        </pc:sldMkLst>
      </pc:sldChg>
      <pc:sldChg chg="addSp modSp add mod">
        <pc:chgData name="Weifeng Xu" userId="e7aed605-a3dd-4d5a-a692-a87037af107b" providerId="ADAL" clId="{99E7DBB8-0B00-463F-B90F-88F2FF9D1B2C}" dt="2025-05-09T14:04:35.998" v="830" actId="1076"/>
        <pc:sldMkLst>
          <pc:docMk/>
          <pc:sldMk cId="3407768076" sldId="271"/>
        </pc:sldMkLst>
        <pc:spChg chg="add mod">
          <ac:chgData name="Weifeng Xu" userId="e7aed605-a3dd-4d5a-a692-a87037af107b" providerId="ADAL" clId="{99E7DBB8-0B00-463F-B90F-88F2FF9D1B2C}" dt="2025-05-09T14:04:33.204" v="829" actId="403"/>
          <ac:spMkLst>
            <pc:docMk/>
            <pc:sldMk cId="3407768076" sldId="271"/>
            <ac:spMk id="3" creationId="{E17CB1CA-0204-2C2A-3DDC-0403892ABBCF}"/>
          </ac:spMkLst>
        </pc:spChg>
        <pc:spChg chg="add mod">
          <ac:chgData name="Weifeng Xu" userId="e7aed605-a3dd-4d5a-a692-a87037af107b" providerId="ADAL" clId="{99E7DBB8-0B00-463F-B90F-88F2FF9D1B2C}" dt="2025-05-09T14:04:35.998" v="830" actId="1076"/>
          <ac:spMkLst>
            <pc:docMk/>
            <pc:sldMk cId="3407768076" sldId="271"/>
            <ac:spMk id="8" creationId="{8A5B413D-E31A-5F46-B980-E4650D05EAC6}"/>
          </ac:spMkLst>
        </pc:spChg>
        <pc:picChg chg="mod">
          <ac:chgData name="Weifeng Xu" userId="e7aed605-a3dd-4d5a-a692-a87037af107b" providerId="ADAL" clId="{99E7DBB8-0B00-463F-B90F-88F2FF9D1B2C}" dt="2025-05-09T13:54:49.878" v="740" actId="1076"/>
          <ac:picMkLst>
            <pc:docMk/>
            <pc:sldMk cId="3407768076" sldId="271"/>
            <ac:picMk id="5" creationId="{885FF9E8-A3C5-AC47-ABA6-63EC8CE9F451}"/>
          </ac:picMkLst>
        </pc:picChg>
        <pc:picChg chg="mod">
          <ac:chgData name="Weifeng Xu" userId="e7aed605-a3dd-4d5a-a692-a87037af107b" providerId="ADAL" clId="{99E7DBB8-0B00-463F-B90F-88F2FF9D1B2C}" dt="2025-05-09T13:54:51.325" v="741" actId="1076"/>
          <ac:picMkLst>
            <pc:docMk/>
            <pc:sldMk cId="3407768076" sldId="271"/>
            <ac:picMk id="7170" creationId="{F9C119BE-E185-6428-E4C9-14327142EBFA}"/>
          </ac:picMkLst>
        </pc:picChg>
      </pc:sldChg>
      <pc:sldChg chg="del">
        <pc:chgData name="Weifeng Xu" userId="e7aed605-a3dd-4d5a-a692-a87037af107b" providerId="ADAL" clId="{99E7DBB8-0B00-463F-B90F-88F2FF9D1B2C}" dt="2025-05-09T00:56:51.116" v="20" actId="47"/>
        <pc:sldMkLst>
          <pc:docMk/>
          <pc:sldMk cId="868934236" sldId="272"/>
        </pc:sldMkLst>
      </pc:sldChg>
      <pc:sldChg chg="modSp add mod ord">
        <pc:chgData name="Weifeng Xu" userId="e7aed605-a3dd-4d5a-a692-a87037af107b" providerId="ADAL" clId="{99E7DBB8-0B00-463F-B90F-88F2FF9D1B2C}" dt="2025-05-09T14:34:31.799" v="870" actId="20577"/>
        <pc:sldMkLst>
          <pc:docMk/>
          <pc:sldMk cId="3267955198" sldId="272"/>
        </pc:sldMkLst>
        <pc:spChg chg="mod">
          <ac:chgData name="Weifeng Xu" userId="e7aed605-a3dd-4d5a-a692-a87037af107b" providerId="ADAL" clId="{99E7DBB8-0B00-463F-B90F-88F2FF9D1B2C}" dt="2025-05-09T14:34:31.799" v="870" actId="20577"/>
          <ac:spMkLst>
            <pc:docMk/>
            <pc:sldMk cId="3267955198" sldId="272"/>
            <ac:spMk id="4" creationId="{582C86CD-2F8B-1EA6-566B-C73AB65F90F1}"/>
          </ac:spMkLst>
        </pc:spChg>
      </pc:sldChg>
      <pc:sldChg chg="addSp delSp modSp new mod modClrScheme chgLayout">
        <pc:chgData name="Weifeng Xu" userId="e7aed605-a3dd-4d5a-a692-a87037af107b" providerId="ADAL" clId="{99E7DBB8-0B00-463F-B90F-88F2FF9D1B2C}" dt="2025-05-09T14:46:16.527" v="1085" actId="20577"/>
        <pc:sldMkLst>
          <pc:docMk/>
          <pc:sldMk cId="123998257" sldId="273"/>
        </pc:sldMkLst>
        <pc:spChg chg="add mod ord">
          <ac:chgData name="Weifeng Xu" userId="e7aed605-a3dd-4d5a-a692-a87037af107b" providerId="ADAL" clId="{99E7DBB8-0B00-463F-B90F-88F2FF9D1B2C}" dt="2025-05-09T14:46:16.527" v="1085" actId="20577"/>
          <ac:spMkLst>
            <pc:docMk/>
            <pc:sldMk cId="123998257" sldId="273"/>
            <ac:spMk id="3" creationId="{5542F08A-5443-8C8A-AA11-B304409AE5B6}"/>
          </ac:spMkLst>
        </pc:spChg>
        <pc:spChg chg="add mod ord">
          <ac:chgData name="Weifeng Xu" userId="e7aed605-a3dd-4d5a-a692-a87037af107b" providerId="ADAL" clId="{99E7DBB8-0B00-463F-B90F-88F2FF9D1B2C}" dt="2025-05-09T14:45:31.875" v="1027" actId="700"/>
          <ac:spMkLst>
            <pc:docMk/>
            <pc:sldMk cId="123998257" sldId="273"/>
            <ac:spMk id="4" creationId="{9E93D4BF-D2F8-DB05-E853-522571941B17}"/>
          </ac:spMkLst>
        </pc:spChg>
      </pc:sldChg>
      <pc:sldChg chg="del">
        <pc:chgData name="Weifeng Xu" userId="e7aed605-a3dd-4d5a-a692-a87037af107b" providerId="ADAL" clId="{99E7DBB8-0B00-463F-B90F-88F2FF9D1B2C}" dt="2025-05-09T00:56:49.388" v="3" actId="47"/>
        <pc:sldMkLst>
          <pc:docMk/>
          <pc:sldMk cId="862046090" sldId="273"/>
        </pc:sldMkLst>
      </pc:sldChg>
      <pc:sldChg chg="del">
        <pc:chgData name="Weifeng Xu" userId="e7aed605-a3dd-4d5a-a692-a87037af107b" providerId="ADAL" clId="{99E7DBB8-0B00-463F-B90F-88F2FF9D1B2C}" dt="2025-05-09T00:56:49.592" v="5" actId="47"/>
        <pc:sldMkLst>
          <pc:docMk/>
          <pc:sldMk cId="602319858" sldId="274"/>
        </pc:sldMkLst>
      </pc:sldChg>
      <pc:sldChg chg="addSp modSp new mod">
        <pc:chgData name="Weifeng Xu" userId="e7aed605-a3dd-4d5a-a692-a87037af107b" providerId="ADAL" clId="{99E7DBB8-0B00-463F-B90F-88F2FF9D1B2C}" dt="2025-05-09T14:49:01.193" v="1113" actId="1076"/>
        <pc:sldMkLst>
          <pc:docMk/>
          <pc:sldMk cId="2691624364" sldId="274"/>
        </pc:sldMkLst>
        <pc:spChg chg="mod">
          <ac:chgData name="Weifeng Xu" userId="e7aed605-a3dd-4d5a-a692-a87037af107b" providerId="ADAL" clId="{99E7DBB8-0B00-463F-B90F-88F2FF9D1B2C}" dt="2025-05-09T14:47:03.378" v="1102" actId="313"/>
          <ac:spMkLst>
            <pc:docMk/>
            <pc:sldMk cId="2691624364" sldId="274"/>
            <ac:spMk id="2" creationId="{D3BA7CAD-1018-A51E-9819-9A77D09B90B4}"/>
          </ac:spMkLst>
        </pc:spChg>
        <pc:spChg chg="add mod">
          <ac:chgData name="Weifeng Xu" userId="e7aed605-a3dd-4d5a-a692-a87037af107b" providerId="ADAL" clId="{99E7DBB8-0B00-463F-B90F-88F2FF9D1B2C}" dt="2025-05-09T14:49:01.193" v="1113" actId="1076"/>
          <ac:spMkLst>
            <pc:docMk/>
            <pc:sldMk cId="2691624364" sldId="274"/>
            <ac:spMk id="6" creationId="{B34134B4-9530-AFD5-75CD-8EFEBD2F0432}"/>
          </ac:spMkLst>
        </pc:spChg>
        <pc:picChg chg="add mod">
          <ac:chgData name="Weifeng Xu" userId="e7aed605-a3dd-4d5a-a692-a87037af107b" providerId="ADAL" clId="{99E7DBB8-0B00-463F-B90F-88F2FF9D1B2C}" dt="2025-05-09T14:47:36.974" v="1105" actId="14100"/>
          <ac:picMkLst>
            <pc:docMk/>
            <pc:sldMk cId="2691624364" sldId="274"/>
            <ac:picMk id="4" creationId="{42A3C501-C523-DFDA-B990-6B70896DF05E}"/>
          </ac:picMkLst>
        </pc:picChg>
      </pc:sldChg>
      <pc:sldChg chg="addSp delSp modSp new mod modClrScheme chgLayout">
        <pc:chgData name="Weifeng Xu" userId="e7aed605-a3dd-4d5a-a692-a87037af107b" providerId="ADAL" clId="{99E7DBB8-0B00-463F-B90F-88F2FF9D1B2C}" dt="2025-05-09T16:03:21.115" v="1305" actId="14100"/>
        <pc:sldMkLst>
          <pc:docMk/>
          <pc:sldMk cId="335620739" sldId="275"/>
        </pc:sldMkLst>
        <pc:spChg chg="add mod">
          <ac:chgData name="Weifeng Xu" userId="e7aed605-a3dd-4d5a-a692-a87037af107b" providerId="ADAL" clId="{99E7DBB8-0B00-463F-B90F-88F2FF9D1B2C}" dt="2025-05-09T16:03:21.115" v="1305" actId="14100"/>
          <ac:spMkLst>
            <pc:docMk/>
            <pc:sldMk cId="335620739" sldId="275"/>
            <ac:spMk id="6" creationId="{B5921033-C94F-DA29-2907-B3B1AA61CE63}"/>
          </ac:spMkLst>
        </pc:spChg>
        <pc:picChg chg="add mod">
          <ac:chgData name="Weifeng Xu" userId="e7aed605-a3dd-4d5a-a692-a87037af107b" providerId="ADAL" clId="{99E7DBB8-0B00-463F-B90F-88F2FF9D1B2C}" dt="2025-05-09T16:01:52.003" v="1281" actId="1076"/>
          <ac:picMkLst>
            <pc:docMk/>
            <pc:sldMk cId="335620739" sldId="275"/>
            <ac:picMk id="4" creationId="{CD994C01-0B25-062F-0F96-1B617D52A6B2}"/>
          </ac:picMkLst>
        </pc:picChg>
      </pc:sldChg>
      <pc:sldChg chg="del">
        <pc:chgData name="Weifeng Xu" userId="e7aed605-a3dd-4d5a-a692-a87037af107b" providerId="ADAL" clId="{99E7DBB8-0B00-463F-B90F-88F2FF9D1B2C}" dt="2025-05-09T00:56:50.476" v="15" actId="47"/>
        <pc:sldMkLst>
          <pc:docMk/>
          <pc:sldMk cId="1760818567" sldId="27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5:27:42.179" v="1279" actId="20577"/>
        <pc:sldMkLst>
          <pc:docMk/>
          <pc:sldMk cId="1706777646" sldId="276"/>
        </pc:sldMkLst>
        <pc:spChg chg="add mod ord">
          <ac:chgData name="Weifeng Xu" userId="e7aed605-a3dd-4d5a-a692-a87037af107b" providerId="ADAL" clId="{99E7DBB8-0B00-463F-B90F-88F2FF9D1B2C}" dt="2025-05-09T15:27:42.179" v="1279" actId="20577"/>
          <ac:spMkLst>
            <pc:docMk/>
            <pc:sldMk cId="1706777646" sldId="276"/>
            <ac:spMk id="4" creationId="{73462E58-D8B0-DED1-B366-19AED120CD9F}"/>
          </ac:spMkLst>
        </pc:spChg>
        <pc:spChg chg="add mod">
          <ac:chgData name="Weifeng Xu" userId="e7aed605-a3dd-4d5a-a692-a87037af107b" providerId="ADAL" clId="{99E7DBB8-0B00-463F-B90F-88F2FF9D1B2C}" dt="2025-05-09T15:26:50.224" v="1264" actId="1076"/>
          <ac:spMkLst>
            <pc:docMk/>
            <pc:sldMk cId="1706777646" sldId="276"/>
            <ac:spMk id="9" creationId="{CC503427-4117-E18D-FB1B-4D2DDEC5A4D1}"/>
          </ac:spMkLst>
        </pc:spChg>
        <pc:spChg chg="add mod">
          <ac:chgData name="Weifeng Xu" userId="e7aed605-a3dd-4d5a-a692-a87037af107b" providerId="ADAL" clId="{99E7DBB8-0B00-463F-B90F-88F2FF9D1B2C}" dt="2025-05-09T15:26:50.224" v="1264" actId="1076"/>
          <ac:spMkLst>
            <pc:docMk/>
            <pc:sldMk cId="1706777646" sldId="276"/>
            <ac:spMk id="11" creationId="{3FE60650-7C44-A017-D6E9-07C6A2176177}"/>
          </ac:spMkLst>
        </pc:spChg>
        <pc:spChg chg="add mod">
          <ac:chgData name="Weifeng Xu" userId="e7aed605-a3dd-4d5a-a692-a87037af107b" providerId="ADAL" clId="{99E7DBB8-0B00-463F-B90F-88F2FF9D1B2C}" dt="2025-05-09T15:27:00.825" v="1267" actId="14100"/>
          <ac:spMkLst>
            <pc:docMk/>
            <pc:sldMk cId="1706777646" sldId="276"/>
            <ac:spMk id="14" creationId="{7C322749-6DEE-D60C-F358-CB70AF86FB34}"/>
          </ac:spMkLst>
        </pc:spChg>
        <pc:picChg chg="add mod">
          <ac:chgData name="Weifeng Xu" userId="e7aed605-a3dd-4d5a-a692-a87037af107b" providerId="ADAL" clId="{99E7DBB8-0B00-463F-B90F-88F2FF9D1B2C}" dt="2025-05-09T15:20:17.744" v="1174" actId="1076"/>
          <ac:picMkLst>
            <pc:docMk/>
            <pc:sldMk cId="1706777646" sldId="276"/>
            <ac:picMk id="3" creationId="{9932B9CB-7D87-8B18-79CB-583FFA63AAC6}"/>
          </ac:picMkLst>
        </pc:picChg>
        <pc:picChg chg="add mod">
          <ac:chgData name="Weifeng Xu" userId="e7aed605-a3dd-4d5a-a692-a87037af107b" providerId="ADAL" clId="{99E7DBB8-0B00-463F-B90F-88F2FF9D1B2C}" dt="2025-05-09T15:26:54.324" v="1265" actId="14100"/>
          <ac:picMkLst>
            <pc:docMk/>
            <pc:sldMk cId="1706777646" sldId="276"/>
            <ac:picMk id="6" creationId="{BF0DEA52-8695-70E6-F372-EC208EA6BB30}"/>
          </ac:picMkLst>
        </pc:picChg>
        <pc:cxnChg chg="add mod">
          <ac:chgData name="Weifeng Xu" userId="e7aed605-a3dd-4d5a-a692-a87037af107b" providerId="ADAL" clId="{99E7DBB8-0B00-463F-B90F-88F2FF9D1B2C}" dt="2025-05-09T15:27:08.646" v="1269" actId="13822"/>
          <ac:cxnSpMkLst>
            <pc:docMk/>
            <pc:sldMk cId="1706777646" sldId="276"/>
            <ac:cxnSpMk id="16" creationId="{F71D5B0B-8E49-E20F-C5A0-984AAA181192}"/>
          </ac:cxnSpMkLst>
        </pc:cxnChg>
        <pc:cxnChg chg="add mod">
          <ac:chgData name="Weifeng Xu" userId="e7aed605-a3dd-4d5a-a692-a87037af107b" providerId="ADAL" clId="{99E7DBB8-0B00-463F-B90F-88F2FF9D1B2C}" dt="2025-05-09T15:27:13.785" v="1271" actId="13822"/>
          <ac:cxnSpMkLst>
            <pc:docMk/>
            <pc:sldMk cId="1706777646" sldId="276"/>
            <ac:cxnSpMk id="18" creationId="{8158D036-97E2-5B24-B670-64163B9778A0}"/>
          </ac:cxnSpMkLst>
        </pc:cxnChg>
        <pc:cxnChg chg="add mod">
          <ac:chgData name="Weifeng Xu" userId="e7aed605-a3dd-4d5a-a692-a87037af107b" providerId="ADAL" clId="{99E7DBB8-0B00-463F-B90F-88F2FF9D1B2C}" dt="2025-05-09T15:27:22.801" v="1273" actId="13822"/>
          <ac:cxnSpMkLst>
            <pc:docMk/>
            <pc:sldMk cId="1706777646" sldId="276"/>
            <ac:cxnSpMk id="20" creationId="{2BA85AD5-306E-4CAB-3617-DBF9BA92B9D6}"/>
          </ac:cxnSpMkLst>
        </pc:cxnChg>
      </pc:sldChg>
      <pc:sldChg chg="del">
        <pc:chgData name="Weifeng Xu" userId="e7aed605-a3dd-4d5a-a692-a87037af107b" providerId="ADAL" clId="{99E7DBB8-0B00-463F-B90F-88F2FF9D1B2C}" dt="2025-05-09T00:56:51.017" v="17" actId="47"/>
        <pc:sldMkLst>
          <pc:docMk/>
          <pc:sldMk cId="2550957305" sldId="276"/>
        </pc:sldMkLst>
      </pc:sldChg>
      <pc:sldChg chg="addSp delSp modSp new mod">
        <pc:chgData name="Weifeng Xu" userId="e7aed605-a3dd-4d5a-a692-a87037af107b" providerId="ADAL" clId="{99E7DBB8-0B00-463F-B90F-88F2FF9D1B2C}" dt="2025-05-10T01:53:51.094" v="1636" actId="6549"/>
        <pc:sldMkLst>
          <pc:docMk/>
          <pc:sldMk cId="729748050" sldId="277"/>
        </pc:sldMkLst>
        <pc:spChg chg="mod">
          <ac:chgData name="Weifeng Xu" userId="e7aed605-a3dd-4d5a-a692-a87037af107b" providerId="ADAL" clId="{99E7DBB8-0B00-463F-B90F-88F2FF9D1B2C}" dt="2025-05-10T01:53:51.094" v="1636" actId="6549"/>
          <ac:spMkLst>
            <pc:docMk/>
            <pc:sldMk cId="729748050" sldId="277"/>
            <ac:spMk id="2" creationId="{932D7EDC-901A-4474-8A0D-A990DD145362}"/>
          </ac:spMkLst>
        </pc:spChg>
        <pc:spChg chg="add mod">
          <ac:chgData name="Weifeng Xu" userId="e7aed605-a3dd-4d5a-a692-a87037af107b" providerId="ADAL" clId="{99E7DBB8-0B00-463F-B90F-88F2FF9D1B2C}" dt="2025-05-10T01:46:01.634" v="1574" actId="14100"/>
          <ac:spMkLst>
            <pc:docMk/>
            <pc:sldMk cId="729748050" sldId="277"/>
            <ac:spMk id="6" creationId="{A40AC7CF-A0E0-C9B9-9E06-71C67686E54D}"/>
          </ac:spMkLst>
        </pc:spChg>
        <pc:spChg chg="add mod">
          <ac:chgData name="Weifeng Xu" userId="e7aed605-a3dd-4d5a-a692-a87037af107b" providerId="ADAL" clId="{99E7DBB8-0B00-463F-B90F-88F2FF9D1B2C}" dt="2025-05-10T01:41:27.101" v="1486" actId="14100"/>
          <ac:spMkLst>
            <pc:docMk/>
            <pc:sldMk cId="729748050" sldId="277"/>
            <ac:spMk id="7" creationId="{8B80C27F-E79E-0F9B-D4FC-9E7A007B05F0}"/>
          </ac:spMkLst>
        </pc:spChg>
        <pc:spChg chg="add mod">
          <ac:chgData name="Weifeng Xu" userId="e7aed605-a3dd-4d5a-a692-a87037af107b" providerId="ADAL" clId="{99E7DBB8-0B00-463F-B90F-88F2FF9D1B2C}" dt="2025-05-10T01:40:52.530" v="1440" actId="1037"/>
          <ac:spMkLst>
            <pc:docMk/>
            <pc:sldMk cId="729748050" sldId="277"/>
            <ac:spMk id="8" creationId="{1CD2AF5A-3B7B-F33C-F850-5B4356C2B5F2}"/>
          </ac:spMkLst>
        </pc:spChg>
        <pc:spChg chg="add mod">
          <ac:chgData name="Weifeng Xu" userId="e7aed605-a3dd-4d5a-a692-a87037af107b" providerId="ADAL" clId="{99E7DBB8-0B00-463F-B90F-88F2FF9D1B2C}" dt="2025-05-10T01:41:48.039" v="1489" actId="14100"/>
          <ac:spMkLst>
            <pc:docMk/>
            <pc:sldMk cId="729748050" sldId="277"/>
            <ac:spMk id="9" creationId="{602933EB-F1A6-61AB-4E1F-002DAEA63BC4}"/>
          </ac:spMkLst>
        </pc:spChg>
        <pc:spChg chg="add mod">
          <ac:chgData name="Weifeng Xu" userId="e7aed605-a3dd-4d5a-a692-a87037af107b" providerId="ADAL" clId="{99E7DBB8-0B00-463F-B90F-88F2FF9D1B2C}" dt="2025-05-10T01:41:58.082" v="1492" actId="14100"/>
          <ac:spMkLst>
            <pc:docMk/>
            <pc:sldMk cId="729748050" sldId="277"/>
            <ac:spMk id="10" creationId="{38C91B14-0797-3805-556D-DE813D1002AE}"/>
          </ac:spMkLst>
        </pc:spChg>
        <pc:spChg chg="add mod">
          <ac:chgData name="Weifeng Xu" userId="e7aed605-a3dd-4d5a-a692-a87037af107b" providerId="ADAL" clId="{99E7DBB8-0B00-463F-B90F-88F2FF9D1B2C}" dt="2025-05-10T01:42:14.728" v="1495" actId="14100"/>
          <ac:spMkLst>
            <pc:docMk/>
            <pc:sldMk cId="729748050" sldId="277"/>
            <ac:spMk id="11" creationId="{EC6B982D-F6AC-9897-9FFA-131400E4E2C8}"/>
          </ac:spMkLst>
        </pc:spChg>
        <pc:picChg chg="add mod">
          <ac:chgData name="Weifeng Xu" userId="e7aed605-a3dd-4d5a-a692-a87037af107b" providerId="ADAL" clId="{99E7DBB8-0B00-463F-B90F-88F2FF9D1B2C}" dt="2025-05-10T01:39:16.425" v="1351" actId="1076"/>
          <ac:picMkLst>
            <pc:docMk/>
            <pc:sldMk cId="729748050" sldId="277"/>
            <ac:picMk id="3" creationId="{6DA4C124-1BF7-01CF-36CE-E4924EEB1E7A}"/>
          </ac:picMkLst>
        </pc:picChg>
        <pc:picChg chg="add mod">
          <ac:chgData name="Weifeng Xu" userId="e7aed605-a3dd-4d5a-a692-a87037af107b" providerId="ADAL" clId="{99E7DBB8-0B00-463F-B90F-88F2FF9D1B2C}" dt="2025-05-10T01:40:38.828" v="1362" actId="1076"/>
          <ac:picMkLst>
            <pc:docMk/>
            <pc:sldMk cId="729748050" sldId="277"/>
            <ac:picMk id="5" creationId="{C57BDF61-DB59-8852-2750-EF692ABB3E29}"/>
          </ac:picMkLst>
        </pc:picChg>
        <pc:cxnChg chg="add mod">
          <ac:chgData name="Weifeng Xu" userId="e7aed605-a3dd-4d5a-a692-a87037af107b" providerId="ADAL" clId="{99E7DBB8-0B00-463F-B90F-88F2FF9D1B2C}" dt="2025-05-10T01:43:06.496" v="1504" actId="1582"/>
          <ac:cxnSpMkLst>
            <pc:docMk/>
            <pc:sldMk cId="729748050" sldId="277"/>
            <ac:cxnSpMk id="16" creationId="{DC021FE1-A45A-A3B1-9641-E588EC16F6BD}"/>
          </ac:cxnSpMkLst>
        </pc:cxnChg>
        <pc:cxnChg chg="add mod">
          <ac:chgData name="Weifeng Xu" userId="e7aed605-a3dd-4d5a-a692-a87037af107b" providerId="ADAL" clId="{99E7DBB8-0B00-463F-B90F-88F2FF9D1B2C}" dt="2025-05-10T01:46:08.960" v="1576" actId="14100"/>
          <ac:cxnSpMkLst>
            <pc:docMk/>
            <pc:sldMk cId="729748050" sldId="277"/>
            <ac:cxnSpMk id="17" creationId="{02300B76-27DE-DD55-996A-E30CD6034E0B}"/>
          </ac:cxnSpMkLst>
        </pc:cxnChg>
        <pc:cxnChg chg="add mod">
          <ac:chgData name="Weifeng Xu" userId="e7aed605-a3dd-4d5a-a692-a87037af107b" providerId="ADAL" clId="{99E7DBB8-0B00-463F-B90F-88F2FF9D1B2C}" dt="2025-05-10T01:43:37.492" v="1512" actId="14100"/>
          <ac:cxnSpMkLst>
            <pc:docMk/>
            <pc:sldMk cId="729748050" sldId="277"/>
            <ac:cxnSpMk id="18" creationId="{C974C2A0-B776-DF83-B4FE-1F25D92CFA3D}"/>
          </ac:cxnSpMkLst>
        </pc:cxnChg>
      </pc:sldChg>
      <pc:sldChg chg="del">
        <pc:chgData name="Weifeng Xu" userId="e7aed605-a3dd-4d5a-a692-a87037af107b" providerId="ADAL" clId="{99E7DBB8-0B00-463F-B90F-88F2FF9D1B2C}" dt="2025-05-09T00:56:51.278" v="25" actId="47"/>
        <pc:sldMkLst>
          <pc:docMk/>
          <pc:sldMk cId="3185848680" sldId="277"/>
        </pc:sldMkLst>
      </pc:sldChg>
      <pc:sldChg chg="del">
        <pc:chgData name="Weifeng Xu" userId="e7aed605-a3dd-4d5a-a692-a87037af107b" providerId="ADAL" clId="{99E7DBB8-0B00-463F-B90F-88F2FF9D1B2C}" dt="2025-05-09T00:56:51.323" v="26" actId="47"/>
        <pc:sldMkLst>
          <pc:docMk/>
          <pc:sldMk cId="405124300" sldId="278"/>
        </pc:sldMkLst>
      </pc:sldChg>
      <pc:sldChg chg="addSp modSp new mod">
        <pc:chgData name="Weifeng Xu" userId="e7aed605-a3dd-4d5a-a692-a87037af107b" providerId="ADAL" clId="{99E7DBB8-0B00-463F-B90F-88F2FF9D1B2C}" dt="2025-05-10T02:11:14.099" v="1667" actId="207"/>
        <pc:sldMkLst>
          <pc:docMk/>
          <pc:sldMk cId="2625883836" sldId="278"/>
        </pc:sldMkLst>
        <pc:spChg chg="mod">
          <ac:chgData name="Weifeng Xu" userId="e7aed605-a3dd-4d5a-a692-a87037af107b" providerId="ADAL" clId="{99E7DBB8-0B00-463F-B90F-88F2FF9D1B2C}" dt="2025-05-10T02:01:43.751" v="1642" actId="207"/>
          <ac:spMkLst>
            <pc:docMk/>
            <pc:sldMk cId="2625883836" sldId="278"/>
            <ac:spMk id="2" creationId="{7DF36230-3382-F592-324C-2EB89032A0C9}"/>
          </ac:spMkLst>
        </pc:spChg>
        <pc:spChg chg="add mod">
          <ac:chgData name="Weifeng Xu" userId="e7aed605-a3dd-4d5a-a692-a87037af107b" providerId="ADAL" clId="{99E7DBB8-0B00-463F-B90F-88F2FF9D1B2C}" dt="2025-05-10T02:11:14.099" v="1667" actId="207"/>
          <ac:spMkLst>
            <pc:docMk/>
            <pc:sldMk cId="2625883836" sldId="278"/>
            <ac:spMk id="6" creationId="{B720C1D3-15CC-FF98-B037-8E33184177CD}"/>
          </ac:spMkLst>
        </pc:spChg>
        <pc:picChg chg="add mod">
          <ac:chgData name="Weifeng Xu" userId="e7aed605-a3dd-4d5a-a692-a87037af107b" providerId="ADAL" clId="{99E7DBB8-0B00-463F-B90F-88F2FF9D1B2C}" dt="2025-05-10T02:03:22.877" v="1647" actId="1076"/>
          <ac:picMkLst>
            <pc:docMk/>
            <pc:sldMk cId="2625883836" sldId="278"/>
            <ac:picMk id="4" creationId="{F65B0BFE-D7E4-DD66-4C2C-1EBC7630D8D9}"/>
          </ac:picMkLst>
        </pc:picChg>
      </pc:sldChg>
      <pc:sldChg chg="addSp modSp new mod">
        <pc:chgData name="Weifeng Xu" userId="e7aed605-a3dd-4d5a-a692-a87037af107b" providerId="ADAL" clId="{99E7DBB8-0B00-463F-B90F-88F2FF9D1B2C}" dt="2025-05-10T14:25:13.185" v="1849" actId="20577"/>
        <pc:sldMkLst>
          <pc:docMk/>
          <pc:sldMk cId="1124268826" sldId="279"/>
        </pc:sldMkLst>
        <pc:spChg chg="mod">
          <ac:chgData name="Weifeng Xu" userId="e7aed605-a3dd-4d5a-a692-a87037af107b" providerId="ADAL" clId="{99E7DBB8-0B00-463F-B90F-88F2FF9D1B2C}" dt="2025-05-10T02:38:12.384" v="1672"/>
          <ac:spMkLst>
            <pc:docMk/>
            <pc:sldMk cId="1124268826" sldId="279"/>
            <ac:spMk id="2" creationId="{02EF6BA7-322D-AE90-1830-9D2F85998A7D}"/>
          </ac:spMkLst>
        </pc:spChg>
        <pc:spChg chg="add mod ord">
          <ac:chgData name="Weifeng Xu" userId="e7aed605-a3dd-4d5a-a692-a87037af107b" providerId="ADAL" clId="{99E7DBB8-0B00-463F-B90F-88F2FF9D1B2C}" dt="2025-05-10T13:55:47.708" v="1760" actId="1037"/>
          <ac:spMkLst>
            <pc:docMk/>
            <pc:sldMk cId="1124268826" sldId="279"/>
            <ac:spMk id="3" creationId="{A6E7BCAE-5F96-FCB3-0F78-3AB00131443D}"/>
          </ac:spMkLst>
        </pc:spChg>
        <pc:spChg chg="add mod">
          <ac:chgData name="Weifeng Xu" userId="e7aed605-a3dd-4d5a-a692-a87037af107b" providerId="ADAL" clId="{99E7DBB8-0B00-463F-B90F-88F2FF9D1B2C}" dt="2025-05-10T14:08:57.499" v="1763" actId="1076"/>
          <ac:spMkLst>
            <pc:docMk/>
            <pc:sldMk cId="1124268826" sldId="279"/>
            <ac:spMk id="7" creationId="{4EB9F5A6-C042-F4E7-B8BD-5DCA9694A92B}"/>
          </ac:spMkLst>
        </pc:spChg>
        <pc:spChg chg="add mod">
          <ac:chgData name="Weifeng Xu" userId="e7aed605-a3dd-4d5a-a692-a87037af107b" providerId="ADAL" clId="{99E7DBB8-0B00-463F-B90F-88F2FF9D1B2C}" dt="2025-05-10T14:25:13.185" v="1849" actId="20577"/>
          <ac:spMkLst>
            <pc:docMk/>
            <pc:sldMk cId="1124268826" sldId="279"/>
            <ac:spMk id="9" creationId="{60729092-A5AE-0806-9172-A6E530AEBF59}"/>
          </ac:spMkLst>
        </pc:spChg>
        <pc:picChg chg="add mod">
          <ac:chgData name="Weifeng Xu" userId="e7aed605-a3dd-4d5a-a692-a87037af107b" providerId="ADAL" clId="{99E7DBB8-0B00-463F-B90F-88F2FF9D1B2C}" dt="2025-05-10T13:55:51.746" v="1761" actId="14100"/>
          <ac:picMkLst>
            <pc:docMk/>
            <pc:sldMk cId="1124268826" sldId="279"/>
            <ac:picMk id="5" creationId="{A7E6951B-7942-A674-25A1-A7FDC5E1AE79}"/>
          </ac:picMkLst>
        </pc:picChg>
        <pc:picChg chg="add mod">
          <ac:chgData name="Weifeng Xu" userId="e7aed605-a3dd-4d5a-a692-a87037af107b" providerId="ADAL" clId="{99E7DBB8-0B00-463F-B90F-88F2FF9D1B2C}" dt="2025-05-10T13:55:47.708" v="1760" actId="1037"/>
          <ac:picMkLst>
            <pc:docMk/>
            <pc:sldMk cId="1124268826" sldId="279"/>
            <ac:picMk id="11266" creationId="{E5D30DD0-4718-1A97-B108-E9DDAE2A52A4}"/>
          </ac:picMkLst>
        </pc:picChg>
      </pc:sldChg>
      <pc:sldChg chg="del">
        <pc:chgData name="Weifeng Xu" userId="e7aed605-a3dd-4d5a-a692-a87037af107b" providerId="ADAL" clId="{99E7DBB8-0B00-463F-B90F-88F2FF9D1B2C}" dt="2025-05-09T00:56:51.351" v="27" actId="47"/>
        <pc:sldMkLst>
          <pc:docMk/>
          <pc:sldMk cId="2022899757" sldId="279"/>
        </pc:sldMkLst>
      </pc:sldChg>
      <pc:sldChg chg="addSp delSp modSp new mod">
        <pc:chgData name="Weifeng Xu" userId="e7aed605-a3dd-4d5a-a692-a87037af107b" providerId="ADAL" clId="{99E7DBB8-0B00-463F-B90F-88F2FF9D1B2C}" dt="2025-05-10T14:36:45.391" v="1949" actId="1076"/>
        <pc:sldMkLst>
          <pc:docMk/>
          <pc:sldMk cId="1156439318" sldId="280"/>
        </pc:sldMkLst>
        <pc:spChg chg="mod">
          <ac:chgData name="Weifeng Xu" userId="e7aed605-a3dd-4d5a-a692-a87037af107b" providerId="ADAL" clId="{99E7DBB8-0B00-463F-B90F-88F2FF9D1B2C}" dt="2025-05-10T03:32:38.061" v="1685" actId="14100"/>
          <ac:spMkLst>
            <pc:docMk/>
            <pc:sldMk cId="1156439318" sldId="280"/>
            <ac:spMk id="2" creationId="{0331D3E4-AD0B-854B-BD50-624B82444C04}"/>
          </ac:spMkLst>
        </pc:spChg>
        <pc:spChg chg="add mod">
          <ac:chgData name="Weifeng Xu" userId="e7aed605-a3dd-4d5a-a692-a87037af107b" providerId="ADAL" clId="{99E7DBB8-0B00-463F-B90F-88F2FF9D1B2C}" dt="2025-05-10T14:36:00.183" v="1943" actId="1582"/>
          <ac:spMkLst>
            <pc:docMk/>
            <pc:sldMk cId="1156439318" sldId="280"/>
            <ac:spMk id="7" creationId="{707CDF53-AFA5-4FE6-5F92-9950AFF152FD}"/>
          </ac:spMkLst>
        </pc:spChg>
        <pc:spChg chg="add mod">
          <ac:chgData name="Weifeng Xu" userId="e7aed605-a3dd-4d5a-a692-a87037af107b" providerId="ADAL" clId="{99E7DBB8-0B00-463F-B90F-88F2FF9D1B2C}" dt="2025-05-10T14:36:32.349" v="1947" actId="1076"/>
          <ac:spMkLst>
            <pc:docMk/>
            <pc:sldMk cId="1156439318" sldId="280"/>
            <ac:spMk id="8" creationId="{30BCD293-E0F4-4438-30D9-6D8333040088}"/>
          </ac:spMkLst>
        </pc:spChg>
        <pc:spChg chg="add mod">
          <ac:chgData name="Weifeng Xu" userId="e7aed605-a3dd-4d5a-a692-a87037af107b" providerId="ADAL" clId="{99E7DBB8-0B00-463F-B90F-88F2FF9D1B2C}" dt="2025-05-10T14:36:45.391" v="1949" actId="1076"/>
          <ac:spMkLst>
            <pc:docMk/>
            <pc:sldMk cId="1156439318" sldId="280"/>
            <ac:spMk id="9" creationId="{D8F21B7D-B586-DE14-C1CA-7B501A59963F}"/>
          </ac:spMkLst>
        </pc:spChg>
        <pc:picChg chg="add mod">
          <ac:chgData name="Weifeng Xu" userId="e7aed605-a3dd-4d5a-a692-a87037af107b" providerId="ADAL" clId="{99E7DBB8-0B00-463F-B90F-88F2FF9D1B2C}" dt="2025-05-10T14:36:24.948" v="1946" actId="1076"/>
          <ac:picMkLst>
            <pc:docMk/>
            <pc:sldMk cId="1156439318" sldId="280"/>
            <ac:picMk id="6" creationId="{D6F10229-14C6-E930-5667-5EA21E49F71D}"/>
          </ac:picMkLst>
        </pc:picChg>
      </pc:sldChg>
      <pc:sldChg chg="del">
        <pc:chgData name="Weifeng Xu" userId="e7aed605-a3dd-4d5a-a692-a87037af107b" providerId="ADAL" clId="{99E7DBB8-0B00-463F-B90F-88F2FF9D1B2C}" dt="2025-05-09T00:56:51.380" v="28" actId="47"/>
        <pc:sldMkLst>
          <pc:docMk/>
          <pc:sldMk cId="2021787752" sldId="280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4:27:39.172" v="1939"/>
        <pc:sldMkLst>
          <pc:docMk/>
          <pc:sldMk cId="1238643883" sldId="281"/>
        </pc:sldMkLst>
        <pc:spChg chg="add del mod ord">
          <ac:chgData name="Weifeng Xu" userId="e7aed605-a3dd-4d5a-a692-a87037af107b" providerId="ADAL" clId="{99E7DBB8-0B00-463F-B90F-88F2FF9D1B2C}" dt="2025-05-10T14:26:05.128" v="1888" actId="6549"/>
          <ac:spMkLst>
            <pc:docMk/>
            <pc:sldMk cId="1238643883" sldId="281"/>
            <ac:spMk id="5" creationId="{89B8CFA5-3961-ABEE-1DF3-85F6AC15C7F7}"/>
          </ac:spMkLst>
        </pc:spChg>
        <pc:spChg chg="add mod">
          <ac:chgData name="Weifeng Xu" userId="e7aed605-a3dd-4d5a-a692-a87037af107b" providerId="ADAL" clId="{99E7DBB8-0B00-463F-B90F-88F2FF9D1B2C}" dt="2025-05-10T14:26:42.861" v="1929" actId="207"/>
          <ac:spMkLst>
            <pc:docMk/>
            <pc:sldMk cId="1238643883" sldId="281"/>
            <ac:spMk id="8" creationId="{41DCF0AF-AC77-B7DB-E88B-EEF28DE58762}"/>
          </ac:spMkLst>
        </pc:spChg>
        <pc:spChg chg="add mod">
          <ac:chgData name="Weifeng Xu" userId="e7aed605-a3dd-4d5a-a692-a87037af107b" providerId="ADAL" clId="{99E7DBB8-0B00-463F-B90F-88F2FF9D1B2C}" dt="2025-05-10T14:27:39.172" v="1939"/>
          <ac:spMkLst>
            <pc:docMk/>
            <pc:sldMk cId="1238643883" sldId="281"/>
            <ac:spMk id="9" creationId="{570532F5-6E8C-2AAD-9F17-28B6BFEEDBC8}"/>
          </ac:spMkLst>
        </pc:spChg>
        <pc:picChg chg="add mod">
          <ac:chgData name="Weifeng Xu" userId="e7aed605-a3dd-4d5a-a692-a87037af107b" providerId="ADAL" clId="{99E7DBB8-0B00-463F-B90F-88F2FF9D1B2C}" dt="2025-05-10T14:23:57.114" v="1768" actId="1076"/>
          <ac:picMkLst>
            <pc:docMk/>
            <pc:sldMk cId="1238643883" sldId="281"/>
            <ac:picMk id="4" creationId="{3C1A836D-9D39-99E2-47B5-3DDEB7EBE464}"/>
          </ac:picMkLst>
        </pc:picChg>
      </pc:sldChg>
      <pc:sldChg chg="del">
        <pc:chgData name="Weifeng Xu" userId="e7aed605-a3dd-4d5a-a692-a87037af107b" providerId="ADAL" clId="{99E7DBB8-0B00-463F-B90F-88F2FF9D1B2C}" dt="2025-05-09T00:56:51.407" v="29" actId="47"/>
        <pc:sldMkLst>
          <pc:docMk/>
          <pc:sldMk cId="3900806462" sldId="281"/>
        </pc:sldMkLst>
      </pc:sldChg>
      <pc:sldChg chg="del">
        <pc:chgData name="Weifeng Xu" userId="e7aed605-a3dd-4d5a-a692-a87037af107b" providerId="ADAL" clId="{99E7DBB8-0B00-463F-B90F-88F2FF9D1B2C}" dt="2025-05-09T00:56:51.449" v="30" actId="47"/>
        <pc:sldMkLst>
          <pc:docMk/>
          <pc:sldMk cId="2831829862" sldId="282"/>
        </pc:sldMkLst>
      </pc:sldChg>
      <pc:sldChg chg="addSp modSp new mod modClrScheme chgLayout">
        <pc:chgData name="Weifeng Xu" userId="e7aed605-a3dd-4d5a-a692-a87037af107b" providerId="ADAL" clId="{99E7DBB8-0B00-463F-B90F-88F2FF9D1B2C}" dt="2025-05-10T14:38:50.580" v="1954"/>
        <pc:sldMkLst>
          <pc:docMk/>
          <pc:sldMk cId="3302196761" sldId="282"/>
        </pc:sldMkLst>
        <pc:spChg chg="mod ord">
          <ac:chgData name="Weifeng Xu" userId="e7aed605-a3dd-4d5a-a692-a87037af107b" providerId="ADAL" clId="{99E7DBB8-0B00-463F-B90F-88F2FF9D1B2C}" dt="2025-05-10T14:38:30.448" v="1952" actId="700"/>
          <ac:spMkLst>
            <pc:docMk/>
            <pc:sldMk cId="3302196761" sldId="282"/>
            <ac:spMk id="2" creationId="{47CD9511-1196-201F-3F03-1BA95E2E2F14}"/>
          </ac:spMkLst>
        </pc:spChg>
        <pc:spChg chg="add mod ord">
          <ac:chgData name="Weifeng Xu" userId="e7aed605-a3dd-4d5a-a692-a87037af107b" providerId="ADAL" clId="{99E7DBB8-0B00-463F-B90F-88F2FF9D1B2C}" dt="2025-05-10T14:38:50.580" v="1954"/>
          <ac:spMkLst>
            <pc:docMk/>
            <pc:sldMk cId="3302196761" sldId="282"/>
            <ac:spMk id="3" creationId="{823D614B-A47A-57E7-AA3E-D8064004335F}"/>
          </ac:spMkLst>
        </pc:spChg>
      </pc:sldChg>
      <pc:sldChg chg="addSp delSp modSp new mod modClrScheme chgLayout">
        <pc:chgData name="Weifeng Xu" userId="e7aed605-a3dd-4d5a-a692-a87037af107b" providerId="ADAL" clId="{99E7DBB8-0B00-463F-B90F-88F2FF9D1B2C}" dt="2025-05-10T14:58:41.003" v="1960" actId="22"/>
        <pc:sldMkLst>
          <pc:docMk/>
          <pc:sldMk cId="3728536507" sldId="283"/>
        </pc:sldMkLst>
        <pc:picChg chg="add">
          <ac:chgData name="Weifeng Xu" userId="e7aed605-a3dd-4d5a-a692-a87037af107b" providerId="ADAL" clId="{99E7DBB8-0B00-463F-B90F-88F2FF9D1B2C}" dt="2025-05-10T14:58:41.003" v="1960" actId="22"/>
          <ac:picMkLst>
            <pc:docMk/>
            <pc:sldMk cId="3728536507" sldId="283"/>
            <ac:picMk id="7" creationId="{63B2A699-A82A-E852-1294-44C6F8053075}"/>
          </ac:picMkLst>
        </pc:picChg>
      </pc:sldChg>
      <pc:sldChg chg="del">
        <pc:chgData name="Weifeng Xu" userId="e7aed605-a3dd-4d5a-a692-a87037af107b" providerId="ADAL" clId="{99E7DBB8-0B00-463F-B90F-88F2FF9D1B2C}" dt="2025-05-09T00:56:51.495" v="31" actId="47"/>
        <pc:sldMkLst>
          <pc:docMk/>
          <pc:sldMk cId="3760669567" sldId="283"/>
        </pc:sldMkLst>
      </pc:sldChg>
      <pc:sldChg chg="del">
        <pc:chgData name="Weifeng Xu" userId="e7aed605-a3dd-4d5a-a692-a87037af107b" providerId="ADAL" clId="{99E7DBB8-0B00-463F-B90F-88F2FF9D1B2C}" dt="2025-05-09T00:56:51.164" v="21" actId="47"/>
        <pc:sldMkLst>
          <pc:docMk/>
          <pc:sldMk cId="2141137123" sldId="284"/>
        </pc:sldMkLst>
      </pc:sldChg>
      <pc:sldChg chg="addSp modSp new mod modClrScheme chgLayout">
        <pc:chgData name="Weifeng Xu" userId="e7aed605-a3dd-4d5a-a692-a87037af107b" providerId="ADAL" clId="{99E7DBB8-0B00-463F-B90F-88F2FF9D1B2C}" dt="2025-05-10T15:04:38.447" v="1972"/>
        <pc:sldMkLst>
          <pc:docMk/>
          <pc:sldMk cId="2713869841" sldId="284"/>
        </pc:sldMkLst>
        <pc:spChg chg="add mod">
          <ac:chgData name="Weifeng Xu" userId="e7aed605-a3dd-4d5a-a692-a87037af107b" providerId="ADAL" clId="{99E7DBB8-0B00-463F-B90F-88F2FF9D1B2C}" dt="2025-05-10T15:04:08.072" v="1969" actId="20577"/>
          <ac:spMkLst>
            <pc:docMk/>
            <pc:sldMk cId="2713869841" sldId="284"/>
            <ac:spMk id="2" creationId="{508DF588-9B1A-8B71-6C6B-228C7CC73A92}"/>
          </ac:spMkLst>
        </pc:spChg>
        <pc:spChg chg="add mod">
          <ac:chgData name="Weifeng Xu" userId="e7aed605-a3dd-4d5a-a692-a87037af107b" providerId="ADAL" clId="{99E7DBB8-0B00-463F-B90F-88F2FF9D1B2C}" dt="2025-05-10T15:04:38.447" v="1972"/>
          <ac:spMkLst>
            <pc:docMk/>
            <pc:sldMk cId="2713869841" sldId="284"/>
            <ac:spMk id="3" creationId="{9E708DDE-EDE0-FA66-C559-9D54DB662F32}"/>
          </ac:spMkLst>
        </pc:spChg>
      </pc:sldChg>
      <pc:sldChg chg="addSp delSp new mod modClrScheme chgLayout">
        <pc:chgData name="Weifeng Xu" userId="e7aed605-a3dd-4d5a-a692-a87037af107b" providerId="ADAL" clId="{99E7DBB8-0B00-463F-B90F-88F2FF9D1B2C}" dt="2025-05-12T21:15:02.063" v="1975" actId="22"/>
        <pc:sldMkLst>
          <pc:docMk/>
          <pc:sldMk cId="3944974779" sldId="285"/>
        </pc:sldMkLst>
        <pc:picChg chg="add">
          <ac:chgData name="Weifeng Xu" userId="e7aed605-a3dd-4d5a-a692-a87037af107b" providerId="ADAL" clId="{99E7DBB8-0B00-463F-B90F-88F2FF9D1B2C}" dt="2025-05-12T21:15:02.063" v="1975" actId="22"/>
          <ac:picMkLst>
            <pc:docMk/>
            <pc:sldMk cId="3944974779" sldId="285"/>
            <ac:picMk id="5" creationId="{B5961A6A-747A-5241-8B39-D37455B6547E}"/>
          </ac:picMkLst>
        </pc:picChg>
      </pc:sldChg>
      <pc:sldChg chg="addSp delSp modSp new mod ord modClrScheme chgLayout">
        <pc:chgData name="Weifeng Xu" userId="e7aed605-a3dd-4d5a-a692-a87037af107b" providerId="ADAL" clId="{99E7DBB8-0B00-463F-B90F-88F2FF9D1B2C}" dt="2025-05-14T00:52:45.952" v="2016" actId="20577"/>
        <pc:sldMkLst>
          <pc:docMk/>
          <pc:sldMk cId="1036684615" sldId="286"/>
        </pc:sldMkLst>
        <pc:spChg chg="del">
          <ac:chgData name="Weifeng Xu" userId="e7aed605-a3dd-4d5a-a692-a87037af107b" providerId="ADAL" clId="{99E7DBB8-0B00-463F-B90F-88F2FF9D1B2C}" dt="2025-05-14T00:48:42.756" v="1977" actId="700"/>
          <ac:spMkLst>
            <pc:docMk/>
            <pc:sldMk cId="1036684615" sldId="286"/>
            <ac:spMk id="2" creationId="{FFB5FE33-5A7B-2344-5947-1C52FD0F7B86}"/>
          </ac:spMkLst>
        </pc:spChg>
        <pc:spChg chg="del">
          <ac:chgData name="Weifeng Xu" userId="e7aed605-a3dd-4d5a-a692-a87037af107b" providerId="ADAL" clId="{99E7DBB8-0B00-463F-B90F-88F2FF9D1B2C}" dt="2025-05-14T00:48:42.756" v="1977" actId="700"/>
          <ac:spMkLst>
            <pc:docMk/>
            <pc:sldMk cId="1036684615" sldId="286"/>
            <ac:spMk id="3" creationId="{98B74BD0-3685-3094-5304-D8D21778E748}"/>
          </ac:spMkLst>
        </pc:spChg>
        <pc:spChg chg="add mod">
          <ac:chgData name="Weifeng Xu" userId="e7aed605-a3dd-4d5a-a692-a87037af107b" providerId="ADAL" clId="{99E7DBB8-0B00-463F-B90F-88F2FF9D1B2C}" dt="2025-05-14T00:52:15.679" v="1992" actId="1076"/>
          <ac:spMkLst>
            <pc:docMk/>
            <pc:sldMk cId="1036684615" sldId="286"/>
            <ac:spMk id="5" creationId="{79381B55-A4C9-6593-AA3C-BF46F3B728EF}"/>
          </ac:spMkLst>
        </pc:spChg>
        <pc:spChg chg="add mod">
          <ac:chgData name="Weifeng Xu" userId="e7aed605-a3dd-4d5a-a692-a87037af107b" providerId="ADAL" clId="{99E7DBB8-0B00-463F-B90F-88F2FF9D1B2C}" dt="2025-05-14T00:52:45.952" v="2016" actId="20577"/>
          <ac:spMkLst>
            <pc:docMk/>
            <pc:sldMk cId="1036684615" sldId="286"/>
            <ac:spMk id="6" creationId="{DC8BD3C1-0620-61C4-4238-6C2B3533B391}"/>
          </ac:spMkLst>
        </pc:spChg>
        <pc:picChg chg="add mod">
          <ac:chgData name="Weifeng Xu" userId="e7aed605-a3dd-4d5a-a692-a87037af107b" providerId="ADAL" clId="{99E7DBB8-0B00-463F-B90F-88F2FF9D1B2C}" dt="2025-05-14T00:52:12.776" v="1991" actId="1076"/>
          <ac:picMkLst>
            <pc:docMk/>
            <pc:sldMk cId="1036684615" sldId="286"/>
            <ac:picMk id="1026" creationId="{F5F2E22A-BED2-8403-26E5-26072C3CDC4C}"/>
          </ac:picMkLst>
        </pc:picChg>
      </pc:sldChg>
      <pc:sldChg chg="del">
        <pc:chgData name="Weifeng Xu" userId="e7aed605-a3dd-4d5a-a692-a87037af107b" providerId="ADAL" clId="{99E7DBB8-0B00-463F-B90F-88F2FF9D1B2C}" dt="2025-05-09T00:56:51.203" v="22" actId="47"/>
        <pc:sldMkLst>
          <pc:docMk/>
          <pc:sldMk cId="4021924536" sldId="286"/>
        </pc:sldMkLst>
      </pc:sldChg>
      <pc:sldChg chg="del">
        <pc:chgData name="Weifeng Xu" userId="e7aed605-a3dd-4d5a-a692-a87037af107b" providerId="ADAL" clId="{99E7DBB8-0B00-463F-B90F-88F2FF9D1B2C}" dt="2025-05-09T00:56:52.409" v="32" actId="47"/>
        <pc:sldMkLst>
          <pc:docMk/>
          <pc:sldMk cId="214610006" sldId="287"/>
        </pc:sldMkLst>
      </pc:sldChg>
      <pc:sldChg chg="del">
        <pc:chgData name="Weifeng Xu" userId="e7aed605-a3dd-4d5a-a692-a87037af107b" providerId="ADAL" clId="{99E7DBB8-0B00-463F-B90F-88F2FF9D1B2C}" dt="2025-05-09T00:56:52.922" v="33" actId="47"/>
        <pc:sldMkLst>
          <pc:docMk/>
          <pc:sldMk cId="1407769080" sldId="288"/>
        </pc:sldMkLst>
      </pc:sldChg>
      <pc:sldChg chg="del">
        <pc:chgData name="Weifeng Xu" userId="e7aed605-a3dd-4d5a-a692-a87037af107b" providerId="ADAL" clId="{99E7DBB8-0B00-463F-B90F-88F2FF9D1B2C}" dt="2025-05-09T00:56:51.226" v="23" actId="47"/>
        <pc:sldMkLst>
          <pc:docMk/>
          <pc:sldMk cId="104095834" sldId="289"/>
        </pc:sldMkLst>
      </pc:sldChg>
      <pc:sldChg chg="del">
        <pc:chgData name="Weifeng Xu" userId="e7aed605-a3dd-4d5a-a692-a87037af107b" providerId="ADAL" clId="{99E7DBB8-0B00-463F-B90F-88F2FF9D1B2C}" dt="2025-05-09T00:56:49.891" v="14" actId="47"/>
        <pc:sldMkLst>
          <pc:docMk/>
          <pc:sldMk cId="3513636499" sldId="290"/>
        </pc:sldMkLst>
      </pc:sldChg>
      <pc:sldChg chg="del">
        <pc:chgData name="Weifeng Xu" userId="e7aed605-a3dd-4d5a-a692-a87037af107b" providerId="ADAL" clId="{99E7DBB8-0B00-463F-B90F-88F2FF9D1B2C}" dt="2025-05-09T00:56:52.957" v="34" actId="47"/>
        <pc:sldMkLst>
          <pc:docMk/>
          <pc:sldMk cId="767342062" sldId="291"/>
        </pc:sldMkLst>
      </pc:sldChg>
      <pc:sldChg chg="del">
        <pc:chgData name="Weifeng Xu" userId="e7aed605-a3dd-4d5a-a692-a87037af107b" providerId="ADAL" clId="{99E7DBB8-0B00-463F-B90F-88F2FF9D1B2C}" dt="2025-05-09T00:56:52.981" v="35" actId="47"/>
        <pc:sldMkLst>
          <pc:docMk/>
          <pc:sldMk cId="3454193145" sldId="292"/>
        </pc:sldMkLst>
      </pc:sldChg>
      <pc:sldChg chg="del">
        <pc:chgData name="Weifeng Xu" userId="e7aed605-a3dd-4d5a-a692-a87037af107b" providerId="ADAL" clId="{99E7DBB8-0B00-463F-B90F-88F2FF9D1B2C}" dt="2025-05-09T00:56:51.251" v="24" actId="47"/>
        <pc:sldMkLst>
          <pc:docMk/>
          <pc:sldMk cId="2222583924" sldId="293"/>
        </pc:sldMkLst>
      </pc:sldChg>
      <pc:sldChg chg="del">
        <pc:chgData name="Weifeng Xu" userId="e7aed605-a3dd-4d5a-a692-a87037af107b" providerId="ADAL" clId="{99E7DBB8-0B00-463F-B90F-88F2FF9D1B2C}" dt="2025-05-09T00:56:53.023" v="36" actId="47"/>
        <pc:sldMkLst>
          <pc:docMk/>
          <pc:sldMk cId="1894162818" sldId="294"/>
        </pc:sldMkLst>
      </pc:sldChg>
      <pc:sldChg chg="del">
        <pc:chgData name="Weifeng Xu" userId="e7aed605-a3dd-4d5a-a692-a87037af107b" providerId="ADAL" clId="{99E7DBB8-0B00-463F-B90F-88F2FF9D1B2C}" dt="2025-05-09T00:56:53.044" v="37" actId="47"/>
        <pc:sldMkLst>
          <pc:docMk/>
          <pc:sldMk cId="4224664371" sldId="295"/>
        </pc:sldMkLst>
      </pc:sldChg>
      <pc:sldChg chg="del">
        <pc:chgData name="Weifeng Xu" userId="e7aed605-a3dd-4d5a-a692-a87037af107b" providerId="ADAL" clId="{99E7DBB8-0B00-463F-B90F-88F2FF9D1B2C}" dt="2025-05-09T00:56:53.090" v="38" actId="47"/>
        <pc:sldMkLst>
          <pc:docMk/>
          <pc:sldMk cId="720217490" sldId="296"/>
        </pc:sldMkLst>
      </pc:sldChg>
      <pc:sldChg chg="del">
        <pc:chgData name="Weifeng Xu" userId="e7aed605-a3dd-4d5a-a692-a87037af107b" providerId="ADAL" clId="{99E7DBB8-0B00-463F-B90F-88F2FF9D1B2C}" dt="2025-05-09T00:56:53.125" v="39" actId="47"/>
        <pc:sldMkLst>
          <pc:docMk/>
          <pc:sldMk cId="4294253925" sldId="297"/>
        </pc:sldMkLst>
      </pc:sldChg>
      <pc:sldChg chg="del">
        <pc:chgData name="Weifeng Xu" userId="e7aed605-a3dd-4d5a-a692-a87037af107b" providerId="ADAL" clId="{99E7DBB8-0B00-463F-B90F-88F2FF9D1B2C}" dt="2025-05-09T00:56:53.152" v="40" actId="47"/>
        <pc:sldMkLst>
          <pc:docMk/>
          <pc:sldMk cId="2038064399" sldId="298"/>
        </pc:sldMkLst>
      </pc:sldChg>
      <pc:sldChg chg="del">
        <pc:chgData name="Weifeng Xu" userId="e7aed605-a3dd-4d5a-a692-a87037af107b" providerId="ADAL" clId="{99E7DBB8-0B00-463F-B90F-88F2FF9D1B2C}" dt="2025-05-09T00:56:53.180" v="41" actId="47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B29BA757-A9E5-4E35-900E-70A7C044DEA3}"/>
    <pc:docChg chg="undo custSel addSld delSld modSld sldOrd">
      <pc:chgData name="Weifeng Xu" userId="e7aed605-a3dd-4d5a-a692-a87037af107b" providerId="ADAL" clId="{B29BA757-A9E5-4E35-900E-70A7C044DEA3}" dt="2025-05-08T20:26:31.713" v="2302"/>
      <pc:docMkLst>
        <pc:docMk/>
      </pc:docMkLst>
      <pc:sldChg chg="addSp modSp mod">
        <pc:chgData name="Weifeng Xu" userId="e7aed605-a3dd-4d5a-a692-a87037af107b" providerId="ADAL" clId="{B29BA757-A9E5-4E35-900E-70A7C044DEA3}" dt="2025-05-07T14:31:41.747" v="329" actId="1076"/>
        <pc:sldMkLst>
          <pc:docMk/>
          <pc:sldMk cId="1325061211" sldId="256"/>
        </pc:sldMkLst>
      </pc:sldChg>
      <pc:sldChg chg="modSp mod">
        <pc:chgData name="Weifeng Xu" userId="e7aed605-a3dd-4d5a-a692-a87037af107b" providerId="ADAL" clId="{B29BA757-A9E5-4E35-900E-70A7C044DEA3}" dt="2025-05-07T19:12:32.998" v="1316" actId="27636"/>
        <pc:sldMkLst>
          <pc:docMk/>
          <pc:sldMk cId="3637650244" sldId="257"/>
        </pc:sldMkLst>
      </pc:sldChg>
      <pc:sldChg chg="del">
        <pc:chgData name="Weifeng Xu" userId="e7aed605-a3dd-4d5a-a692-a87037af107b" providerId="ADAL" clId="{B29BA757-A9E5-4E35-900E-70A7C044DEA3}" dt="2025-05-07T01:05:38.460" v="1" actId="47"/>
        <pc:sldMkLst>
          <pc:docMk/>
          <pc:sldMk cId="2182874950" sldId="258"/>
        </pc:sldMkLst>
      </pc:sldChg>
      <pc:sldChg chg="modSp new mod">
        <pc:chgData name="Weifeng Xu" userId="e7aed605-a3dd-4d5a-a692-a87037af107b" providerId="ADAL" clId="{B29BA757-A9E5-4E35-900E-70A7C044DEA3}" dt="2025-05-07T01:09:41.997" v="59" actId="15"/>
        <pc:sldMkLst>
          <pc:docMk/>
          <pc:sldMk cId="2656776715" sldId="258"/>
        </pc:sldMkLst>
      </pc:sldChg>
      <pc:sldChg chg="addSp modSp new mod modClrScheme chgLayout">
        <pc:chgData name="Weifeng Xu" userId="e7aed605-a3dd-4d5a-a692-a87037af107b" providerId="ADAL" clId="{B29BA757-A9E5-4E35-900E-70A7C044DEA3}" dt="2025-05-08T16:47:57.135" v="2086" actId="27636"/>
        <pc:sldMkLst>
          <pc:docMk/>
          <pc:sldMk cId="727829765" sldId="259"/>
        </pc:sldMkLst>
      </pc:sldChg>
      <pc:sldChg chg="del">
        <pc:chgData name="Weifeng Xu" userId="e7aed605-a3dd-4d5a-a692-a87037af107b" providerId="ADAL" clId="{B29BA757-A9E5-4E35-900E-70A7C044DEA3}" dt="2025-05-07T01:05:38.614" v="2" actId="47"/>
        <pc:sldMkLst>
          <pc:docMk/>
          <pc:sldMk cId="3948614833" sldId="259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8:32.517" v="715" actId="20577"/>
        <pc:sldMkLst>
          <pc:docMk/>
          <pc:sldMk cId="1840264368" sldId="260"/>
        </pc:sldMkLst>
      </pc:sldChg>
      <pc:sldChg chg="del">
        <pc:chgData name="Weifeng Xu" userId="e7aed605-a3dd-4d5a-a692-a87037af107b" providerId="ADAL" clId="{B29BA757-A9E5-4E35-900E-70A7C044DEA3}" dt="2025-05-07T01:05:38.749" v="3" actId="47"/>
        <pc:sldMkLst>
          <pc:docMk/>
          <pc:sldMk cId="2232272763" sldId="260"/>
        </pc:sldMkLst>
      </pc:sldChg>
      <pc:sldChg chg="del">
        <pc:chgData name="Weifeng Xu" userId="e7aed605-a3dd-4d5a-a692-a87037af107b" providerId="ADAL" clId="{B29BA757-A9E5-4E35-900E-70A7C044DEA3}" dt="2025-05-07T01:05:38.900" v="4" actId="47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07:46.408" v="827" actId="113"/>
        <pc:sldMkLst>
          <pc:docMk/>
          <pc:sldMk cId="4111090122" sldId="261"/>
        </pc:sldMkLst>
      </pc:sldChg>
      <pc:sldChg chg="del">
        <pc:chgData name="Weifeng Xu" userId="e7aed605-a3dd-4d5a-a692-a87037af107b" providerId="ADAL" clId="{B29BA757-A9E5-4E35-900E-70A7C044DEA3}" dt="2025-05-07T01:05:39.385" v="6" actId="47"/>
        <pc:sldMkLst>
          <pc:docMk/>
          <pc:sldMk cId="151526665" sldId="262"/>
        </pc:sldMkLst>
      </pc:sldChg>
      <pc:sldChg chg="addSp delSp modSp new mod">
        <pc:chgData name="Weifeng Xu" userId="e7aed605-a3dd-4d5a-a692-a87037af107b" providerId="ADAL" clId="{B29BA757-A9E5-4E35-900E-70A7C044DEA3}" dt="2025-05-07T02:15:40.306" v="320" actId="20577"/>
        <pc:sldMkLst>
          <pc:docMk/>
          <pc:sldMk cId="2317883494" sldId="262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7.182" v="259" actId="1076"/>
        <pc:sldMkLst>
          <pc:docMk/>
          <pc:sldMk cId="811983070" sldId="263"/>
        </pc:sldMkLst>
      </pc:sldChg>
      <pc:sldChg chg="del">
        <pc:chgData name="Weifeng Xu" userId="e7aed605-a3dd-4d5a-a692-a87037af107b" providerId="ADAL" clId="{B29BA757-A9E5-4E35-900E-70A7C044DEA3}" dt="2025-05-07T01:05:39.039" v="5" actId="47"/>
        <pc:sldMkLst>
          <pc:docMk/>
          <pc:sldMk cId="1683674305" sldId="263"/>
        </pc:sldMkLst>
      </pc:sldChg>
      <pc:sldChg chg="del">
        <pc:chgData name="Weifeng Xu" userId="e7aed605-a3dd-4d5a-a692-a87037af107b" providerId="ADAL" clId="{B29BA757-A9E5-4E35-900E-70A7C044DEA3}" dt="2025-05-07T01:05:39.710" v="7" actId="47"/>
        <pc:sldMkLst>
          <pc:docMk/>
          <pc:sldMk cId="14529535" sldId="264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3.713" v="258" actId="14100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02:00:05.906" v="291" actId="27636"/>
        <pc:sldMkLst>
          <pc:docMk/>
          <pc:sldMk cId="1407222423" sldId="265"/>
        </pc:sldMkLst>
      </pc:sldChg>
      <pc:sldChg chg="del">
        <pc:chgData name="Weifeng Xu" userId="e7aed605-a3dd-4d5a-a692-a87037af107b" providerId="ADAL" clId="{B29BA757-A9E5-4E35-900E-70A7C044DEA3}" dt="2025-05-07T01:05:38.315" v="0" actId="47"/>
        <pc:sldMkLst>
          <pc:docMk/>
          <pc:sldMk cId="2513134488" sldId="265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11:53.180" v="845"/>
        <pc:sldMkLst>
          <pc:docMk/>
          <pc:sldMk cId="765826211" sldId="266"/>
        </pc:sldMkLst>
      </pc:sldChg>
      <pc:sldChg chg="del">
        <pc:chgData name="Weifeng Xu" userId="e7aed605-a3dd-4d5a-a692-a87037af107b" providerId="ADAL" clId="{B29BA757-A9E5-4E35-900E-70A7C044DEA3}" dt="2025-05-07T01:05:40.134" v="10" actId="47"/>
        <pc:sldMkLst>
          <pc:docMk/>
          <pc:sldMk cId="2697101003" sldId="266"/>
        </pc:sldMkLst>
      </pc:sldChg>
      <pc:sldChg chg="new del">
        <pc:chgData name="Weifeng Xu" userId="e7aed605-a3dd-4d5a-a692-a87037af107b" providerId="ADAL" clId="{B29BA757-A9E5-4E35-900E-70A7C044DEA3}" dt="2025-05-07T02:16:40.905" v="322" actId="680"/>
        <pc:sldMkLst>
          <pc:docMk/>
          <pc:sldMk cId="3259922637" sldId="266"/>
        </pc:sldMkLst>
      </pc:sldChg>
      <pc:sldChg chg="del">
        <pc:chgData name="Weifeng Xu" userId="e7aed605-a3dd-4d5a-a692-a87037af107b" providerId="ADAL" clId="{B29BA757-A9E5-4E35-900E-70A7C044DEA3}" dt="2025-05-07T01:05:39.993" v="9" actId="47"/>
        <pc:sldMkLst>
          <pc:docMk/>
          <pc:sldMk cId="2718594992" sldId="267"/>
        </pc:sldMkLst>
      </pc:sldChg>
      <pc:sldChg chg="addSp delSp modSp new mod modClrScheme chgLayout modNotesTx">
        <pc:chgData name="Weifeng Xu" userId="e7aed605-a3dd-4d5a-a692-a87037af107b" providerId="ADAL" clId="{B29BA757-A9E5-4E35-900E-70A7C044DEA3}" dt="2025-05-07T14:46:51.402" v="411" actId="478"/>
        <pc:sldMkLst>
          <pc:docMk/>
          <pc:sldMk cId="3504296645" sldId="267"/>
        </pc:sldMkLst>
      </pc:sldChg>
      <pc:sldChg chg="addSp modSp new mod">
        <pc:chgData name="Weifeng Xu" userId="e7aed605-a3dd-4d5a-a692-a87037af107b" providerId="ADAL" clId="{B29BA757-A9E5-4E35-900E-70A7C044DEA3}" dt="2025-05-07T19:16:35.860" v="1318" actId="1076"/>
        <pc:sldMkLst>
          <pc:docMk/>
          <pc:sldMk cId="679910618" sldId="268"/>
        </pc:sldMkLst>
      </pc:sldChg>
      <pc:sldChg chg="del">
        <pc:chgData name="Weifeng Xu" userId="e7aed605-a3dd-4d5a-a692-a87037af107b" providerId="ADAL" clId="{B29BA757-A9E5-4E35-900E-70A7C044DEA3}" dt="2025-05-07T01:05:40.272" v="11" actId="47"/>
        <pc:sldMkLst>
          <pc:docMk/>
          <pc:sldMk cId="2848934703" sldId="268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40:11.868" v="444" actId="1076"/>
        <pc:sldMkLst>
          <pc:docMk/>
          <pc:sldMk cId="2594904362" sldId="269"/>
        </pc:sldMkLst>
      </pc:sldChg>
      <pc:sldChg chg="del">
        <pc:chgData name="Weifeng Xu" userId="e7aed605-a3dd-4d5a-a692-a87037af107b" providerId="ADAL" clId="{B29BA757-A9E5-4E35-900E-70A7C044DEA3}" dt="2025-05-07T01:05:41.327" v="15" actId="47"/>
        <pc:sldMkLst>
          <pc:docMk/>
          <pc:sldMk cId="2627592652" sldId="269"/>
        </pc:sldMkLst>
      </pc:sldChg>
      <pc:sldChg chg="addSp modSp new mod">
        <pc:chgData name="Weifeng Xu" userId="e7aed605-a3dd-4d5a-a692-a87037af107b" providerId="ADAL" clId="{B29BA757-A9E5-4E35-900E-70A7C044DEA3}" dt="2025-05-08T13:13:14.917" v="2061" actId="1076"/>
        <pc:sldMkLst>
          <pc:docMk/>
          <pc:sldMk cId="3508688350" sldId="270"/>
        </pc:sldMkLst>
      </pc:sldChg>
      <pc:sldChg chg="del">
        <pc:chgData name="Weifeng Xu" userId="e7aed605-a3dd-4d5a-a692-a87037af107b" providerId="ADAL" clId="{B29BA757-A9E5-4E35-900E-70A7C044DEA3}" dt="2025-05-07T01:05:39.869" v="8" actId="47"/>
        <pc:sldMkLst>
          <pc:docMk/>
          <pc:sldMk cId="2150245760" sldId="271"/>
        </pc:sldMkLst>
      </pc:sldChg>
      <pc:sldChg chg="addSp modSp new mod ord">
        <pc:chgData name="Weifeng Xu" userId="e7aed605-a3dd-4d5a-a692-a87037af107b" providerId="ADAL" clId="{B29BA757-A9E5-4E35-900E-70A7C044DEA3}" dt="2025-05-07T16:10:31.408" v="829"/>
        <pc:sldMkLst>
          <pc:docMk/>
          <pc:sldMk cId="2923167307" sldId="27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30:39.819" v="2079" actId="207"/>
        <pc:sldMkLst>
          <pc:docMk/>
          <pc:sldMk cId="868934236" sldId="272"/>
        </pc:sldMkLst>
      </pc:sldChg>
      <pc:sldChg chg="del">
        <pc:chgData name="Weifeng Xu" userId="e7aed605-a3dd-4d5a-a692-a87037af107b" providerId="ADAL" clId="{B29BA757-A9E5-4E35-900E-70A7C044DEA3}" dt="2025-05-07T01:05:41.838" v="16" actId="47"/>
        <pc:sldMkLst>
          <pc:docMk/>
          <pc:sldMk cId="2888544228" sldId="27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4:54.600" v="665" actId="20577"/>
        <pc:sldMkLst>
          <pc:docMk/>
          <pc:sldMk cId="862046090" sldId="273"/>
        </pc:sldMkLst>
      </pc:sldChg>
      <pc:sldChg chg="del">
        <pc:chgData name="Weifeng Xu" userId="e7aed605-a3dd-4d5a-a692-a87037af107b" providerId="ADAL" clId="{B29BA757-A9E5-4E35-900E-70A7C044DEA3}" dt="2025-05-07T01:05:40.913" v="12" actId="47"/>
        <pc:sldMkLst>
          <pc:docMk/>
          <pc:sldMk cId="2994016025" sldId="273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06:14.904" v="769" actId="20577"/>
        <pc:sldMkLst>
          <pc:docMk/>
          <pc:sldMk cId="602319858" sldId="274"/>
        </pc:sldMkLst>
      </pc:sldChg>
      <pc:sldChg chg="del">
        <pc:chgData name="Weifeng Xu" userId="e7aed605-a3dd-4d5a-a692-a87037af107b" providerId="ADAL" clId="{B29BA757-A9E5-4E35-900E-70A7C044DEA3}" dt="2025-05-07T01:05:41.168" v="14" actId="47"/>
        <pc:sldMkLst>
          <pc:docMk/>
          <pc:sldMk cId="1783593539" sldId="274"/>
        </pc:sldMkLst>
      </pc:sldChg>
      <pc:sldChg chg="del">
        <pc:chgData name="Weifeng Xu" userId="e7aed605-a3dd-4d5a-a692-a87037af107b" providerId="ADAL" clId="{B29BA757-A9E5-4E35-900E-70A7C044DEA3}" dt="2025-05-07T01:05:41.058" v="13" actId="47"/>
        <pc:sldMkLst>
          <pc:docMk/>
          <pc:sldMk cId="1245700757" sldId="27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0:51.558" v="834" actId="20577"/>
        <pc:sldMkLst>
          <pc:docMk/>
          <pc:sldMk cId="1760818567" sldId="275"/>
        </pc:sldMkLst>
      </pc:sldChg>
      <pc:sldChg chg="del">
        <pc:chgData name="Weifeng Xu" userId="e7aed605-a3dd-4d5a-a692-a87037af107b" providerId="ADAL" clId="{B29BA757-A9E5-4E35-900E-70A7C044DEA3}" dt="2025-05-07T01:05:41.987" v="17" actId="4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1:45.415" v="843" actId="20577"/>
        <pc:sldMkLst>
          <pc:docMk/>
          <pc:sldMk cId="2550957305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54.334" v="868" actId="20577"/>
        <pc:sldMkLst>
          <pc:docMk/>
          <pc:sldMk cId="3185848680" sldId="277"/>
        </pc:sldMkLst>
      </pc:sldChg>
      <pc:sldChg chg="del">
        <pc:chgData name="Weifeng Xu" userId="e7aed605-a3dd-4d5a-a692-a87037af107b" providerId="ADAL" clId="{B29BA757-A9E5-4E35-900E-70A7C044DEA3}" dt="2025-05-07T01:05:42.120" v="18" actId="47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46.033" v="864" actId="21"/>
        <pc:sldMkLst>
          <pc:docMk/>
          <pc:sldMk cId="405124300" sldId="278"/>
        </pc:sldMkLst>
      </pc:sldChg>
      <pc:sldChg chg="del">
        <pc:chgData name="Weifeng Xu" userId="e7aed605-a3dd-4d5a-a692-a87037af107b" providerId="ADAL" clId="{B29BA757-A9E5-4E35-900E-70A7C044DEA3}" dt="2025-05-07T01:05:42.732" v="19" actId="47"/>
        <pc:sldMkLst>
          <pc:docMk/>
          <pc:sldMk cId="1472723351" sldId="278"/>
        </pc:sldMkLst>
      </pc:sldChg>
      <pc:sldChg chg="addSp modSp new mod">
        <pc:chgData name="Weifeng Xu" userId="e7aed605-a3dd-4d5a-a692-a87037af107b" providerId="ADAL" clId="{B29BA757-A9E5-4E35-900E-70A7C044DEA3}" dt="2025-05-07T16:22:03.960" v="883" actId="6549"/>
        <pc:sldMkLst>
          <pc:docMk/>
          <pc:sldMk cId="2022899757" sldId="279"/>
        </pc:sldMkLst>
      </pc:sldChg>
      <pc:sldChg chg="del">
        <pc:chgData name="Weifeng Xu" userId="e7aed605-a3dd-4d5a-a692-a87037af107b" providerId="ADAL" clId="{B29BA757-A9E5-4E35-900E-70A7C044DEA3}" dt="2025-05-07T01:05:42.915" v="20" actId="47"/>
        <pc:sldMkLst>
          <pc:docMk/>
          <pc:sldMk cId="545826806" sldId="280"/>
        </pc:sldMkLst>
      </pc:sldChg>
      <pc:sldChg chg="addSp modSp new mod">
        <pc:chgData name="Weifeng Xu" userId="e7aed605-a3dd-4d5a-a692-a87037af107b" providerId="ADAL" clId="{B29BA757-A9E5-4E35-900E-70A7C044DEA3}" dt="2025-05-07T16:49:42.797" v="901" actId="1076"/>
        <pc:sldMkLst>
          <pc:docMk/>
          <pc:sldMk cId="2021787752" sldId="280"/>
        </pc:sldMkLst>
      </pc:sldChg>
      <pc:sldChg chg="del">
        <pc:chgData name="Weifeng Xu" userId="e7aed605-a3dd-4d5a-a692-a87037af107b" providerId="ADAL" clId="{B29BA757-A9E5-4E35-900E-70A7C044DEA3}" dt="2025-05-07T01:05:43.017" v="21" actId="47"/>
        <pc:sldMkLst>
          <pc:docMk/>
          <pc:sldMk cId="1846476847" sldId="281"/>
        </pc:sldMkLst>
      </pc:sldChg>
      <pc:sldChg chg="addSp modSp new mod modClrScheme chgLayout">
        <pc:chgData name="Weifeng Xu" userId="e7aed605-a3dd-4d5a-a692-a87037af107b" providerId="ADAL" clId="{B29BA757-A9E5-4E35-900E-70A7C044DEA3}" dt="2025-05-07T18:40:01.580" v="1051" actId="14100"/>
        <pc:sldMkLst>
          <pc:docMk/>
          <pc:sldMk cId="3900806462" sldId="281"/>
        </pc:sldMkLst>
      </pc:sldChg>
      <pc:sldChg chg="del">
        <pc:chgData name="Weifeng Xu" userId="e7aed605-a3dd-4d5a-a692-a87037af107b" providerId="ADAL" clId="{B29BA757-A9E5-4E35-900E-70A7C044DEA3}" dt="2025-05-07T01:05:43.560" v="22" actId="47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9:07:15.321" v="1278" actId="20577"/>
        <pc:sldMkLst>
          <pc:docMk/>
          <pc:sldMk cId="2831829862" sldId="282"/>
        </pc:sldMkLst>
      </pc:sldChg>
      <pc:sldChg chg="del">
        <pc:chgData name="Weifeng Xu" userId="e7aed605-a3dd-4d5a-a692-a87037af107b" providerId="ADAL" clId="{B29BA757-A9E5-4E35-900E-70A7C044DEA3}" dt="2025-05-07T01:05:43.719" v="23" actId="4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B29BA757-A9E5-4E35-900E-70A7C044DEA3}" dt="2025-05-07T19:10:31.791" v="1310" actId="1076"/>
        <pc:sldMkLst>
          <pc:docMk/>
          <pc:sldMk cId="3760669567" sldId="283"/>
        </pc:sldMkLst>
      </pc:sldChg>
      <pc:sldChg chg="del">
        <pc:chgData name="Weifeng Xu" userId="e7aed605-a3dd-4d5a-a692-a87037af107b" providerId="ADAL" clId="{B29BA757-A9E5-4E35-900E-70A7C044DEA3}" dt="2025-05-07T01:05:43.858" v="24" actId="47"/>
        <pc:sldMkLst>
          <pc:docMk/>
          <pc:sldMk cId="383624214" sldId="28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21:25:08.149" v="1502" actId="20577"/>
        <pc:sldMkLst>
          <pc:docMk/>
          <pc:sldMk cId="2141137123" sldId="284"/>
        </pc:sldMkLst>
      </pc:sldChg>
      <pc:sldChg chg="addSp delSp modSp new del mod modClrScheme chgLayout modNotesTx">
        <pc:chgData name="Weifeng Xu" userId="e7aed605-a3dd-4d5a-a692-a87037af107b" providerId="ADAL" clId="{B29BA757-A9E5-4E35-900E-70A7C044DEA3}" dt="2025-05-07T21:20:02.566" v="1484" actId="47"/>
        <pc:sldMkLst>
          <pc:docMk/>
          <pc:sldMk cId="2382133442" sldId="285"/>
        </pc:sldMkLst>
      </pc:sldChg>
      <pc:sldChg chg="del">
        <pc:chgData name="Weifeng Xu" userId="e7aed605-a3dd-4d5a-a692-a87037af107b" providerId="ADAL" clId="{B29BA757-A9E5-4E35-900E-70A7C044DEA3}" dt="2025-05-07T01:05:43.978" v="25" actId="47"/>
        <pc:sldMkLst>
          <pc:docMk/>
          <pc:sldMk cId="3552171113" sldId="285"/>
        </pc:sldMkLst>
      </pc:sldChg>
      <pc:sldChg chg="addSp delSp modSp new del mod">
        <pc:chgData name="Weifeng Xu" userId="e7aed605-a3dd-4d5a-a692-a87037af107b" providerId="ADAL" clId="{B29BA757-A9E5-4E35-900E-70A7C044DEA3}" dt="2025-05-07T21:11:08.982" v="1441" actId="47"/>
        <pc:sldMkLst>
          <pc:docMk/>
          <pc:sldMk cId="1698969649" sldId="286"/>
        </pc:sldMkLst>
      </pc:sldChg>
      <pc:sldChg chg="addSp modSp new mod modClrScheme chgLayout modNotesTx">
        <pc:chgData name="Weifeng Xu" userId="e7aed605-a3dd-4d5a-a692-a87037af107b" providerId="ADAL" clId="{B29BA757-A9E5-4E35-900E-70A7C044DEA3}" dt="2025-05-07T21:24:47.497" v="1500" actId="14100"/>
        <pc:sldMkLst>
          <pc:docMk/>
          <pc:sldMk cId="4021924536" sldId="28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45:28.350" v="2080" actId="6549"/>
        <pc:sldMkLst>
          <pc:docMk/>
          <pc:sldMk cId="214610006" sldId="28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6:33.374" v="2189" actId="27636"/>
        <pc:sldMkLst>
          <pc:docMk/>
          <pc:sldMk cId="1407769080" sldId="288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2:59:41.769" v="2034"/>
        <pc:sldMkLst>
          <pc:docMk/>
          <pc:sldMk cId="104095834" sldId="289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3:08:23.713" v="2038"/>
        <pc:sldMkLst>
          <pc:docMk/>
          <pc:sldMk cId="3513636499" sldId="290"/>
        </pc:sldMkLst>
      </pc:sldChg>
      <pc:sldChg chg="addSp delSp modSp new mod">
        <pc:chgData name="Weifeng Xu" userId="e7aed605-a3dd-4d5a-a692-a87037af107b" providerId="ADAL" clId="{B29BA757-A9E5-4E35-900E-70A7C044DEA3}" dt="2025-05-08T19:18:52.428" v="2201" actId="1076"/>
        <pc:sldMkLst>
          <pc:docMk/>
          <pc:sldMk cId="767342062" sldId="291"/>
        </pc:sldMkLst>
      </pc:sldChg>
      <pc:sldChg chg="delSp add del mod">
        <pc:chgData name="Weifeng Xu" userId="e7aed605-a3dd-4d5a-a692-a87037af107b" providerId="ADAL" clId="{B29BA757-A9E5-4E35-900E-70A7C044DEA3}" dt="2025-05-08T12:59:23.881" v="2032" actId="47"/>
        <pc:sldMkLst>
          <pc:docMk/>
          <pc:sldMk cId="4059981469" sldId="291"/>
        </pc:sldMkLst>
      </pc:sldChg>
      <pc:sldChg chg="addSp modSp new mod">
        <pc:chgData name="Weifeng Xu" userId="e7aed605-a3dd-4d5a-a692-a87037af107b" providerId="ADAL" clId="{B29BA757-A9E5-4E35-900E-70A7C044DEA3}" dt="2025-05-08T19:19:12.442" v="2205" actId="1076"/>
        <pc:sldMkLst>
          <pc:docMk/>
          <pc:sldMk cId="3454193145" sldId="29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7:53.737" v="2198" actId="14100"/>
        <pc:sldMkLst>
          <pc:docMk/>
          <pc:sldMk cId="2222583924" sldId="293"/>
        </pc:sldMkLst>
      </pc:sldChg>
      <pc:sldChg chg="addSp delSp modSp new del mod modClrScheme chgLayout">
        <pc:chgData name="Weifeng Xu" userId="e7aed605-a3dd-4d5a-a692-a87037af107b" providerId="ADAL" clId="{B29BA757-A9E5-4E35-900E-70A7C044DEA3}" dt="2025-05-08T19:16:46.459" v="2191" actId="47"/>
        <pc:sldMkLst>
          <pc:docMk/>
          <pc:sldMk cId="3547774912" sldId="293"/>
        </pc:sldMkLst>
      </pc:sldChg>
      <pc:sldChg chg="addSp modSp new mod">
        <pc:chgData name="Weifeng Xu" userId="e7aed605-a3dd-4d5a-a692-a87037af107b" providerId="ADAL" clId="{B29BA757-A9E5-4E35-900E-70A7C044DEA3}" dt="2025-05-08T19:22:47.041" v="2221" actId="1076"/>
        <pc:sldMkLst>
          <pc:docMk/>
          <pc:sldMk cId="1894162818" sldId="294"/>
        </pc:sldMkLst>
      </pc:sldChg>
      <pc:sldChg chg="addSp modSp new mod">
        <pc:chgData name="Weifeng Xu" userId="e7aed605-a3dd-4d5a-a692-a87037af107b" providerId="ADAL" clId="{B29BA757-A9E5-4E35-900E-70A7C044DEA3}" dt="2025-05-08T19:25:57.875" v="2250" actId="14100"/>
        <pc:sldMkLst>
          <pc:docMk/>
          <pc:sldMk cId="4224664371" sldId="29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20:23:00.544" v="2270" actId="14100"/>
        <pc:sldMkLst>
          <pc:docMk/>
          <pc:sldMk cId="720217490" sldId="296"/>
        </pc:sldMkLst>
      </pc:sldChg>
      <pc:sldChg chg="addSp modSp new mod modClrScheme chgLayout">
        <pc:chgData name="Weifeng Xu" userId="e7aed605-a3dd-4d5a-a692-a87037af107b" providerId="ADAL" clId="{B29BA757-A9E5-4E35-900E-70A7C044DEA3}" dt="2025-05-08T20:25:29.479" v="2296" actId="14100"/>
        <pc:sldMkLst>
          <pc:docMk/>
          <pc:sldMk cId="4294253925" sldId="297"/>
        </pc:sldMkLst>
      </pc:sldChg>
      <pc:sldChg chg="modSp new mod">
        <pc:chgData name="Weifeng Xu" userId="e7aed605-a3dd-4d5a-a692-a87037af107b" providerId="ADAL" clId="{B29BA757-A9E5-4E35-900E-70A7C044DEA3}" dt="2025-05-08T20:26:01.468" v="2299"/>
        <pc:sldMkLst>
          <pc:docMk/>
          <pc:sldMk cId="2038064399" sldId="298"/>
        </pc:sldMkLst>
      </pc:sldChg>
      <pc:sldChg chg="modSp new mod">
        <pc:chgData name="Weifeng Xu" userId="e7aed605-a3dd-4d5a-a692-a87037af107b" providerId="ADAL" clId="{B29BA757-A9E5-4E35-900E-70A7C044DEA3}" dt="2025-05-08T20:26:31.713" v="2302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69090D41-60B8-4636-A275-1996D027DEDB}"/>
    <pc:docChg chg="undo custSel addSld delSld modSld sldOrd">
      <pc:chgData name="Weifeng Xu" userId="e7aed605-a3dd-4d5a-a692-a87037af107b" providerId="ADAL" clId="{69090D41-60B8-4636-A275-1996D027DEDB}" dt="2025-05-05T02:01:40.995" v="4514" actId="1076"/>
      <pc:docMkLst>
        <pc:docMk/>
      </pc:docMkLst>
      <pc:sldChg chg="modSp mod">
        <pc:chgData name="Weifeng Xu" userId="e7aed605-a3dd-4d5a-a692-a87037af107b" providerId="ADAL" clId="{69090D41-60B8-4636-A275-1996D027DEDB}" dt="2025-05-03T20:45:02.331" v="33"/>
        <pc:sldMkLst>
          <pc:docMk/>
          <pc:sldMk cId="1325061211" sldId="256"/>
        </pc:sldMkLst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69090D41-60B8-4636-A275-1996D027DEDB}" dt="2025-05-03T20:45:36.690" v="43"/>
        <pc:sldMkLst>
          <pc:docMk/>
          <pc:sldMk cId="3637650244" sldId="257"/>
        </pc:sldMkLst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addSp delSp modSp new mod modNotesTx">
        <pc:chgData name="Weifeng Xu" userId="e7aed605-a3dd-4d5a-a692-a87037af107b" providerId="ADAL" clId="{69090D41-60B8-4636-A275-1996D027DEDB}" dt="2025-05-04T22:04:45.157" v="3868" actId="20577"/>
        <pc:sldMkLst>
          <pc:docMk/>
          <pc:sldMk cId="2182874950" sldId="258"/>
        </pc:sldMkLst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45:41.404" v="4018" actId="20577"/>
        <pc:sldMkLst>
          <pc:docMk/>
          <pc:sldMk cId="3948614833" sldId="259"/>
        </pc:sldMkLst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02:21.858" v="3831" actId="20577"/>
        <pc:sldMkLst>
          <pc:docMk/>
          <pc:sldMk cId="2232272763" sldId="260"/>
        </pc:sldMkLst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0:34:48.379" v="3499" actId="6549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12:00.114" v="3933" actId="404"/>
        <pc:sldMkLst>
          <pc:docMk/>
          <pc:sldMk cId="151526665" sldId="262"/>
        </pc:sldMkLst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69090D41-60B8-4636-A275-1996D027DEDB}" dt="2025-05-04T20:22:41.257" v="3369"/>
        <pc:sldMkLst>
          <pc:docMk/>
          <pc:sldMk cId="1683674305" sldId="263"/>
        </pc:sldMkLst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19:49:37.200" v="2941" actId="6549"/>
        <pc:sldMkLst>
          <pc:docMk/>
          <pc:sldMk cId="14529535" sldId="264"/>
        </pc:sldMkLst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02:10:58.399" v="2040"/>
        <pc:sldMkLst>
          <pc:docMk/>
          <pc:sldMk cId="2513134488" sldId="265"/>
        </pc:sldMkLst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40.716" v="4038" actId="6549"/>
        <pc:sldMkLst>
          <pc:docMk/>
          <pc:sldMk cId="2697101003" sldId="266"/>
        </pc:sldMkLst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addSp delSp modSp new mod modClrScheme modAnim chgLayout">
        <pc:chgData name="Weifeng Xu" userId="e7aed605-a3dd-4d5a-a692-a87037af107b" providerId="ADAL" clId="{69090D41-60B8-4636-A275-1996D027DEDB}" dt="2025-05-04T11:48:14.823" v="2052"/>
        <pc:sldMkLst>
          <pc:docMk/>
          <pc:sldMk cId="2718594992" sldId="267"/>
        </pc:sldMkLst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23:47:37.298" v="4026" actId="20577"/>
        <pc:sldMkLst>
          <pc:docMk/>
          <pc:sldMk cId="2848934703" sldId="268"/>
        </pc:sldMkLst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1:25:16.347" v="3795" actId="1076"/>
        <pc:sldMkLst>
          <pc:docMk/>
          <pc:sldMk cId="2627592652" sldId="269"/>
        </pc:sldMkLst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  <pc:sldChg chg="addSp modSp new del mod modClrScheme chgLayout">
        <pc:chgData name="Weifeng Xu" userId="e7aed605-a3dd-4d5a-a692-a87037af107b" providerId="ADAL" clId="{69090D41-60B8-4636-A275-1996D027DEDB}" dt="2025-05-04T16:17:30.394" v="2661" actId="47"/>
        <pc:sldMkLst>
          <pc:docMk/>
          <pc:sldMk cId="3686103974" sldId="270"/>
        </pc:sldMkLst>
      </pc:sldChg>
      <pc:sldChg chg="addSp delSp modSp new mod ord modClrScheme chgLayout">
        <pc:chgData name="Weifeng Xu" userId="e7aed605-a3dd-4d5a-a692-a87037af107b" providerId="ADAL" clId="{69090D41-60B8-4636-A275-1996D027DEDB}" dt="2025-05-05T01:21:44.476" v="4316" actId="1076"/>
        <pc:sldMkLst>
          <pc:docMk/>
          <pc:sldMk cId="2150245760" sldId="271"/>
        </pc:sldMkLst>
      </pc:sldChg>
      <pc:sldChg chg="addSp modSp new modAnim">
        <pc:chgData name="Weifeng Xu" userId="e7aed605-a3dd-4d5a-a692-a87037af107b" providerId="ADAL" clId="{69090D41-60B8-4636-A275-1996D027DEDB}" dt="2025-05-04T16:50:45.261" v="2663"/>
        <pc:sldMkLst>
          <pc:docMk/>
          <pc:sldMk cId="2888544228" sldId="272"/>
        </pc:sldMkLst>
      </pc:sldChg>
      <pc:sldChg chg="addSp delSp modSp add mod modClrScheme chgLayout">
        <pc:chgData name="Weifeng Xu" userId="e7aed605-a3dd-4d5a-a692-a87037af107b" providerId="ADAL" clId="{69090D41-60B8-4636-A275-1996D027DEDB}" dt="2025-05-05T00:12:48.273" v="4241" actId="1076"/>
        <pc:sldMkLst>
          <pc:docMk/>
          <pc:sldMk cId="2994016025" sldId="273"/>
        </pc:sldMkLst>
      </pc:sldChg>
      <pc:sldChg chg="addSp modSp new mod">
        <pc:chgData name="Weifeng Xu" userId="e7aed605-a3dd-4d5a-a692-a87037af107b" providerId="ADAL" clId="{69090D41-60B8-4636-A275-1996D027DEDB}" dt="2025-05-05T01:09:51.415" v="4262" actId="14100"/>
        <pc:sldMkLst>
          <pc:docMk/>
          <pc:sldMk cId="1783593539" sldId="27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17.691" v="4037" actId="1076"/>
        <pc:sldMkLst>
          <pc:docMk/>
          <pc:sldMk cId="1245700757" sldId="275"/>
        </pc:sldMkLst>
      </pc:sldChg>
      <pc:sldChg chg="addSp modSp new mod modClrScheme chgLayout">
        <pc:chgData name="Weifeng Xu" userId="e7aed605-a3dd-4d5a-a692-a87037af107b" providerId="ADAL" clId="{69090D41-60B8-4636-A275-1996D027DEDB}" dt="2025-05-05T01:16:32.042" v="426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25:53.851" v="4328" actId="1076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32:44.557" v="4331"/>
        <pc:sldMkLst>
          <pc:docMk/>
          <pc:sldMk cId="1472723351" sldId="278"/>
        </pc:sldMkLst>
      </pc:sldChg>
      <pc:sldChg chg="addSp delSp modSp new del mod modClrScheme chgLayout">
        <pc:chgData name="Weifeng Xu" userId="e7aed605-a3dd-4d5a-a692-a87037af107b" providerId="ADAL" clId="{69090D41-60B8-4636-A275-1996D027DEDB}" dt="2025-05-05T01:44:35.522" v="4366" actId="47"/>
        <pc:sldMkLst>
          <pc:docMk/>
          <pc:sldMk cId="1885935106" sldId="27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0:17.329" v="4347" actId="14100"/>
        <pc:sldMkLst>
          <pc:docMk/>
          <pc:sldMk cId="545826806" sldId="280"/>
        </pc:sldMkLst>
      </pc:sldChg>
      <pc:sldChg chg="addSp modSp new mod modClrScheme chgLayout">
        <pc:chgData name="Weifeng Xu" userId="e7aed605-a3dd-4d5a-a692-a87037af107b" providerId="ADAL" clId="{69090D41-60B8-4636-A275-1996D027DEDB}" dt="2025-05-05T01:42:07.354" v="4356" actId="207"/>
        <pc:sldMkLst>
          <pc:docMk/>
          <pc:sldMk cId="1846476847" sldId="28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3:32.678" v="4364" actId="14100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56:58.333" v="4492" actId="2057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69090D41-60B8-4636-A275-1996D027DEDB}" dt="2025-05-05T02:01:40.995" v="4514" actId="1076"/>
        <pc:sldMkLst>
          <pc:docMk/>
          <pc:sldMk cId="383624214" sldId="284"/>
        </pc:sldMkLst>
      </pc:sldChg>
      <pc:sldChg chg="modSp new mod">
        <pc:chgData name="Weifeng Xu" userId="e7aed605-a3dd-4d5a-a692-a87037af107b" providerId="ADAL" clId="{69090D41-60B8-4636-A275-1996D027DEDB}" dt="2025-05-05T01:59:56.660" v="4513"/>
        <pc:sldMkLst>
          <pc:docMk/>
          <pc:sldMk cId="3552171113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https://jalammar.github.io/illustrated-bert/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1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98002-4F32-E232-A1A7-9936865A8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F71DE6-692D-C5A7-CE8F-2FB8A2A474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9B7FFF-3799-4D88-2271-B4CE1A989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https://jalammar.github.io/illustrated-bert/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B70A7-F5A1-4907-AF26-3361A6C43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8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8C73-D1CA-0BE8-0077-80ECB9E74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Embeddings and BERT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CCABA-F02D-B26C-C96E-0113498AE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E7FD614-DCA2-75C0-53F6-C415142D475E}"/>
              </a:ext>
            </a:extLst>
          </p:cNvPr>
          <p:cNvSpPr txBox="1"/>
          <p:nvPr/>
        </p:nvSpPr>
        <p:spPr>
          <a:xfrm>
            <a:off x="3578259" y="6486186"/>
            <a:ext cx="5412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https://airbyte.com/data-engineering-resources/sentence-word-embeddings</a:t>
            </a:r>
          </a:p>
        </p:txBody>
      </p:sp>
    </p:spTree>
    <p:extLst>
      <p:ext uri="{BB962C8B-B14F-4D97-AF65-F5344CB8AC3E}">
        <p14:creationId xmlns:p14="http://schemas.microsoft.com/office/powerpoint/2010/main" val="422961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ERT model">
            <a:extLst>
              <a:ext uri="{FF2B5EF4-FFF2-40B4-BE49-F238E27FC236}">
                <a16:creationId xmlns:a16="http://schemas.microsoft.com/office/drawing/2014/main" id="{DE402BF1-E804-3FFD-8ADB-2569F2D2A7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AE679-1B59-A61D-4E2B-4C22C736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69" y="0"/>
            <a:ext cx="7189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C9EF17-5F1E-60DF-6DAB-C603025A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Embeddings are trainable during training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90FE9-2090-9D65-A082-400E3902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1402"/>
          </a:xfrm>
        </p:spPr>
        <p:txBody>
          <a:bodyPr/>
          <a:lstStyle/>
          <a:p>
            <a:r>
              <a:rPr lang="en-GB" dirty="0"/>
              <a:t>The token embeddings, position embeddings, and segment embeddings are all learned during MLM training.</a:t>
            </a:r>
          </a:p>
          <a:p>
            <a:r>
              <a:rPr lang="en-GB" dirty="0"/>
              <a:t>These embeddings are adjusted using backpropagation based on how well the model predicts the masked words.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0B7A5-1E59-0995-ECA4-76968C22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05" y="3760081"/>
            <a:ext cx="10786395" cy="23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1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961A6A-747A-5241-8B39-D37455B65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60" y="0"/>
            <a:ext cx="605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7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647E0-7562-13B2-45CE-8D1AB2B36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86CD-2F8B-1EA6-566B-C73AB65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Pre-Trained BERT Model for Embedding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8A38D-CBFA-11B4-28E1-C0A8B3A30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55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BC0D-917E-87CB-8735-3BEFFF06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Pre-Trained BERT Model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C872C-58B0-F820-B899-F4861F2F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7069"/>
            <a:ext cx="9659455" cy="3603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F88C5B-2F57-038C-713E-03326FC3E14C}"/>
              </a:ext>
            </a:extLst>
          </p:cNvPr>
          <p:cNvSpPr txBox="1"/>
          <p:nvPr/>
        </p:nvSpPr>
        <p:spPr>
          <a:xfrm>
            <a:off x="2582876" y="5569544"/>
            <a:ext cx="587322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BERT uses learned position embeddings, not sinusoidal.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sine/cosine version was used in the original Transformer model, not in BERT.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CE47B1-E241-5099-4E68-69E85EB01D1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852257" y="3993160"/>
            <a:ext cx="2667233" cy="157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52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69E6-C1AF-F7D4-7891-61C819B6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Calculates the embeddings for the string “hello, world”</a:t>
            </a:r>
            <a:endParaRPr lang="en-US" dirty="0"/>
          </a:p>
        </p:txBody>
      </p:sp>
      <p:pic>
        <p:nvPicPr>
          <p:cNvPr id="3074" name="Picture 2" descr="BERT embedding layer">
            <a:extLst>
              <a:ext uri="{FF2B5EF4-FFF2-40B4-BE49-F238E27FC236}">
                <a16:creationId xmlns:a16="http://schemas.microsoft.com/office/drawing/2014/main" id="{9292E00D-65F1-864E-48AD-428F4D48E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4" y="1620978"/>
            <a:ext cx="10530429" cy="508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0EA6E9-A867-B764-9968-AB26E34A4F6C}"/>
              </a:ext>
            </a:extLst>
          </p:cNvPr>
          <p:cNvSpPr txBox="1"/>
          <p:nvPr/>
        </p:nvSpPr>
        <p:spPr>
          <a:xfrm>
            <a:off x="8173039" y="1376313"/>
            <a:ext cx="2298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pre-trained BERT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3E3951-A753-BF3B-6321-4FC82DF30DF3}"/>
              </a:ext>
            </a:extLst>
          </p:cNvPr>
          <p:cNvCxnSpPr>
            <a:cxnSpLocks/>
          </p:cNvCxnSpPr>
          <p:nvPr/>
        </p:nvCxnSpPr>
        <p:spPr>
          <a:xfrm flipH="1">
            <a:off x="8173039" y="1796995"/>
            <a:ext cx="907351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2F1694-B6A0-7B05-9C9D-A89363B4ADA8}"/>
              </a:ext>
            </a:extLst>
          </p:cNvPr>
          <p:cNvSpPr txBox="1"/>
          <p:nvPr/>
        </p:nvSpPr>
        <p:spPr>
          <a:xfrm>
            <a:off x="207157" y="1935353"/>
            <a:ext cx="122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token ID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B71AA4-659A-1E11-86D4-B6D5317341C8}"/>
              </a:ext>
            </a:extLst>
          </p:cNvPr>
          <p:cNvCxnSpPr/>
          <p:nvPr/>
        </p:nvCxnSpPr>
        <p:spPr>
          <a:xfrm>
            <a:off x="838200" y="2456953"/>
            <a:ext cx="362447" cy="34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6FCC8A-A4B5-8F23-67FC-451D4D3107A4}"/>
              </a:ext>
            </a:extLst>
          </p:cNvPr>
          <p:cNvSpPr txBox="1"/>
          <p:nvPr/>
        </p:nvSpPr>
        <p:spPr>
          <a:xfrm>
            <a:off x="2910178" y="6563958"/>
            <a:ext cx="6170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https://airbyte.com/data-engineering-resources/bert-vector-embedding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7E6F1-15A3-C0B3-8FEF-461A6C88195D}"/>
              </a:ext>
            </a:extLst>
          </p:cNvPr>
          <p:cNvSpPr txBox="1"/>
          <p:nvPr/>
        </p:nvSpPr>
        <p:spPr>
          <a:xfrm>
            <a:off x="3040375" y="1376313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Note</a:t>
            </a:r>
            <a:r>
              <a:rPr lang="en-US" sz="2400" dirty="0">
                <a:solidFill>
                  <a:srgbClr val="FF0000"/>
                </a:solidFill>
              </a:rPr>
              <a:t>: all embeddings are tensors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AD2A7F-3ED7-8E88-D08C-BF2AD9657B7E}"/>
              </a:ext>
            </a:extLst>
          </p:cNvPr>
          <p:cNvCxnSpPr>
            <a:cxnSpLocks/>
          </p:cNvCxnSpPr>
          <p:nvPr/>
        </p:nvCxnSpPr>
        <p:spPr>
          <a:xfrm flipH="1">
            <a:off x="3719878" y="1866303"/>
            <a:ext cx="1523241" cy="590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2F7C2F-9914-5AAE-7AFD-48FA8E87FF17}"/>
              </a:ext>
            </a:extLst>
          </p:cNvPr>
          <p:cNvCxnSpPr>
            <a:cxnSpLocks/>
          </p:cNvCxnSpPr>
          <p:nvPr/>
        </p:nvCxnSpPr>
        <p:spPr>
          <a:xfrm flipH="1">
            <a:off x="4966283" y="1866303"/>
            <a:ext cx="210797" cy="5307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D85510-3321-F247-CC80-A2AEB0B4D0F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192599" y="1837978"/>
            <a:ext cx="1230886" cy="420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676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B9A5-D4FA-7F78-F052-DDCE25F7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4530-1A6D-26CD-246D-5137311F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 embeddings are lists of numbers (vectors) for each token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Each vector has 768 numbers in BERT, capturing token meaning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Contextual embeddings: Vectors change based on the sentence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Example: In "The king rules the kingdom and the queen governs":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The three "</a:t>
            </a:r>
            <a:r>
              <a:rPr lang="en-GB" dirty="0" err="1"/>
              <a:t>the"s</a:t>
            </a:r>
            <a:r>
              <a:rPr lang="en-GB" dirty="0"/>
              <a:t> get different vectors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"King" and "queen" have similar but distinct vectors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0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57C5C-F69A-B907-1211-4923149B0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ransformer Model">
            <a:extLst>
              <a:ext uri="{FF2B5EF4-FFF2-40B4-BE49-F238E27FC236}">
                <a16:creationId xmlns:a16="http://schemas.microsoft.com/office/drawing/2014/main" id="{C5E7663B-1D8F-F5DE-122D-369B44462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4762" r="14844" b="8464"/>
          <a:stretch/>
        </p:blipFill>
        <p:spPr bwMode="auto">
          <a:xfrm>
            <a:off x="918277" y="1690688"/>
            <a:ext cx="6944567" cy="43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BBE55A-1CD0-9C9B-38B3-F5C7E86D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is an Encoder of the Transformer </a:t>
            </a:r>
          </a:p>
        </p:txBody>
      </p:sp>
      <p:pic>
        <p:nvPicPr>
          <p:cNvPr id="5122" name="Picture 2" descr="BERT">
            <a:extLst>
              <a:ext uri="{FF2B5EF4-FFF2-40B4-BE49-F238E27FC236}">
                <a16:creationId xmlns:a16="http://schemas.microsoft.com/office/drawing/2014/main" id="{A4CF2A08-4534-A378-24DA-82AA9EE0A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00" y="2052034"/>
            <a:ext cx="691165" cy="69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F5DB91-84E4-D3B2-8033-6C5DAAD118EB}"/>
              </a:ext>
            </a:extLst>
          </p:cNvPr>
          <p:cNvSpPr txBox="1"/>
          <p:nvPr/>
        </p:nvSpPr>
        <p:spPr>
          <a:xfrm>
            <a:off x="8316311" y="6492875"/>
            <a:ext cx="2561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https://sushant-kumar.com/blog/bert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5D823-9A99-50B5-EEB4-A3AD0B8B38D2}"/>
              </a:ext>
            </a:extLst>
          </p:cNvPr>
          <p:cNvSpPr txBox="1"/>
          <p:nvPr/>
        </p:nvSpPr>
        <p:spPr>
          <a:xfrm>
            <a:off x="1459245" y="6135946"/>
            <a:ext cx="2702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__Inter_d65c78"/>
              </a:rPr>
              <a:t>encoder only transformer</a:t>
            </a:r>
            <a:r>
              <a:rPr lang="en-US" b="0" i="0" dirty="0">
                <a:solidFill>
                  <a:srgbClr val="FF0000"/>
                </a:solidFill>
                <a:effectLst/>
                <a:latin typeface="__Inter_d65c78"/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2E855-49AF-BEDE-16DB-7C427A315E50}"/>
              </a:ext>
            </a:extLst>
          </p:cNvPr>
          <p:cNvSpPr txBox="1"/>
          <p:nvPr/>
        </p:nvSpPr>
        <p:spPr>
          <a:xfrm>
            <a:off x="4932637" y="6320612"/>
            <a:ext cx="1050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__Inter_d65c78"/>
              </a:rPr>
              <a:t>de</a:t>
            </a:r>
            <a:r>
              <a:rPr lang="en-US" b="1" i="0" dirty="0">
                <a:solidFill>
                  <a:srgbClr val="FF0000"/>
                </a:solidFill>
                <a:effectLst/>
                <a:latin typeface="__Inter_d65c78"/>
              </a:rPr>
              <a:t>coder</a:t>
            </a:r>
            <a:r>
              <a:rPr lang="en-US" b="0" i="0" dirty="0">
                <a:solidFill>
                  <a:srgbClr val="FF0000"/>
                </a:solidFill>
                <a:effectLst/>
                <a:latin typeface="__Inter_d65c78"/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B1AF36-0E85-DB29-D764-0A66D7628C4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810700" y="5864972"/>
            <a:ext cx="678464" cy="27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0D2FE7-9C65-599B-4CCB-1AB206820DB8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4989786" y="5994259"/>
            <a:ext cx="468040" cy="32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82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42F08A-5443-8C8A-AA11-B304409A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 Pre-Trained BERT model “</a:t>
            </a:r>
            <a:r>
              <a:rPr lang="en-US" dirty="0" err="1"/>
              <a:t>bert</a:t>
            </a:r>
            <a:r>
              <a:rPr lang="en-US" dirty="0"/>
              <a:t>-base-uncased”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3D4BF-D2F8-DB05-E853-522571941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8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7CAD-1018-A51E-9819-9A77D09B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“</a:t>
            </a:r>
            <a:r>
              <a:rPr lang="en-US" dirty="0" err="1"/>
              <a:t>bert</a:t>
            </a:r>
            <a:r>
              <a:rPr lang="en-US" dirty="0"/>
              <a:t>-base-uncased”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3C501-C523-DFDA-B990-6B70896DF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32" y="1591102"/>
            <a:ext cx="8384522" cy="5058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4134B4-9530-AFD5-75CD-8EFEBD2F0432}"/>
              </a:ext>
            </a:extLst>
          </p:cNvPr>
          <p:cNvSpPr txBox="1"/>
          <p:nvPr/>
        </p:nvSpPr>
        <p:spPr>
          <a:xfrm>
            <a:off x="9347554" y="1591102"/>
            <a:ext cx="25194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Commonly used for downstream NLP tasks like classification, NER, and QA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2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59B6-3049-EEC3-077C-14568172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7534-804A-CA38-90FC-05D5CA29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389124" cy="1603374"/>
          </a:xfrm>
        </p:spPr>
        <p:txBody>
          <a:bodyPr>
            <a:normAutofit fontScale="92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Word embeddings turn words into numbers (</a:t>
            </a:r>
            <a:r>
              <a:rPr lang="en-US" b="0" i="0" dirty="0">
                <a:solidFill>
                  <a:srgbClr val="1A194D"/>
                </a:solidFill>
                <a:effectLst/>
                <a:latin typeface="Jakarta Sans Plus"/>
              </a:rPr>
              <a:t>features) </a:t>
            </a:r>
            <a:r>
              <a:rPr lang="en-GB" dirty="0"/>
              <a:t>that computers understand</a:t>
            </a:r>
          </a:p>
          <a:p>
            <a:r>
              <a:rPr lang="en-GB" dirty="0"/>
              <a:t>Words with similar meanings are positioned closer together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Why it matters: Embeddings power search engines, chatbots, and more</a:t>
            </a:r>
          </a:p>
        </p:txBody>
      </p:sp>
      <p:pic>
        <p:nvPicPr>
          <p:cNvPr id="1028" name="Picture 4" descr="Word Embeddings">
            <a:extLst>
              <a:ext uri="{FF2B5EF4-FFF2-40B4-BE49-F238E27FC236}">
                <a16:creationId xmlns:a16="http://schemas.microsoft.com/office/drawing/2014/main" id="{513995FD-D3EC-2544-7B13-68340076D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79" y="3265894"/>
            <a:ext cx="9191330" cy="359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425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994C01-0B25-062F-0F96-1B617D52A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51" y="392167"/>
            <a:ext cx="8077900" cy="6073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21033-C94F-DA29-2907-B3B1AA61CE63}"/>
              </a:ext>
            </a:extLst>
          </p:cNvPr>
          <p:cNvSpPr txBox="1"/>
          <p:nvPr/>
        </p:nvSpPr>
        <p:spPr>
          <a:xfrm>
            <a:off x="369116" y="2319447"/>
            <a:ext cx="20049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Tokens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0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2B9CB-7D87-8B18-79CB-583FFA63A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77" y="1769736"/>
            <a:ext cx="7885740" cy="70501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3462E58-D8B0-DED1-B366-19AED120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“inputs” is Dictionary with Tensors</a:t>
            </a:r>
            <a:r>
              <a:rPr lang="en-US" dirty="0">
                <a:latin typeface="Sagona" panose="020F0502020204030204" pitchFamily="2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DEA52-8695-70E6-F372-EC208EA6B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78" y="3679545"/>
            <a:ext cx="7504172" cy="1682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503427-4117-E18D-FB1B-4D2DDEC5A4D1}"/>
              </a:ext>
            </a:extLst>
          </p:cNvPr>
          <p:cNvSpPr txBox="1"/>
          <p:nvPr/>
        </p:nvSpPr>
        <p:spPr>
          <a:xfrm>
            <a:off x="1069377" y="2645708"/>
            <a:ext cx="212311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IDs of tokens from the model’s vocabulary.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60650-7C44-A017-D6E9-07C6A2176177}"/>
              </a:ext>
            </a:extLst>
          </p:cNvPr>
          <p:cNvSpPr txBox="1"/>
          <p:nvPr/>
        </p:nvSpPr>
        <p:spPr>
          <a:xfrm>
            <a:off x="3769327" y="2645708"/>
            <a:ext cx="247475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segment IDs: used when BERT is fed two sentences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322749-6DEE-D60C-F358-CB70AF86FB34}"/>
              </a:ext>
            </a:extLst>
          </p:cNvPr>
          <p:cNvSpPr txBox="1"/>
          <p:nvPr/>
        </p:nvSpPr>
        <p:spPr>
          <a:xfrm>
            <a:off x="1069377" y="5553416"/>
            <a:ext cx="886318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Tells the model which tokens to pay attention to (1 = real token, 0 = padding). This is important when batching sequences of different lengths. BERT should ignore padded values.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1D5B0B-8E49-E20F-C5A0-984AAA181192}"/>
              </a:ext>
            </a:extLst>
          </p:cNvPr>
          <p:cNvCxnSpPr/>
          <p:nvPr/>
        </p:nvCxnSpPr>
        <p:spPr>
          <a:xfrm flipH="1">
            <a:off x="1895912" y="3569038"/>
            <a:ext cx="67112" cy="52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58D036-97E2-5B24-B670-64163B9778A0}"/>
              </a:ext>
            </a:extLst>
          </p:cNvPr>
          <p:cNvCxnSpPr>
            <a:stCxn id="6" idx="0"/>
          </p:cNvCxnSpPr>
          <p:nvPr/>
        </p:nvCxnSpPr>
        <p:spPr>
          <a:xfrm flipH="1">
            <a:off x="2952925" y="3679545"/>
            <a:ext cx="1868539" cy="77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A85AD5-306E-4CAB-3617-DBF9BA92B9D6}"/>
              </a:ext>
            </a:extLst>
          </p:cNvPr>
          <p:cNvCxnSpPr/>
          <p:nvPr/>
        </p:nvCxnSpPr>
        <p:spPr>
          <a:xfrm flipH="1" flipV="1">
            <a:off x="2281806" y="4907560"/>
            <a:ext cx="176168" cy="7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77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EDC-901A-4474-8A0D-A990DD14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Inputs, Bert model, and output</a:t>
            </a:r>
          </a:p>
        </p:txBody>
      </p:sp>
      <p:pic>
        <p:nvPicPr>
          <p:cNvPr id="3" name="Picture 2" descr="BERT embedding layer">
            <a:extLst>
              <a:ext uri="{FF2B5EF4-FFF2-40B4-BE49-F238E27FC236}">
                <a16:creationId xmlns:a16="http://schemas.microsoft.com/office/drawing/2014/main" id="{6DA4C124-1BF7-01CF-36CE-E4924EEB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02" y="1304954"/>
            <a:ext cx="6049845" cy="291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BDF61-DB59-8852-2750-EF692ABB3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95" y="4314626"/>
            <a:ext cx="5776461" cy="23090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0AC7CF-A0E0-C9B9-9E06-71C67686E54D}"/>
              </a:ext>
            </a:extLst>
          </p:cNvPr>
          <p:cNvSpPr/>
          <p:nvPr/>
        </p:nvSpPr>
        <p:spPr>
          <a:xfrm>
            <a:off x="4488111" y="5810100"/>
            <a:ext cx="2729218" cy="297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0C27F-E79E-0F9B-D4FC-9E7A007B05F0}"/>
              </a:ext>
            </a:extLst>
          </p:cNvPr>
          <p:cNvSpPr/>
          <p:nvPr/>
        </p:nvSpPr>
        <p:spPr>
          <a:xfrm>
            <a:off x="4699234" y="5148767"/>
            <a:ext cx="459995" cy="297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2AF5A-3B7B-F33C-F850-5B4356C2B5F2}"/>
              </a:ext>
            </a:extLst>
          </p:cNvPr>
          <p:cNvSpPr/>
          <p:nvPr/>
        </p:nvSpPr>
        <p:spPr>
          <a:xfrm>
            <a:off x="5229139" y="5166943"/>
            <a:ext cx="906011" cy="297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2933EB-F1A6-61AB-4E1F-002DAEA63BC4}"/>
              </a:ext>
            </a:extLst>
          </p:cNvPr>
          <p:cNvSpPr/>
          <p:nvPr/>
        </p:nvSpPr>
        <p:spPr>
          <a:xfrm>
            <a:off x="2425817" y="1927395"/>
            <a:ext cx="906011" cy="2090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91B14-0797-3805-556D-DE813D1002AE}"/>
              </a:ext>
            </a:extLst>
          </p:cNvPr>
          <p:cNvSpPr/>
          <p:nvPr/>
        </p:nvSpPr>
        <p:spPr>
          <a:xfrm>
            <a:off x="7217329" y="1912037"/>
            <a:ext cx="1219527" cy="2090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B982D-F6AC-9897-9FFA-131400E4E2C8}"/>
              </a:ext>
            </a:extLst>
          </p:cNvPr>
          <p:cNvSpPr/>
          <p:nvPr/>
        </p:nvSpPr>
        <p:spPr>
          <a:xfrm>
            <a:off x="3429713" y="1396767"/>
            <a:ext cx="3650925" cy="2747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021FE1-A45A-A3B1-9641-E588EC16F6BD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flipV="1">
            <a:off x="4929232" y="4144161"/>
            <a:ext cx="406166" cy="10046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300B76-27DE-DD55-996A-E30CD6034E0B}"/>
              </a:ext>
            </a:extLst>
          </p:cNvPr>
          <p:cNvCxnSpPr>
            <a:cxnSpLocks/>
          </p:cNvCxnSpPr>
          <p:nvPr/>
        </p:nvCxnSpPr>
        <p:spPr>
          <a:xfrm flipV="1">
            <a:off x="6993348" y="4093277"/>
            <a:ext cx="827304" cy="1716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74C2A0-B776-DF83-B4FE-1F25D92CFA3D}"/>
              </a:ext>
            </a:extLst>
          </p:cNvPr>
          <p:cNvCxnSpPr>
            <a:cxnSpLocks/>
          </p:cNvCxnSpPr>
          <p:nvPr/>
        </p:nvCxnSpPr>
        <p:spPr>
          <a:xfrm flipH="1" flipV="1">
            <a:off x="2934319" y="4093277"/>
            <a:ext cx="3155376" cy="1073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748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6230-3382-F592-324C-2EB89032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</a:t>
            </a:r>
            <a:r>
              <a:rPr lang="en-GB" dirty="0">
                <a:solidFill>
                  <a:srgbClr val="FF0000"/>
                </a:solidFill>
              </a:rPr>
              <a:t>The</a:t>
            </a:r>
            <a:r>
              <a:rPr lang="en-GB" dirty="0"/>
              <a:t> king rules </a:t>
            </a:r>
            <a:r>
              <a:rPr lang="en-GB" dirty="0">
                <a:solidFill>
                  <a:srgbClr val="7030A0"/>
                </a:solidFill>
              </a:rPr>
              <a:t>the</a:t>
            </a:r>
            <a:r>
              <a:rPr lang="en-GB" dirty="0"/>
              <a:t> kingdom"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B0BFE-D7E4-DD66-4C2C-1EBC7630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44" y="2031446"/>
            <a:ext cx="7982179" cy="4204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0C1D3-15CC-FF98-B037-8E33184177CD}"/>
              </a:ext>
            </a:extLst>
          </p:cNvPr>
          <p:cNvSpPr txBox="1"/>
          <p:nvPr/>
        </p:nvSpPr>
        <p:spPr>
          <a:xfrm>
            <a:off x="9019823" y="4324158"/>
            <a:ext cx="24310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First “</a:t>
            </a:r>
            <a:r>
              <a:rPr lang="en-GB" sz="2400" dirty="0">
                <a:solidFill>
                  <a:srgbClr val="FF0000"/>
                </a:solidFill>
              </a:rPr>
              <a:t>the</a:t>
            </a:r>
            <a:r>
              <a:rPr lang="en-GB" sz="2400" dirty="0"/>
              <a:t>” and second "</a:t>
            </a:r>
            <a:r>
              <a:rPr lang="en-GB" sz="2400" dirty="0">
                <a:solidFill>
                  <a:srgbClr val="7030A0"/>
                </a:solidFill>
              </a:rPr>
              <a:t>the</a:t>
            </a:r>
            <a:r>
              <a:rPr lang="en-GB" sz="2400" dirty="0"/>
              <a:t>" vectors differ due to context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5883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6BA7-322D-AE90-1830-9D2F8599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 between words</a:t>
            </a:r>
          </a:p>
        </p:txBody>
      </p:sp>
      <p:pic>
        <p:nvPicPr>
          <p:cNvPr id="11266" name="Picture 2" descr="Mastering Cosine Metrics: A Data Scientist's Essential Toolkit | by Shubham  Sangole | Python in Plain English">
            <a:extLst>
              <a:ext uri="{FF2B5EF4-FFF2-40B4-BE49-F238E27FC236}">
                <a16:creationId xmlns:a16="http://schemas.microsoft.com/office/drawing/2014/main" id="{E5D30DD0-4718-1A97-B108-E9DDAE2A5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4" y="2022047"/>
            <a:ext cx="3856096" cy="306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6E7BCAE-5F96-FCB3-0F78-3AB00131443D}"/>
              </a:ext>
            </a:extLst>
          </p:cNvPr>
          <p:cNvSpPr/>
          <p:nvPr/>
        </p:nvSpPr>
        <p:spPr>
          <a:xfrm>
            <a:off x="494251" y="2902591"/>
            <a:ext cx="3389153" cy="331365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6951B-7942-A674-25A1-A7FDC5E1A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870" y="2022047"/>
            <a:ext cx="6168530" cy="813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B9F5A6-C042-F4E7-B8BD-5DCA9694A92B}"/>
              </a:ext>
            </a:extLst>
          </p:cNvPr>
          <p:cNvSpPr txBox="1"/>
          <p:nvPr/>
        </p:nvSpPr>
        <p:spPr>
          <a:xfrm>
            <a:off x="5536870" y="3309185"/>
            <a:ext cx="61701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Cosine similarity focuses on the orientation (the angle) of vectors and not their magnitude because its formula normalizes the vectors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29092-A5AE-0806-9172-A6E530AEBF59}"/>
              </a:ext>
            </a:extLst>
          </p:cNvPr>
          <p:cNvSpPr txBox="1"/>
          <p:nvPr/>
        </p:nvSpPr>
        <p:spPr>
          <a:xfrm>
            <a:off x="5630722" y="5255336"/>
            <a:ext cx="617502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Two people with two features: Height and Weight</a:t>
            </a:r>
          </a:p>
          <a:p>
            <a:r>
              <a:rPr lang="en-US" dirty="0"/>
              <a:t>Person A: A=[170,70]</a:t>
            </a:r>
          </a:p>
          <a:p>
            <a:r>
              <a:rPr lang="en-US" dirty="0"/>
              <a:t>Person B: B=[180,80]</a:t>
            </a:r>
          </a:p>
        </p:txBody>
      </p:sp>
    </p:spTree>
    <p:extLst>
      <p:ext uri="{BB962C8B-B14F-4D97-AF65-F5344CB8AC3E}">
        <p14:creationId xmlns:p14="http://schemas.microsoft.com/office/powerpoint/2010/main" val="1124268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1A836D-9D39-99E2-47B5-3DDEB7EB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1720732"/>
            <a:ext cx="9173457" cy="45520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9B8CFA5-3961-ABEE-1DF3-85F6AC15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two people similar (Height and Weight)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CF0AF-AC77-B7DB-E88B-EEF28DE58762}"/>
              </a:ext>
            </a:extLst>
          </p:cNvPr>
          <p:cNvSpPr txBox="1"/>
          <p:nvPr/>
        </p:nvSpPr>
        <p:spPr>
          <a:xfrm>
            <a:off x="1507922" y="2587732"/>
            <a:ext cx="3458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Before Magnitude Normalization</a:t>
            </a:r>
          </a:p>
          <a:p>
            <a:r>
              <a:rPr lang="en-US" dirty="0"/>
              <a:t>Person A: A=[170,70]</a:t>
            </a:r>
          </a:p>
          <a:p>
            <a:r>
              <a:rPr lang="en-US" dirty="0"/>
              <a:t>Person B: B=[180,80]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532F5-6E8C-2AAD-9F17-28B6BFEEDBC8}"/>
              </a:ext>
            </a:extLst>
          </p:cNvPr>
          <p:cNvSpPr txBox="1"/>
          <p:nvPr/>
        </p:nvSpPr>
        <p:spPr>
          <a:xfrm>
            <a:off x="6190377" y="2587732"/>
            <a:ext cx="3458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After Magnitude Normalization</a:t>
            </a:r>
          </a:p>
          <a:p>
            <a:r>
              <a:rPr lang="en-US" dirty="0"/>
              <a:t>Person A: A=[0.9246,0.3807]</a:t>
            </a:r>
          </a:p>
          <a:p>
            <a:r>
              <a:rPr lang="en-US" dirty="0"/>
              <a:t>Person B: B=[0.9138,0.4061]</a:t>
            </a:r>
          </a:p>
        </p:txBody>
      </p:sp>
    </p:spTree>
    <p:extLst>
      <p:ext uri="{BB962C8B-B14F-4D97-AF65-F5344CB8AC3E}">
        <p14:creationId xmlns:p14="http://schemas.microsoft.com/office/powerpoint/2010/main" val="1238643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D3E4-AD0B-854B-BD50-624B8244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51667" cy="3535756"/>
          </a:xfrm>
        </p:spPr>
        <p:txBody>
          <a:bodyPr>
            <a:normAutofit fontScale="90000"/>
          </a:bodyPr>
          <a:lstStyle/>
          <a:p>
            <a:r>
              <a:rPr lang="en-GB" dirty="0"/>
              <a:t>Cosine Similarity Between Word Embeddings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10229-14C6-E930-5667-5EA21E49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056" y="0"/>
            <a:ext cx="7864997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7CDF53-AFA5-4FE6-5F92-9950AFF152FD}"/>
              </a:ext>
            </a:extLst>
          </p:cNvPr>
          <p:cNvSpPr/>
          <p:nvPr/>
        </p:nvSpPr>
        <p:spPr>
          <a:xfrm>
            <a:off x="8992998" y="906011"/>
            <a:ext cx="629174" cy="612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CD293-E0F4-4438-30D9-6D8333040088}"/>
              </a:ext>
            </a:extLst>
          </p:cNvPr>
          <p:cNvSpPr/>
          <p:nvPr/>
        </p:nvSpPr>
        <p:spPr>
          <a:xfrm>
            <a:off x="7173985" y="906011"/>
            <a:ext cx="629174" cy="612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21B7D-B586-DE14-C1CA-7B501A59963F}"/>
              </a:ext>
            </a:extLst>
          </p:cNvPr>
          <p:cNvSpPr/>
          <p:nvPr/>
        </p:nvSpPr>
        <p:spPr>
          <a:xfrm>
            <a:off x="9542187" y="1518407"/>
            <a:ext cx="629174" cy="612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9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9511-1196-201F-3F03-1BA95E2E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Analogy - Understanding the Concept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614B-A47A-57E7-AA3E-D80640043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Analogy: Finding word relationships using math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Example: "king is to queen as man is to woman"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How it works: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Compute vector: king - man + woman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Check if it’s close to "</a:t>
            </a:r>
            <a:r>
              <a:rPr lang="en-GB" dirty="0" err="1"/>
              <a:t>queen"’s</a:t>
            </a:r>
            <a:r>
              <a:rPr lang="en-GB" dirty="0"/>
              <a:t> vector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Cosine similarity measures closeness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Purpose: Show embeddings capture deep relationships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Our goal: Test the analogy with BERT embeddings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96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B2A699-A82A-E852-1294-44C6F805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77" y="0"/>
            <a:ext cx="6705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36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F588-9B1A-8B71-6C6B-228C7CC7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08DDE-EDE0-FA66-C559-9D54DB66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Tokenize text into pieces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Create contextual embeddings with BERT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Select word embeddings, compute similarities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/>
              <a:t>Visualize similarities with a heatmap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6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E1F4-EA15-C073-F62B-C813B134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Model for Computing Embeddings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9EA4-7635-EEF3-A129-EAB57D350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8966" cy="4351338"/>
          </a:xfrm>
        </p:spPr>
        <p:txBody>
          <a:bodyPr/>
          <a:lstStyle/>
          <a:p>
            <a:r>
              <a:rPr lang="en-GB" dirty="0"/>
              <a:t>BERT (Bidirectional Encoder Representations from Transformers)</a:t>
            </a:r>
          </a:p>
          <a:p>
            <a:pPr lvl="1"/>
            <a:r>
              <a:rPr lang="en-GB" dirty="0"/>
              <a:t>is a pre-trained language model developed by Google in 2018 </a:t>
            </a:r>
          </a:p>
          <a:p>
            <a:pPr lvl="1"/>
            <a:r>
              <a:rPr lang="en-GB" dirty="0"/>
              <a:t>revolutionized natural language processing (NLP). </a:t>
            </a:r>
          </a:p>
          <a:p>
            <a:r>
              <a:rPr lang="en-GB" dirty="0"/>
              <a:t>It's designed to understand the context of a word in both directions (left and right)</a:t>
            </a:r>
          </a:p>
          <a:p>
            <a:pPr lvl="1"/>
            <a:r>
              <a:rPr lang="en-GB" dirty="0"/>
              <a:t>the context of a word = word embedding</a:t>
            </a:r>
          </a:p>
          <a:p>
            <a:pPr lvl="1"/>
            <a:r>
              <a:rPr lang="en-GB" dirty="0"/>
              <a:t>makes it very powerful for understanding the meaning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idirectional">
            <a:extLst>
              <a:ext uri="{FF2B5EF4-FFF2-40B4-BE49-F238E27FC236}">
                <a16:creationId xmlns:a16="http://schemas.microsoft.com/office/drawing/2014/main" id="{491EC4F0-D0C3-AEA7-846D-ED2D1BFA2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3391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rt">
            <a:extLst>
              <a:ext uri="{FF2B5EF4-FFF2-40B4-BE49-F238E27FC236}">
                <a16:creationId xmlns:a16="http://schemas.microsoft.com/office/drawing/2014/main" id="{F5F2E22A-BED2-8403-26E5-26072C3C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56" y="116619"/>
            <a:ext cx="8153700" cy="643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381B55-A4C9-6593-AA3C-BF46F3B728EF}"/>
              </a:ext>
            </a:extLst>
          </p:cNvPr>
          <p:cNvSpPr txBox="1"/>
          <p:nvPr/>
        </p:nvSpPr>
        <p:spPr>
          <a:xfrm>
            <a:off x="3708671" y="6550223"/>
            <a:ext cx="646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https://www.analyticsvidhya.com/blog/2021/05/all-you-need-to-know-about-bert/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BD3C1-0620-61C4-4238-6C2B3533B391}"/>
              </a:ext>
            </a:extLst>
          </p:cNvPr>
          <p:cNvSpPr txBox="1"/>
          <p:nvPr/>
        </p:nvSpPr>
        <p:spPr>
          <a:xfrm>
            <a:off x="457200" y="2109019"/>
            <a:ext cx="197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Training BERT</a:t>
            </a:r>
          </a:p>
        </p:txBody>
      </p:sp>
    </p:spTree>
    <p:extLst>
      <p:ext uri="{BB962C8B-B14F-4D97-AF65-F5344CB8AC3E}">
        <p14:creationId xmlns:p14="http://schemas.microsoft.com/office/powerpoint/2010/main" val="103668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D70D32-6FEC-B149-AEA3-CDCCD2E6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BERT Model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DFED3-5585-C47B-27A2-634E87D13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1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DA25A-0A36-B2E0-761E-FD91D861A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202979-E8CD-EF01-48A7-D618A425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BERT Model (MLM+NSP)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FF9E8-A3C5-AC47-ABA6-63EC8CE9F4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32" t="9837" r="11329" b="10090"/>
          <a:stretch/>
        </p:blipFill>
        <p:spPr>
          <a:xfrm>
            <a:off x="366428" y="3137587"/>
            <a:ext cx="5205206" cy="2726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51B55-6372-C7C9-7B7E-27B0A2BE8F9A}"/>
              </a:ext>
            </a:extLst>
          </p:cNvPr>
          <p:cNvSpPr txBox="1"/>
          <p:nvPr/>
        </p:nvSpPr>
        <p:spPr>
          <a:xfrm>
            <a:off x="514778" y="6262042"/>
            <a:ext cx="5458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https://www.searchunify.com/sudo-technical-blogs/context-is-key-the-transitional-impact-of-bert-on-enterprise-search-results/</a:t>
            </a:r>
          </a:p>
        </p:txBody>
      </p:sp>
      <p:pic>
        <p:nvPicPr>
          <p:cNvPr id="7170" name="Picture 2" descr="Next Sentence Prediction Task">
            <a:extLst>
              <a:ext uri="{FF2B5EF4-FFF2-40B4-BE49-F238E27FC236}">
                <a16:creationId xmlns:a16="http://schemas.microsoft.com/office/drawing/2014/main" id="{F9C119BE-E185-6428-E4C9-14327142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81" y="3697470"/>
            <a:ext cx="6386818" cy="183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5760DE-5F95-3A44-D1E8-9C37DA088CC1}"/>
              </a:ext>
            </a:extLst>
          </p:cNvPr>
          <p:cNvSpPr txBox="1"/>
          <p:nvPr/>
        </p:nvSpPr>
        <p:spPr>
          <a:xfrm>
            <a:off x="7256477" y="6354374"/>
            <a:ext cx="4097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https://amitness.com/posts/albert-visual-summary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CB1CA-0204-2C2A-3DDC-0403892ABBCF}"/>
              </a:ext>
            </a:extLst>
          </p:cNvPr>
          <p:cNvSpPr txBox="1"/>
          <p:nvPr/>
        </p:nvSpPr>
        <p:spPr>
          <a:xfrm>
            <a:off x="745921" y="1738189"/>
            <a:ext cx="47334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Masked Language Model (MLM): r</a:t>
            </a:r>
            <a:r>
              <a:rPr lang="en-GB" sz="2000" dirty="0"/>
              <a:t>andomly mask words in document and try to predict them based on the surrounding context.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B413D-E31A-5F46-B980-E4650D05EAC6}"/>
              </a:ext>
            </a:extLst>
          </p:cNvPr>
          <p:cNvSpPr txBox="1"/>
          <p:nvPr/>
        </p:nvSpPr>
        <p:spPr>
          <a:xfrm>
            <a:off x="5863905" y="1804909"/>
            <a:ext cx="49075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00000"/>
                </a:solidFill>
                <a:effectLst/>
                <a:latin typeface="Inter"/>
              </a:rPr>
              <a:t>Next Sentence Prediction (NSP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Inter"/>
              </a:rPr>
              <a:t>): Predict if sentence 2 follows sentence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776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43C7D3-B7DA-AB3D-070C-E3142B37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input tokenization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F7C09-5318-5751-37DE-23F0AED1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4730"/>
          </a:xfrm>
        </p:spPr>
        <p:txBody>
          <a:bodyPr>
            <a:normAutofit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Tokenization splits text into small pieces called tokens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Tokens are usually words (e.g., “today") or special markers (e.g., [CLS])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Purpose: Prepares text for the BERT model to process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BERT’s tokenizer (a component of the BERT pipeline)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Adds [CLS] at the start, [SEP] at the end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"playing" → ["play", "##</a:t>
            </a:r>
            <a:r>
              <a:rPr lang="en-GB" dirty="0" err="1"/>
              <a:t>ing</a:t>
            </a:r>
            <a:r>
              <a:rPr lang="en-GB" dirty="0"/>
              <a:t>"]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Another example: "The king rules the kingdom" becomes multiple tokens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956F5-DD00-0480-B4F6-EB44E78BF8BB}"/>
              </a:ext>
            </a:extLst>
          </p:cNvPr>
          <p:cNvSpPr txBox="1"/>
          <p:nvPr/>
        </p:nvSpPr>
        <p:spPr>
          <a:xfrm>
            <a:off x="1079199" y="5329872"/>
            <a:ext cx="798159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/>
              <a:t>Original text: </a:t>
            </a:r>
            <a:r>
              <a:rPr lang="en-GB" sz="2000" dirty="0"/>
              <a:t>The king rules the kingdom</a:t>
            </a:r>
          </a:p>
          <a:p>
            <a:r>
              <a:rPr lang="en-GB" sz="2000" b="1" dirty="0"/>
              <a:t>Tokens: </a:t>
            </a:r>
            <a:r>
              <a:rPr lang="en-GB" sz="2000" dirty="0"/>
              <a:t>['[CLS]', 'the', 'king', 'rules', 'the', 'kingdom', '[SEP]’]</a:t>
            </a:r>
          </a:p>
          <a:p>
            <a:r>
              <a:rPr lang="en-US" sz="2000" b="1" dirty="0"/>
              <a:t>Token IDs:    </a:t>
            </a:r>
            <a:r>
              <a:rPr lang="en-US" sz="2000" dirty="0"/>
              <a:t>[101, 1996, 2332, 3513, 1996, 2983, 102]</a:t>
            </a:r>
          </a:p>
        </p:txBody>
      </p:sp>
    </p:spTree>
    <p:extLst>
      <p:ext uri="{BB962C8B-B14F-4D97-AF65-F5344CB8AC3E}">
        <p14:creationId xmlns:p14="http://schemas.microsoft.com/office/powerpoint/2010/main" val="141480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AD2F-0A36-2EC6-8872-546B234A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input representation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5C4143-0A45-B05A-8C48-CF552EC9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61602" cy="1576332"/>
          </a:xfrm>
        </p:spPr>
        <p:txBody>
          <a:bodyPr/>
          <a:lstStyle/>
          <a:p>
            <a:r>
              <a:rPr lang="en-US" dirty="0"/>
              <a:t>Token Embedding: Encodes </a:t>
            </a:r>
            <a:r>
              <a:rPr lang="en-US" dirty="0" err="1"/>
              <a:t>subword</a:t>
            </a:r>
            <a:r>
              <a:rPr lang="en-US" dirty="0"/>
              <a:t>/token meaning</a:t>
            </a:r>
          </a:p>
          <a:p>
            <a:r>
              <a:rPr lang="en-US" dirty="0"/>
              <a:t>Position Embedding: Encodes token order</a:t>
            </a:r>
          </a:p>
          <a:p>
            <a:r>
              <a:rPr lang="en-US" dirty="0"/>
              <a:t>Segment Embedding: Encodes sentence distinction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A5BAE-D6FB-202B-EC29-00406A419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2" y="3536894"/>
            <a:ext cx="8822377" cy="2720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C48633-EE4A-DFF3-6B71-A3ADDFD829B8}"/>
              </a:ext>
            </a:extLst>
          </p:cNvPr>
          <p:cNvSpPr txBox="1"/>
          <p:nvPr/>
        </p:nvSpPr>
        <p:spPr>
          <a:xfrm>
            <a:off x="9563100" y="3536894"/>
            <a:ext cx="22812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The input embeddings are the </a:t>
            </a:r>
            <a:r>
              <a:rPr lang="en-GB" sz="2400" b="1" dirty="0">
                <a:solidFill>
                  <a:srgbClr val="FF0000"/>
                </a:solidFill>
              </a:rPr>
              <a:t>sum</a:t>
            </a:r>
            <a:r>
              <a:rPr lang="en-GB" sz="2400" dirty="0"/>
              <a:t> of three embeddings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57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13945</TotalTime>
  <Words>885</Words>
  <Application>Microsoft Office PowerPoint</Application>
  <PresentationFormat>Widescreen</PresentationFormat>
  <Paragraphs>103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__Inter_d65c78</vt:lpstr>
      <vt:lpstr>Inter</vt:lpstr>
      <vt:lpstr>Jakarta Sans Plus</vt:lpstr>
      <vt:lpstr>Aptos</vt:lpstr>
      <vt:lpstr>Arial</vt:lpstr>
      <vt:lpstr>Calibri</vt:lpstr>
      <vt:lpstr>Calibri Light</vt:lpstr>
      <vt:lpstr>Sagona</vt:lpstr>
      <vt:lpstr>Office Theme</vt:lpstr>
      <vt:lpstr>Word Embeddings and BERT</vt:lpstr>
      <vt:lpstr>Embeddings</vt:lpstr>
      <vt:lpstr>BERT Model for Computing Embeddings </vt:lpstr>
      <vt:lpstr>PowerPoint Presentation</vt:lpstr>
      <vt:lpstr>PowerPoint Presentation</vt:lpstr>
      <vt:lpstr>Train BERT Model </vt:lpstr>
      <vt:lpstr>Train BERT Model (MLM+NSP)</vt:lpstr>
      <vt:lpstr>BERT input tokenization</vt:lpstr>
      <vt:lpstr>BERT input representation</vt:lpstr>
      <vt:lpstr>PowerPoint Presentation</vt:lpstr>
      <vt:lpstr>Embeddings are trainable during training</vt:lpstr>
      <vt:lpstr>PowerPoint Presentation</vt:lpstr>
      <vt:lpstr>Use a Pre-Trained BERT Model for Embedding</vt:lpstr>
      <vt:lpstr>Load Pre-Trained BERT Model </vt:lpstr>
      <vt:lpstr>Calculates the embeddings for the string “hello, world”</vt:lpstr>
      <vt:lpstr>Token Embedding</vt:lpstr>
      <vt:lpstr>BERT is an Encoder of the Transformer </vt:lpstr>
      <vt:lpstr>Example: Use Pre-Trained BERT model “bert-base-uncased”</vt:lpstr>
      <vt:lpstr>Pre-trained “bert-base-uncased”</vt:lpstr>
      <vt:lpstr>PowerPoint Presentation</vt:lpstr>
      <vt:lpstr>“inputs” is Dictionary with Tensors </vt:lpstr>
      <vt:lpstr>Inputs, Bert model, and output</vt:lpstr>
      <vt:lpstr>"The king rules the kingdom"</vt:lpstr>
      <vt:lpstr>Cosine Similarity between words</vt:lpstr>
      <vt:lpstr>Are two people similar (Height and Weight)</vt:lpstr>
      <vt:lpstr>Cosine Similarity Between Word Embeddings</vt:lpstr>
      <vt:lpstr>Word Analogy - Understanding the Concept Content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2025-05-14T00:52:48Z</dcterms:modified>
</cp:coreProperties>
</file>