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47802-9C65-42D2-9A14-182449421AC0}" v="29" dt="2025-05-14T01:29:44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104" d="100"/>
          <a:sy n="104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30347802-9C65-42D2-9A14-182449421AC0}"/>
    <pc:docChg chg="undo custSel addSld delSld modSld">
      <pc:chgData name="Weifeng Xu" userId="e7aed605-a3dd-4d5a-a692-a87037af107b" providerId="ADAL" clId="{30347802-9C65-42D2-9A14-182449421AC0}" dt="2025-05-14T01:35:04.524" v="401"/>
      <pc:docMkLst>
        <pc:docMk/>
      </pc:docMkLst>
      <pc:sldChg chg="addSp delSp modSp mod">
        <pc:chgData name="Weifeng Xu" userId="e7aed605-a3dd-4d5a-a692-a87037af107b" providerId="ADAL" clId="{30347802-9C65-42D2-9A14-182449421AC0}" dt="2025-05-13T23:49:32.038" v="123"/>
        <pc:sldMkLst>
          <pc:docMk/>
          <pc:sldMk cId="4229613289" sldId="256"/>
        </pc:sldMkLst>
        <pc:spChg chg="mod">
          <ac:chgData name="Weifeng Xu" userId="e7aed605-a3dd-4d5a-a692-a87037af107b" providerId="ADAL" clId="{30347802-9C65-42D2-9A14-182449421AC0}" dt="2025-05-13T23:44:44.074" v="21" actId="313"/>
          <ac:spMkLst>
            <pc:docMk/>
            <pc:sldMk cId="4229613289" sldId="256"/>
            <ac:spMk id="2" creationId="{73048C73-D1CA-0BE8-0077-80ECB9E744B2}"/>
          </ac:spMkLst>
        </pc:spChg>
        <pc:spChg chg="add del mod">
          <ac:chgData name="Weifeng Xu" userId="e7aed605-a3dd-4d5a-a692-a87037af107b" providerId="ADAL" clId="{30347802-9C65-42D2-9A14-182449421AC0}" dt="2025-05-13T23:49:32.038" v="123"/>
          <ac:spMkLst>
            <pc:docMk/>
            <pc:sldMk cId="4229613289" sldId="256"/>
            <ac:spMk id="3" creationId="{E28CCABA-F02D-B26C-C96E-0113498AE477}"/>
          </ac:spMkLst>
        </pc:spChg>
        <pc:spChg chg="del">
          <ac:chgData name="Weifeng Xu" userId="e7aed605-a3dd-4d5a-a692-a87037af107b" providerId="ADAL" clId="{30347802-9C65-42D2-9A14-182449421AC0}" dt="2025-05-13T23:45:33.268" v="65" actId="478"/>
          <ac:spMkLst>
            <pc:docMk/>
            <pc:sldMk cId="4229613289" sldId="256"/>
            <ac:spMk id="4" creationId="{0E7FD614-DCA2-75C0-53F6-C415142D475E}"/>
          </ac:spMkLst>
        </pc:spChg>
        <pc:spChg chg="add mod">
          <ac:chgData name="Weifeng Xu" userId="e7aed605-a3dd-4d5a-a692-a87037af107b" providerId="ADAL" clId="{30347802-9C65-42D2-9A14-182449421AC0}" dt="2025-05-13T23:44:33.854" v="17"/>
          <ac:spMkLst>
            <pc:docMk/>
            <pc:sldMk cId="4229613289" sldId="256"/>
            <ac:spMk id="5" creationId="{8CEB9FD2-B80C-B7A1-0CEB-6CBFFB4E46CB}"/>
          </ac:spMkLst>
        </pc:spChg>
        <pc:spChg chg="add">
          <ac:chgData name="Weifeng Xu" userId="e7aed605-a3dd-4d5a-a692-a87037af107b" providerId="ADAL" clId="{30347802-9C65-42D2-9A14-182449421AC0}" dt="2025-05-13T23:45:00.452" v="33"/>
          <ac:spMkLst>
            <pc:docMk/>
            <pc:sldMk cId="4229613289" sldId="256"/>
            <ac:spMk id="6" creationId="{7F4A8ADC-F262-2A06-1ED3-303A050AA29C}"/>
          </ac:spMkLst>
        </pc:spChg>
      </pc:sldChg>
      <pc:sldChg chg="del">
        <pc:chgData name="Weifeng Xu" userId="e7aed605-a3dd-4d5a-a692-a87037af107b" providerId="ADAL" clId="{30347802-9C65-42D2-9A14-182449421AC0}" dt="2025-05-13T23:45:37.208" v="66" actId="47"/>
        <pc:sldMkLst>
          <pc:docMk/>
          <pc:sldMk cId="2080425308" sldId="257"/>
        </pc:sldMkLst>
      </pc:sldChg>
      <pc:sldChg chg="addSp delSp modSp new mod">
        <pc:chgData name="Weifeng Xu" userId="e7aed605-a3dd-4d5a-a692-a87037af107b" providerId="ADAL" clId="{30347802-9C65-42D2-9A14-182449421AC0}" dt="2025-05-14T00:06:09.434" v="237" actId="6549"/>
        <pc:sldMkLst>
          <pc:docMk/>
          <pc:sldMk cId="2113107055" sldId="257"/>
        </pc:sldMkLst>
        <pc:spChg chg="mod">
          <ac:chgData name="Weifeng Xu" userId="e7aed605-a3dd-4d5a-a692-a87037af107b" providerId="ADAL" clId="{30347802-9C65-42D2-9A14-182449421AC0}" dt="2025-05-13T23:46:12.066" v="94"/>
          <ac:spMkLst>
            <pc:docMk/>
            <pc:sldMk cId="2113107055" sldId="257"/>
            <ac:spMk id="2" creationId="{6E4DED61-AA35-890A-F242-3E82ABB88A83}"/>
          </ac:spMkLst>
        </pc:spChg>
        <pc:spChg chg="add del mod">
          <ac:chgData name="Weifeng Xu" userId="e7aed605-a3dd-4d5a-a692-a87037af107b" providerId="ADAL" clId="{30347802-9C65-42D2-9A14-182449421AC0}" dt="2025-05-14T00:06:09.434" v="237" actId="6549"/>
          <ac:spMkLst>
            <pc:docMk/>
            <pc:sldMk cId="2113107055" sldId="257"/>
            <ac:spMk id="3" creationId="{AC0D5873-14EB-A454-2C4B-AFED86CB740A}"/>
          </ac:spMkLst>
        </pc:spChg>
        <pc:spChg chg="add mod">
          <ac:chgData name="Weifeng Xu" userId="e7aed605-a3dd-4d5a-a692-a87037af107b" providerId="ADAL" clId="{30347802-9C65-42D2-9A14-182449421AC0}" dt="2025-05-13T23:46:47.675" v="96"/>
          <ac:spMkLst>
            <pc:docMk/>
            <pc:sldMk cId="2113107055" sldId="257"/>
            <ac:spMk id="4" creationId="{B3DAD671-9B83-E222-2407-76AE8862E513}"/>
          </ac:spMkLst>
        </pc:spChg>
        <pc:spChg chg="add">
          <ac:chgData name="Weifeng Xu" userId="e7aed605-a3dd-4d5a-a692-a87037af107b" providerId="ADAL" clId="{30347802-9C65-42D2-9A14-182449421AC0}" dt="2025-05-13T23:53:10.721" v="130"/>
          <ac:spMkLst>
            <pc:docMk/>
            <pc:sldMk cId="2113107055" sldId="257"/>
            <ac:spMk id="5" creationId="{5C7722F4-2AF9-0808-DB27-F03D2EF1FB77}"/>
          </ac:spMkLst>
        </pc:spChg>
        <pc:spChg chg="add del">
          <ac:chgData name="Weifeng Xu" userId="e7aed605-a3dd-4d5a-a692-a87037af107b" providerId="ADAL" clId="{30347802-9C65-42D2-9A14-182449421AC0}" dt="2025-05-13T23:55:07.800" v="215" actId="478"/>
          <ac:spMkLst>
            <pc:docMk/>
            <pc:sldMk cId="2113107055" sldId="257"/>
            <ac:spMk id="8" creationId="{D3C1E1F7-65A1-3BA2-81D0-8A71114B478B}"/>
          </ac:spMkLst>
        </pc:spChg>
        <pc:spChg chg="add mod">
          <ac:chgData name="Weifeng Xu" userId="e7aed605-a3dd-4d5a-a692-a87037af107b" providerId="ADAL" clId="{30347802-9C65-42D2-9A14-182449421AC0}" dt="2025-05-14T00:05:57.900" v="236" actId="1076"/>
          <ac:spMkLst>
            <pc:docMk/>
            <pc:sldMk cId="2113107055" sldId="257"/>
            <ac:spMk id="10" creationId="{73E8D19E-FAEF-4D3F-106E-B717FCC98695}"/>
          </ac:spMkLst>
        </pc:spChg>
        <pc:picChg chg="add mod">
          <ac:chgData name="Weifeng Xu" userId="e7aed605-a3dd-4d5a-a692-a87037af107b" providerId="ADAL" clId="{30347802-9C65-42D2-9A14-182449421AC0}" dt="2025-05-14T00:05:19.637" v="225" actId="14100"/>
          <ac:picMkLst>
            <pc:docMk/>
            <pc:sldMk cId="2113107055" sldId="257"/>
            <ac:picMk id="6" creationId="{1F3DF0F0-894D-E902-2D7D-B4507A6226E0}"/>
          </ac:picMkLst>
        </pc:picChg>
      </pc:sldChg>
      <pc:sldChg chg="addSp delSp modSp new mod">
        <pc:chgData name="Weifeng Xu" userId="e7aed605-a3dd-4d5a-a692-a87037af107b" providerId="ADAL" clId="{30347802-9C65-42D2-9A14-182449421AC0}" dt="2025-05-14T00:07:48.833" v="250" actId="20577"/>
        <pc:sldMkLst>
          <pc:docMk/>
          <pc:sldMk cId="4084821266" sldId="258"/>
        </pc:sldMkLst>
        <pc:spChg chg="mod">
          <ac:chgData name="Weifeng Xu" userId="e7aed605-a3dd-4d5a-a692-a87037af107b" providerId="ADAL" clId="{30347802-9C65-42D2-9A14-182449421AC0}" dt="2025-05-14T00:07:10.342" v="243"/>
          <ac:spMkLst>
            <pc:docMk/>
            <pc:sldMk cId="4084821266" sldId="258"/>
            <ac:spMk id="2" creationId="{14E43703-83AB-541F-D8D1-515F21223F8F}"/>
          </ac:spMkLst>
        </pc:spChg>
        <pc:spChg chg="add del mod">
          <ac:chgData name="Weifeng Xu" userId="e7aed605-a3dd-4d5a-a692-a87037af107b" providerId="ADAL" clId="{30347802-9C65-42D2-9A14-182449421AC0}" dt="2025-05-14T00:07:48.833" v="250" actId="20577"/>
          <ac:spMkLst>
            <pc:docMk/>
            <pc:sldMk cId="4084821266" sldId="258"/>
            <ac:spMk id="3" creationId="{87E4A103-AD48-A8A8-A4E8-B30A21BA1D74}"/>
          </ac:spMkLst>
        </pc:spChg>
        <pc:spChg chg="add mod">
          <ac:chgData name="Weifeng Xu" userId="e7aed605-a3dd-4d5a-a692-a87037af107b" providerId="ADAL" clId="{30347802-9C65-42D2-9A14-182449421AC0}" dt="2025-05-14T00:07:00.194" v="240"/>
          <ac:spMkLst>
            <pc:docMk/>
            <pc:sldMk cId="4084821266" sldId="258"/>
            <ac:spMk id="4" creationId="{3C32ED7D-7F4F-5663-915E-98810B9F296F}"/>
          </ac:spMkLst>
        </pc:spChg>
      </pc:sldChg>
      <pc:sldChg chg="del">
        <pc:chgData name="Weifeng Xu" userId="e7aed605-a3dd-4d5a-a692-a87037af107b" providerId="ADAL" clId="{30347802-9C65-42D2-9A14-182449421AC0}" dt="2025-05-13T23:45:38.222" v="71" actId="47"/>
        <pc:sldMkLst>
          <pc:docMk/>
          <pc:sldMk cId="1414809203" sldId="259"/>
        </pc:sldMkLst>
      </pc:sldChg>
      <pc:sldChg chg="modSp new mod">
        <pc:chgData name="Weifeng Xu" userId="e7aed605-a3dd-4d5a-a692-a87037af107b" providerId="ADAL" clId="{30347802-9C65-42D2-9A14-182449421AC0}" dt="2025-05-14T00:10:28.503" v="283" actId="20577"/>
        <pc:sldMkLst>
          <pc:docMk/>
          <pc:sldMk cId="1929607258" sldId="259"/>
        </pc:sldMkLst>
        <pc:spChg chg="mod">
          <ac:chgData name="Weifeng Xu" userId="e7aed605-a3dd-4d5a-a692-a87037af107b" providerId="ADAL" clId="{30347802-9C65-42D2-9A14-182449421AC0}" dt="2025-05-14T00:09:08.860" v="269" actId="20577"/>
          <ac:spMkLst>
            <pc:docMk/>
            <pc:sldMk cId="1929607258" sldId="259"/>
            <ac:spMk id="2" creationId="{6011A713-CA42-3146-DFC8-3D795287CAD6}"/>
          </ac:spMkLst>
        </pc:spChg>
        <pc:spChg chg="mod">
          <ac:chgData name="Weifeng Xu" userId="e7aed605-a3dd-4d5a-a692-a87037af107b" providerId="ADAL" clId="{30347802-9C65-42D2-9A14-182449421AC0}" dt="2025-05-14T00:10:28.503" v="283" actId="20577"/>
          <ac:spMkLst>
            <pc:docMk/>
            <pc:sldMk cId="1929607258" sldId="259"/>
            <ac:spMk id="3" creationId="{62BD3A95-2671-9824-C005-466806F0D272}"/>
          </ac:spMkLst>
        </pc:spChg>
      </pc:sldChg>
      <pc:sldChg chg="del">
        <pc:chgData name="Weifeng Xu" userId="e7aed605-a3dd-4d5a-a692-a87037af107b" providerId="ADAL" clId="{30347802-9C65-42D2-9A14-182449421AC0}" dt="2025-05-13T23:45:38.451" v="78" actId="47"/>
        <pc:sldMkLst>
          <pc:docMk/>
          <pc:sldMk cId="2555509167" sldId="260"/>
        </pc:sldMkLst>
      </pc:sldChg>
      <pc:sldChg chg="addSp delSp new mod modClrScheme chgLayout modNotesTx">
        <pc:chgData name="Weifeng Xu" userId="e7aed605-a3dd-4d5a-a692-a87037af107b" providerId="ADAL" clId="{30347802-9C65-42D2-9A14-182449421AC0}" dt="2025-05-14T01:04:40.068" v="290"/>
        <pc:sldMkLst>
          <pc:docMk/>
          <pc:sldMk cId="2892226126" sldId="260"/>
        </pc:sldMkLst>
        <pc:spChg chg="del">
          <ac:chgData name="Weifeng Xu" userId="e7aed605-a3dd-4d5a-a692-a87037af107b" providerId="ADAL" clId="{30347802-9C65-42D2-9A14-182449421AC0}" dt="2025-05-14T01:02:25.724" v="286" actId="700"/>
          <ac:spMkLst>
            <pc:docMk/>
            <pc:sldMk cId="2892226126" sldId="260"/>
            <ac:spMk id="2" creationId="{3E6EE44C-431A-2A3E-7758-33C320E963C4}"/>
          </ac:spMkLst>
        </pc:spChg>
        <pc:spChg chg="del">
          <ac:chgData name="Weifeng Xu" userId="e7aed605-a3dd-4d5a-a692-a87037af107b" providerId="ADAL" clId="{30347802-9C65-42D2-9A14-182449421AC0}" dt="2025-05-14T01:02:25.724" v="286" actId="700"/>
          <ac:spMkLst>
            <pc:docMk/>
            <pc:sldMk cId="2892226126" sldId="260"/>
            <ac:spMk id="3" creationId="{3A07C1DF-E601-905C-058D-5DD390174331}"/>
          </ac:spMkLst>
        </pc:spChg>
        <pc:picChg chg="add del">
          <ac:chgData name="Weifeng Xu" userId="e7aed605-a3dd-4d5a-a692-a87037af107b" providerId="ADAL" clId="{30347802-9C65-42D2-9A14-182449421AC0}" dt="2025-05-14T01:04:39.589" v="289" actId="478"/>
          <ac:picMkLst>
            <pc:docMk/>
            <pc:sldMk cId="2892226126" sldId="260"/>
            <ac:picMk id="4098" creationId="{B4E5D235-6610-AE18-ED40-A30BA3041605}"/>
          </ac:picMkLst>
        </pc:picChg>
        <pc:picChg chg="add">
          <ac:chgData name="Weifeng Xu" userId="e7aed605-a3dd-4d5a-a692-a87037af107b" providerId="ADAL" clId="{30347802-9C65-42D2-9A14-182449421AC0}" dt="2025-05-14T01:04:40.068" v="290"/>
          <ac:picMkLst>
            <pc:docMk/>
            <pc:sldMk cId="2892226126" sldId="260"/>
            <ac:picMk id="4100" creationId="{F0795010-E563-2220-5626-384D4D8B027C}"/>
          </ac:picMkLst>
        </pc:picChg>
      </pc:sldChg>
      <pc:sldChg chg="del">
        <pc:chgData name="Weifeng Xu" userId="e7aed605-a3dd-4d5a-a692-a87037af107b" providerId="ADAL" clId="{30347802-9C65-42D2-9A14-182449421AC0}" dt="2025-05-13T23:45:37.349" v="67" actId="47"/>
        <pc:sldMkLst>
          <pc:docMk/>
          <pc:sldMk cId="108116971" sldId="261"/>
        </pc:sldMkLst>
      </pc:sldChg>
      <pc:sldChg chg="addSp modSp new mod modClrScheme chgLayout">
        <pc:chgData name="Weifeng Xu" userId="e7aed605-a3dd-4d5a-a692-a87037af107b" providerId="ADAL" clId="{30347802-9C65-42D2-9A14-182449421AC0}" dt="2025-05-14T01:22:12.587" v="329" actId="6549"/>
        <pc:sldMkLst>
          <pc:docMk/>
          <pc:sldMk cId="1210978966" sldId="261"/>
        </pc:sldMkLst>
        <pc:spChg chg="add mod">
          <ac:chgData name="Weifeng Xu" userId="e7aed605-a3dd-4d5a-a692-a87037af107b" providerId="ADAL" clId="{30347802-9C65-42D2-9A14-182449421AC0}" dt="2025-05-14T01:20:54.457" v="294"/>
          <ac:spMkLst>
            <pc:docMk/>
            <pc:sldMk cId="1210978966" sldId="261"/>
            <ac:spMk id="2" creationId="{6009FA5C-64E5-303B-53C9-E8EA9F4C84C9}"/>
          </ac:spMkLst>
        </pc:spChg>
        <pc:spChg chg="add mod">
          <ac:chgData name="Weifeng Xu" userId="e7aed605-a3dd-4d5a-a692-a87037af107b" providerId="ADAL" clId="{30347802-9C65-42D2-9A14-182449421AC0}" dt="2025-05-14T01:22:12.587" v="329" actId="6549"/>
          <ac:spMkLst>
            <pc:docMk/>
            <pc:sldMk cId="1210978966" sldId="261"/>
            <ac:spMk id="3" creationId="{6FFE95C8-27A8-77E1-C0FD-0DBD7484F4FA}"/>
          </ac:spMkLst>
        </pc:spChg>
      </pc:sldChg>
      <pc:sldChg chg="addSp modSp new mod">
        <pc:chgData name="Weifeng Xu" userId="e7aed605-a3dd-4d5a-a692-a87037af107b" providerId="ADAL" clId="{30347802-9C65-42D2-9A14-182449421AC0}" dt="2025-05-14T01:26:35.031" v="361" actId="1076"/>
        <pc:sldMkLst>
          <pc:docMk/>
          <pc:sldMk cId="1815077138" sldId="262"/>
        </pc:sldMkLst>
        <pc:spChg chg="mod">
          <ac:chgData name="Weifeng Xu" userId="e7aed605-a3dd-4d5a-a692-a87037af107b" providerId="ADAL" clId="{30347802-9C65-42D2-9A14-182449421AC0}" dt="2025-05-14T01:23:21.665" v="332"/>
          <ac:spMkLst>
            <pc:docMk/>
            <pc:sldMk cId="1815077138" sldId="262"/>
            <ac:spMk id="2" creationId="{75551B5C-E760-B68E-1CCE-1B3C9E64E31A}"/>
          </ac:spMkLst>
        </pc:spChg>
        <pc:spChg chg="mod">
          <ac:chgData name="Weifeng Xu" userId="e7aed605-a3dd-4d5a-a692-a87037af107b" providerId="ADAL" clId="{30347802-9C65-42D2-9A14-182449421AC0}" dt="2025-05-14T01:25:34.299" v="359" actId="14100"/>
          <ac:spMkLst>
            <pc:docMk/>
            <pc:sldMk cId="1815077138" sldId="262"/>
            <ac:spMk id="3" creationId="{1AD464C7-3FCF-E428-280A-2022618B54BE}"/>
          </ac:spMkLst>
        </pc:spChg>
        <pc:picChg chg="add mod">
          <ac:chgData name="Weifeng Xu" userId="e7aed605-a3dd-4d5a-a692-a87037af107b" providerId="ADAL" clId="{30347802-9C65-42D2-9A14-182449421AC0}" dt="2025-05-14T01:26:35.031" v="361" actId="1076"/>
          <ac:picMkLst>
            <pc:docMk/>
            <pc:sldMk cId="1815077138" sldId="262"/>
            <ac:picMk id="5" creationId="{2F4CC283-C4F0-750E-F63C-D62ED10B342C}"/>
          </ac:picMkLst>
        </pc:picChg>
      </pc:sldChg>
      <pc:sldChg chg="del">
        <pc:chgData name="Weifeng Xu" userId="e7aed605-a3dd-4d5a-a692-a87037af107b" providerId="ADAL" clId="{30347802-9C65-42D2-9A14-182449421AC0}" dt="2025-05-13T23:45:38.246" v="72" actId="47"/>
        <pc:sldMkLst>
          <pc:docMk/>
          <pc:sldMk cId="541577434" sldId="263"/>
        </pc:sldMkLst>
      </pc:sldChg>
      <pc:sldChg chg="addSp delSp modSp new mod">
        <pc:chgData name="Weifeng Xu" userId="e7aed605-a3dd-4d5a-a692-a87037af107b" providerId="ADAL" clId="{30347802-9C65-42D2-9A14-182449421AC0}" dt="2025-05-14T01:30:38.912" v="398" actId="14"/>
        <pc:sldMkLst>
          <pc:docMk/>
          <pc:sldMk cId="757013594" sldId="263"/>
        </pc:sldMkLst>
        <pc:spChg chg="mod">
          <ac:chgData name="Weifeng Xu" userId="e7aed605-a3dd-4d5a-a692-a87037af107b" providerId="ADAL" clId="{30347802-9C65-42D2-9A14-182449421AC0}" dt="2025-05-14T01:30:00.501" v="378" actId="20577"/>
          <ac:spMkLst>
            <pc:docMk/>
            <pc:sldMk cId="757013594" sldId="263"/>
            <ac:spMk id="2" creationId="{C8A6F74F-706D-5EC4-0DC0-268770162AE9}"/>
          </ac:spMkLst>
        </pc:spChg>
        <pc:spChg chg="add del mod">
          <ac:chgData name="Weifeng Xu" userId="e7aed605-a3dd-4d5a-a692-a87037af107b" providerId="ADAL" clId="{30347802-9C65-42D2-9A14-182449421AC0}" dt="2025-05-14T01:30:38.912" v="398" actId="14"/>
          <ac:spMkLst>
            <pc:docMk/>
            <pc:sldMk cId="757013594" sldId="263"/>
            <ac:spMk id="3" creationId="{11FC3A90-84A2-81A8-93C1-2A846BE02547}"/>
          </ac:spMkLst>
        </pc:spChg>
        <pc:spChg chg="add mod">
          <ac:chgData name="Weifeng Xu" userId="e7aed605-a3dd-4d5a-a692-a87037af107b" providerId="ADAL" clId="{30347802-9C65-42D2-9A14-182449421AC0}" dt="2025-05-14T01:29:42.573" v="366"/>
          <ac:spMkLst>
            <pc:docMk/>
            <pc:sldMk cId="757013594" sldId="263"/>
            <ac:spMk id="4" creationId="{403CD068-D821-3F20-FB71-A6FA3646704D}"/>
          </ac:spMkLst>
        </pc:spChg>
      </pc:sldChg>
      <pc:sldChg chg="modSp new mod">
        <pc:chgData name="Weifeng Xu" userId="e7aed605-a3dd-4d5a-a692-a87037af107b" providerId="ADAL" clId="{30347802-9C65-42D2-9A14-182449421AC0}" dt="2025-05-14T01:35:04.524" v="401"/>
        <pc:sldMkLst>
          <pc:docMk/>
          <pc:sldMk cId="2715505022" sldId="264"/>
        </pc:sldMkLst>
        <pc:spChg chg="mod">
          <ac:chgData name="Weifeng Xu" userId="e7aed605-a3dd-4d5a-a692-a87037af107b" providerId="ADAL" clId="{30347802-9C65-42D2-9A14-182449421AC0}" dt="2025-05-14T01:34:55.487" v="400"/>
          <ac:spMkLst>
            <pc:docMk/>
            <pc:sldMk cId="2715505022" sldId="264"/>
            <ac:spMk id="2" creationId="{3C4268E6-278F-A850-E911-4EA1358EE682}"/>
          </ac:spMkLst>
        </pc:spChg>
        <pc:spChg chg="mod">
          <ac:chgData name="Weifeng Xu" userId="e7aed605-a3dd-4d5a-a692-a87037af107b" providerId="ADAL" clId="{30347802-9C65-42D2-9A14-182449421AC0}" dt="2025-05-14T01:35:04.524" v="401"/>
          <ac:spMkLst>
            <pc:docMk/>
            <pc:sldMk cId="2715505022" sldId="264"/>
            <ac:spMk id="3" creationId="{A78AE6C5-5B3E-7658-D74A-051A8356DB31}"/>
          </ac:spMkLst>
        </pc:spChg>
      </pc:sldChg>
      <pc:sldChg chg="del">
        <pc:chgData name="Weifeng Xu" userId="e7aed605-a3dd-4d5a-a692-a87037af107b" providerId="ADAL" clId="{30347802-9C65-42D2-9A14-182449421AC0}" dt="2025-05-13T23:45:38.299" v="74" actId="47"/>
        <pc:sldMkLst>
          <pc:docMk/>
          <pc:sldMk cId="4109817222" sldId="264"/>
        </pc:sldMkLst>
      </pc:sldChg>
      <pc:sldChg chg="del">
        <pc:chgData name="Weifeng Xu" userId="e7aed605-a3dd-4d5a-a692-a87037af107b" providerId="ADAL" clId="{30347802-9C65-42D2-9A14-182449421AC0}" dt="2025-05-13T23:45:38.370" v="76" actId="47"/>
        <pc:sldMkLst>
          <pc:docMk/>
          <pc:sldMk cId="2460522592" sldId="265"/>
        </pc:sldMkLst>
      </pc:sldChg>
      <pc:sldChg chg="del">
        <pc:chgData name="Weifeng Xu" userId="e7aed605-a3dd-4d5a-a692-a87037af107b" providerId="ADAL" clId="{30347802-9C65-42D2-9A14-182449421AC0}" dt="2025-05-13T23:45:38.412" v="77" actId="47"/>
        <pc:sldMkLst>
          <pc:docMk/>
          <pc:sldMk cId="4202676483" sldId="266"/>
        </pc:sldMkLst>
      </pc:sldChg>
      <pc:sldChg chg="del">
        <pc:chgData name="Weifeng Xu" userId="e7aed605-a3dd-4d5a-a692-a87037af107b" providerId="ADAL" clId="{30347802-9C65-42D2-9A14-182449421AC0}" dt="2025-05-13T23:45:38.271" v="73" actId="47"/>
        <pc:sldMkLst>
          <pc:docMk/>
          <pc:sldMk cId="86561853" sldId="267"/>
        </pc:sldMkLst>
      </pc:sldChg>
      <pc:sldChg chg="del">
        <pc:chgData name="Weifeng Xu" userId="e7aed605-a3dd-4d5a-a692-a87037af107b" providerId="ADAL" clId="{30347802-9C65-42D2-9A14-182449421AC0}" dt="2025-05-13T23:45:38.477" v="79" actId="47"/>
        <pc:sldMkLst>
          <pc:docMk/>
          <pc:sldMk cId="2452082469" sldId="268"/>
        </pc:sldMkLst>
      </pc:sldChg>
      <pc:sldChg chg="del">
        <pc:chgData name="Weifeng Xu" userId="e7aed605-a3dd-4d5a-a692-a87037af107b" providerId="ADAL" clId="{30347802-9C65-42D2-9A14-182449421AC0}" dt="2025-05-13T23:45:37.493" v="68" actId="47"/>
        <pc:sldMkLst>
          <pc:docMk/>
          <pc:sldMk cId="1533910329" sldId="269"/>
        </pc:sldMkLst>
      </pc:sldChg>
      <pc:sldChg chg="del">
        <pc:chgData name="Weifeng Xu" userId="e7aed605-a3dd-4d5a-a692-a87037af107b" providerId="ADAL" clId="{30347802-9C65-42D2-9A14-182449421AC0}" dt="2025-05-13T23:45:37.667" v="69" actId="47"/>
        <pc:sldMkLst>
          <pc:docMk/>
          <pc:sldMk cId="2434111921" sldId="270"/>
        </pc:sldMkLst>
      </pc:sldChg>
      <pc:sldChg chg="del">
        <pc:chgData name="Weifeng Xu" userId="e7aed605-a3dd-4d5a-a692-a87037af107b" providerId="ADAL" clId="{30347802-9C65-42D2-9A14-182449421AC0}" dt="2025-05-13T23:45:38.173" v="70" actId="47"/>
        <pc:sldMkLst>
          <pc:docMk/>
          <pc:sldMk cId="3407768076" sldId="271"/>
        </pc:sldMkLst>
      </pc:sldChg>
      <pc:sldChg chg="del">
        <pc:chgData name="Weifeng Xu" userId="e7aed605-a3dd-4d5a-a692-a87037af107b" providerId="ADAL" clId="{30347802-9C65-42D2-9A14-182449421AC0}" dt="2025-05-13T23:45:38.336" v="75" actId="47"/>
        <pc:sldMkLst>
          <pc:docMk/>
          <pc:sldMk cId="3267955198" sldId="272"/>
        </pc:sldMkLst>
      </pc:sldChg>
      <pc:sldChg chg="del">
        <pc:chgData name="Weifeng Xu" userId="e7aed605-a3dd-4d5a-a692-a87037af107b" providerId="ADAL" clId="{30347802-9C65-42D2-9A14-182449421AC0}" dt="2025-05-13T23:45:39.148" v="80" actId="47"/>
        <pc:sldMkLst>
          <pc:docMk/>
          <pc:sldMk cId="123998257" sldId="273"/>
        </pc:sldMkLst>
      </pc:sldChg>
      <pc:sldChg chg="del">
        <pc:chgData name="Weifeng Xu" userId="e7aed605-a3dd-4d5a-a692-a87037af107b" providerId="ADAL" clId="{30347802-9C65-42D2-9A14-182449421AC0}" dt="2025-05-13T23:45:39.656" v="81" actId="47"/>
        <pc:sldMkLst>
          <pc:docMk/>
          <pc:sldMk cId="2691624364" sldId="274"/>
        </pc:sldMkLst>
      </pc:sldChg>
      <pc:sldChg chg="del">
        <pc:chgData name="Weifeng Xu" userId="e7aed605-a3dd-4d5a-a692-a87037af107b" providerId="ADAL" clId="{30347802-9C65-42D2-9A14-182449421AC0}" dt="2025-05-13T23:45:39.698" v="82" actId="47"/>
        <pc:sldMkLst>
          <pc:docMk/>
          <pc:sldMk cId="335620739" sldId="275"/>
        </pc:sldMkLst>
      </pc:sldChg>
      <pc:sldChg chg="del">
        <pc:chgData name="Weifeng Xu" userId="e7aed605-a3dd-4d5a-a692-a87037af107b" providerId="ADAL" clId="{30347802-9C65-42D2-9A14-182449421AC0}" dt="2025-05-13T23:45:39.724" v="83" actId="47"/>
        <pc:sldMkLst>
          <pc:docMk/>
          <pc:sldMk cId="1706777646" sldId="276"/>
        </pc:sldMkLst>
      </pc:sldChg>
      <pc:sldChg chg="del">
        <pc:chgData name="Weifeng Xu" userId="e7aed605-a3dd-4d5a-a692-a87037af107b" providerId="ADAL" clId="{30347802-9C65-42D2-9A14-182449421AC0}" dt="2025-05-13T23:45:39.769" v="84" actId="47"/>
        <pc:sldMkLst>
          <pc:docMk/>
          <pc:sldMk cId="729748050" sldId="277"/>
        </pc:sldMkLst>
      </pc:sldChg>
      <pc:sldChg chg="del">
        <pc:chgData name="Weifeng Xu" userId="e7aed605-a3dd-4d5a-a692-a87037af107b" providerId="ADAL" clId="{30347802-9C65-42D2-9A14-182449421AC0}" dt="2025-05-13T23:45:39.797" v="85" actId="47"/>
        <pc:sldMkLst>
          <pc:docMk/>
          <pc:sldMk cId="2625883836" sldId="278"/>
        </pc:sldMkLst>
      </pc:sldChg>
      <pc:sldChg chg="del">
        <pc:chgData name="Weifeng Xu" userId="e7aed605-a3dd-4d5a-a692-a87037af107b" providerId="ADAL" clId="{30347802-9C65-42D2-9A14-182449421AC0}" dt="2025-05-13T23:45:39.821" v="86" actId="47"/>
        <pc:sldMkLst>
          <pc:docMk/>
          <pc:sldMk cId="1124268826" sldId="279"/>
        </pc:sldMkLst>
      </pc:sldChg>
      <pc:sldChg chg="del">
        <pc:chgData name="Weifeng Xu" userId="e7aed605-a3dd-4d5a-a692-a87037af107b" providerId="ADAL" clId="{30347802-9C65-42D2-9A14-182449421AC0}" dt="2025-05-13T23:45:40.579" v="88" actId="47"/>
        <pc:sldMkLst>
          <pc:docMk/>
          <pc:sldMk cId="1156439318" sldId="280"/>
        </pc:sldMkLst>
      </pc:sldChg>
      <pc:sldChg chg="del">
        <pc:chgData name="Weifeng Xu" userId="e7aed605-a3dd-4d5a-a692-a87037af107b" providerId="ADAL" clId="{30347802-9C65-42D2-9A14-182449421AC0}" dt="2025-05-13T23:45:39.865" v="87" actId="47"/>
        <pc:sldMkLst>
          <pc:docMk/>
          <pc:sldMk cId="1238643883" sldId="281"/>
        </pc:sldMkLst>
      </pc:sldChg>
      <pc:sldChg chg="del">
        <pc:chgData name="Weifeng Xu" userId="e7aed605-a3dd-4d5a-a692-a87037af107b" providerId="ADAL" clId="{30347802-9C65-42D2-9A14-182449421AC0}" dt="2025-05-13T23:45:40.850" v="89" actId="47"/>
        <pc:sldMkLst>
          <pc:docMk/>
          <pc:sldMk cId="3302196761" sldId="282"/>
        </pc:sldMkLst>
      </pc:sldChg>
      <pc:sldChg chg="del">
        <pc:chgData name="Weifeng Xu" userId="e7aed605-a3dd-4d5a-a692-a87037af107b" providerId="ADAL" clId="{30347802-9C65-42D2-9A14-182449421AC0}" dt="2025-05-13T23:45:41.031" v="90" actId="47"/>
        <pc:sldMkLst>
          <pc:docMk/>
          <pc:sldMk cId="3728536507" sldId="283"/>
        </pc:sldMkLst>
      </pc:sldChg>
      <pc:sldChg chg="del">
        <pc:chgData name="Weifeng Xu" userId="e7aed605-a3dd-4d5a-a692-a87037af107b" providerId="ADAL" clId="{30347802-9C65-42D2-9A14-182449421AC0}" dt="2025-05-13T23:45:41.339" v="91" actId="47"/>
        <pc:sldMkLst>
          <pc:docMk/>
          <pc:sldMk cId="2713869841" sldId="284"/>
        </pc:sldMkLst>
      </pc:sldChg>
    </pc:docChg>
  </pc:docChgLst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0T15:04:38.447" v="1972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TransferLearningSentimentAnalysis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endParaRPr lang="en-US" dirty="0"/>
          </a:p>
          <a:p>
            <a:r>
              <a:rPr lang="en-US" dirty="0"/>
              <a:t>  // Nodes</a:t>
            </a:r>
          </a:p>
          <a:p>
            <a:r>
              <a:rPr lang="en-US" dirty="0"/>
              <a:t>  subgraph </a:t>
            </a:r>
            <a:r>
              <a:rPr lang="en-US" dirty="0" err="1"/>
              <a:t>cluster_input</a:t>
            </a:r>
            <a:r>
              <a:rPr lang="en-US" dirty="0"/>
              <a:t> {</a:t>
            </a:r>
          </a:p>
          <a:p>
            <a:r>
              <a:rPr lang="en-US" dirty="0"/>
              <a:t>    label="Input";</a:t>
            </a:r>
          </a:p>
          <a:p>
            <a:r>
              <a:rPr lang="en-US" dirty="0"/>
              <a:t>    style=rounded;</a:t>
            </a:r>
          </a:p>
          <a:p>
            <a:r>
              <a:rPr lang="en-US" dirty="0"/>
              <a:t>    </a:t>
            </a:r>
            <a:r>
              <a:rPr lang="en-US" dirty="0" err="1"/>
              <a:t>MovieReview</a:t>
            </a:r>
            <a:r>
              <a:rPr lang="en-US" dirty="0"/>
              <a:t> [label="Movie Review Comment"];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cluster_bert</a:t>
            </a:r>
            <a:r>
              <a:rPr lang="en-US" dirty="0"/>
              <a:t> {</a:t>
            </a:r>
          </a:p>
          <a:p>
            <a:r>
              <a:rPr lang="en-US" dirty="0"/>
              <a:t>    label="BERT (Pre-trained)";</a:t>
            </a:r>
          </a:p>
          <a:p>
            <a:r>
              <a:rPr lang="en-US" dirty="0"/>
              <a:t>    style=rounded;</a:t>
            </a:r>
          </a:p>
          <a:p>
            <a:r>
              <a:rPr lang="en-US" dirty="0"/>
              <a:t>    </a:t>
            </a:r>
            <a:r>
              <a:rPr lang="en-US" dirty="0" err="1"/>
              <a:t>BERT_Input</a:t>
            </a:r>
            <a:r>
              <a:rPr lang="en-US" dirty="0"/>
              <a:t> [label="Tokenized Input\n[CLS] ... [SEP]"];</a:t>
            </a:r>
          </a:p>
          <a:p>
            <a:r>
              <a:rPr lang="en-US" dirty="0"/>
              <a:t>    </a:t>
            </a:r>
            <a:r>
              <a:rPr lang="en-US" dirty="0" err="1"/>
              <a:t>BERT_Model</a:t>
            </a:r>
            <a:r>
              <a:rPr lang="en-US" dirty="0"/>
              <a:t> [label="BERT\n(Transformer\</a:t>
            </a:r>
            <a:r>
              <a:rPr lang="en-US" dirty="0" err="1"/>
              <a:t>nEncoder</a:t>
            </a:r>
            <a:r>
              <a:rPr lang="en-US" dirty="0"/>
              <a:t> Layers)"];</a:t>
            </a:r>
          </a:p>
          <a:p>
            <a:r>
              <a:rPr lang="en-US" dirty="0"/>
              <a:t>    </a:t>
            </a:r>
            <a:r>
              <a:rPr lang="en-US" dirty="0" err="1"/>
              <a:t>BERT_Output</a:t>
            </a:r>
            <a:r>
              <a:rPr lang="en-US" dirty="0"/>
              <a:t> [label="[CLS] Embedding"];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cluster_classification</a:t>
            </a:r>
            <a:r>
              <a:rPr lang="en-US" dirty="0"/>
              <a:t> {</a:t>
            </a:r>
          </a:p>
          <a:p>
            <a:r>
              <a:rPr lang="en-US" dirty="0"/>
              <a:t>    label="Classification Layer";</a:t>
            </a:r>
          </a:p>
          <a:p>
            <a:r>
              <a:rPr lang="en-US" dirty="0"/>
              <a:t>    style=rounded;</a:t>
            </a:r>
          </a:p>
          <a:p>
            <a:r>
              <a:rPr lang="en-US" dirty="0"/>
              <a:t>    </a:t>
            </a:r>
            <a:r>
              <a:rPr lang="en-US" dirty="0" err="1"/>
              <a:t>DenseLayer</a:t>
            </a:r>
            <a:r>
              <a:rPr lang="en-US" dirty="0"/>
              <a:t> [label="Dense Layer(s)"];</a:t>
            </a:r>
          </a:p>
          <a:p>
            <a:r>
              <a:rPr lang="en-US" dirty="0"/>
              <a:t>    Output [label="Sentiment\</a:t>
            </a:r>
            <a:r>
              <a:rPr lang="en-US" dirty="0" err="1"/>
              <a:t>nPrediction</a:t>
            </a:r>
            <a:r>
              <a:rPr lang="en-US" dirty="0"/>
              <a:t>\n(0: Negative,\n 1: Positive,\n 2: Neutral)"];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Edges</a:t>
            </a:r>
          </a:p>
          <a:p>
            <a:r>
              <a:rPr lang="en-US" dirty="0"/>
              <a:t>  </a:t>
            </a:r>
            <a:r>
              <a:rPr lang="en-US" dirty="0" err="1"/>
              <a:t>MovieReview</a:t>
            </a:r>
            <a:r>
              <a:rPr lang="en-US" dirty="0"/>
              <a:t> -&gt; </a:t>
            </a:r>
            <a:r>
              <a:rPr lang="en-US" dirty="0" err="1"/>
              <a:t>BERT_Input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BERT_Input</a:t>
            </a:r>
            <a:r>
              <a:rPr lang="en-US" dirty="0"/>
              <a:t> -&gt; </a:t>
            </a:r>
            <a:r>
              <a:rPr lang="en-US" dirty="0" err="1"/>
              <a:t>BERT_Model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BERT_Model</a:t>
            </a:r>
            <a:r>
              <a:rPr lang="en-US" dirty="0"/>
              <a:t> -&gt; </a:t>
            </a:r>
            <a:r>
              <a:rPr lang="en-US" dirty="0" err="1"/>
              <a:t>BERT_Output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BERT_Output</a:t>
            </a:r>
            <a:r>
              <a:rPr lang="en-US" dirty="0"/>
              <a:t> -&gt; </a:t>
            </a:r>
            <a:r>
              <a:rPr lang="en-US" dirty="0" err="1"/>
              <a:t>DenseLayer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DenseLayer</a:t>
            </a:r>
            <a:r>
              <a:rPr lang="en-US" dirty="0"/>
              <a:t> -&gt; Output;</a:t>
            </a:r>
          </a:p>
          <a:p>
            <a:endParaRPr lang="en-US" dirty="0"/>
          </a:p>
          <a:p>
            <a:r>
              <a:rPr lang="en-US" dirty="0"/>
              <a:t>  // Styling (Optional)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MovieReview</a:t>
            </a:r>
            <a:r>
              <a:rPr lang="en-US" dirty="0"/>
              <a:t>;</a:t>
            </a:r>
          </a:p>
          <a:p>
            <a:r>
              <a:rPr lang="en-US" dirty="0"/>
              <a:t>    Output;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lightyellow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BERT_Input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BERT_Output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DenseLayer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BERT_Model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Notes</a:t>
            </a:r>
          </a:p>
          <a:p>
            <a:r>
              <a:rPr lang="en-US" dirty="0"/>
              <a:t>  label = "Transfer Learning for Sentiment Analysis with BERT";</a:t>
            </a:r>
          </a:p>
          <a:p>
            <a:r>
              <a:rPr lang="en-US" dirty="0"/>
              <a:t>  </a:t>
            </a:r>
            <a:r>
              <a:rPr lang="en-US" dirty="0" err="1"/>
              <a:t>labelloc</a:t>
            </a:r>
            <a:r>
              <a:rPr lang="en-US" dirty="0"/>
              <a:t> = "t";</a:t>
            </a:r>
          </a:p>
          <a:p>
            <a:r>
              <a:rPr lang="en-US" dirty="0"/>
              <a:t>  </a:t>
            </a:r>
            <a:r>
              <a:rPr lang="en-US" dirty="0" err="1"/>
              <a:t>fontsize</a:t>
            </a:r>
            <a:r>
              <a:rPr lang="en-US" dirty="0"/>
              <a:t> = 20;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Reusing Pre-trained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D61-AA35-890A-F242-3E82ABB8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873-14EB-A454-2C4B-AFED86CB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8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Transfer Learning is a machine learning technique where knowledge gained from one task is applied to another related task.</a:t>
            </a:r>
          </a:p>
          <a:p>
            <a:pPr lvl="1"/>
            <a:r>
              <a:rPr lang="en-GB" dirty="0"/>
              <a:t>Learning to ride a bike helps with learning to ride a motorcycle</a:t>
            </a:r>
          </a:p>
          <a:p>
            <a:r>
              <a:rPr lang="en-GB" dirty="0"/>
              <a:t>Data with a task → Knowledge (pre-trained model) → a similar new Task</a:t>
            </a:r>
          </a:p>
        </p:txBody>
      </p:sp>
      <p:sp>
        <p:nvSpPr>
          <p:cNvPr id="5" name="AutoShape 3" descr="How-Transfer-Learning-Works">
            <a:extLst>
              <a:ext uri="{FF2B5EF4-FFF2-40B4-BE49-F238E27FC236}">
                <a16:creationId xmlns:a16="http://schemas.microsoft.com/office/drawing/2014/main" id="{5C7722F4-2AF9-0808-DB27-F03D2EF1F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DF0F0-894D-E902-2D7D-B4507A62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30" y="4052303"/>
            <a:ext cx="5385247" cy="2692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E8D19E-FAEF-4D3F-106E-B717FCC98695}"/>
              </a:ext>
            </a:extLst>
          </p:cNvPr>
          <p:cNvSpPr txBox="1"/>
          <p:nvPr/>
        </p:nvSpPr>
        <p:spPr>
          <a:xfrm>
            <a:off x="7467692" y="5843213"/>
            <a:ext cx="3344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https://www.geeksforgeeks.org/ml-introduction-to-transfer-learning/</a:t>
            </a:r>
          </a:p>
        </p:txBody>
      </p:sp>
    </p:spTree>
    <p:extLst>
      <p:ext uri="{BB962C8B-B14F-4D97-AF65-F5344CB8AC3E}">
        <p14:creationId xmlns:p14="http://schemas.microsoft.com/office/powerpoint/2010/main" val="211310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3703-83AB-541F-D8D1-515F2122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A103-AD48-A8A8-A4E8-B30A21BA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Saves time and resources</a:t>
            </a:r>
          </a:p>
          <a:p>
            <a:r>
              <a:rPr lang="en-GB" dirty="0"/>
              <a:t>Useful when you have limited data for your task</a:t>
            </a:r>
          </a:p>
          <a:p>
            <a:r>
              <a:rPr lang="en-GB" dirty="0"/>
              <a:t>Pre-trained models are often trained on huge datasets (e.g., ImageNet, GPT, BERT)</a:t>
            </a:r>
          </a:p>
          <a:p>
            <a:r>
              <a:rPr lang="en-GB" dirty="0"/>
              <a:t>List key benefits:</a:t>
            </a:r>
          </a:p>
          <a:p>
            <a:pPr lvl="1"/>
            <a:r>
              <a:rPr lang="en-GB" dirty="0"/>
              <a:t>Faster training</a:t>
            </a:r>
          </a:p>
          <a:p>
            <a:pPr lvl="1"/>
            <a:r>
              <a:rPr lang="en-GB" dirty="0"/>
              <a:t>Better performance with small datasets</a:t>
            </a:r>
          </a:p>
          <a:p>
            <a:pPr lvl="1"/>
            <a:r>
              <a:rPr lang="en-GB" dirty="0"/>
              <a:t>Reduced computational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A713-CA42-3146-DFC8-3D79528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 in Different Domains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3A95-2671-9824-C005-466806F0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Learning in Computer Vision</a:t>
            </a:r>
          </a:p>
          <a:p>
            <a:pPr lvl="1"/>
            <a:r>
              <a:rPr lang="en-GB" dirty="0"/>
              <a:t>Use of pre-trained CNNs: VGG16, </a:t>
            </a:r>
            <a:r>
              <a:rPr lang="en-GB" dirty="0" err="1"/>
              <a:t>ResNet</a:t>
            </a:r>
            <a:r>
              <a:rPr lang="en-GB" dirty="0"/>
              <a:t>, Inception</a:t>
            </a:r>
          </a:p>
          <a:p>
            <a:pPr lvl="1"/>
            <a:r>
              <a:rPr lang="en-GB" dirty="0"/>
              <a:t>Example: Image classification with few cat images</a:t>
            </a:r>
          </a:p>
          <a:p>
            <a:pPr lvl="1"/>
            <a:r>
              <a:rPr lang="en-GB" dirty="0"/>
              <a:t>Visual: Architecture with "frozen" layers and new output layer</a:t>
            </a:r>
          </a:p>
          <a:p>
            <a:r>
              <a:rPr lang="en-GB" dirty="0"/>
              <a:t>Transfer Learning in NLP</a:t>
            </a:r>
          </a:p>
          <a:p>
            <a:pPr lvl="1"/>
            <a:r>
              <a:rPr lang="en-GB" dirty="0"/>
              <a:t>Use of pre-trained models: BERT, </a:t>
            </a:r>
            <a:r>
              <a:rPr lang="en-GB" dirty="0" err="1"/>
              <a:t>RoBERTa</a:t>
            </a:r>
            <a:r>
              <a:rPr lang="en-GB" dirty="0"/>
              <a:t>, GPT</a:t>
            </a:r>
          </a:p>
          <a:p>
            <a:pPr lvl="1"/>
            <a:r>
              <a:rPr lang="en-GB" dirty="0"/>
              <a:t>Tasks: Sentiment analysis, Named Entity Recognition, Text Classification</a:t>
            </a:r>
          </a:p>
          <a:p>
            <a:pPr lvl="1"/>
            <a:r>
              <a:rPr lang="en-GB" dirty="0"/>
              <a:t>Hugging Face Transformers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0795010-E563-2220-5626-384D4D8B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1075"/>
            <a:ext cx="12192000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22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FA5C-64E5-303B-53C9-E8EA9F4C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95C8-27A8-77E1-C0FD-0DBD7484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50 reviews for "The Matrix" (48 for prediction)  </a:t>
            </a:r>
          </a:p>
          <a:p>
            <a:pPr lvl="1"/>
            <a:r>
              <a:rPr lang="en-US" dirty="0"/>
              <a:t>20 positive, 20 negative, 8 neutral  </a:t>
            </a:r>
          </a:p>
          <a:p>
            <a:pPr lvl="1"/>
            <a:r>
              <a:rPr lang="en-US" dirty="0"/>
              <a:t>Example: "The Matrix is great, revolutionary sci-fi! #mindblown“</a:t>
            </a:r>
          </a:p>
          <a:p>
            <a:r>
              <a:rPr lang="en-US" dirty="0"/>
              <a:t>Task: Predict sentiment (positive, negative, neutral)</a:t>
            </a:r>
          </a:p>
          <a:p>
            <a:r>
              <a:rPr lang="en-US" dirty="0"/>
              <a:t>Tools:  </a:t>
            </a:r>
          </a:p>
          <a:p>
            <a:pPr lvl="1"/>
            <a:r>
              <a:rPr lang="en-US" dirty="0"/>
              <a:t>Frozen BERT: Extracts review embeddings  </a:t>
            </a:r>
          </a:p>
          <a:p>
            <a:pPr lvl="1"/>
            <a:r>
              <a:rPr lang="en-US" dirty="0"/>
              <a:t>Custom layer: Classifies embeddings into sentiments</a:t>
            </a:r>
          </a:p>
          <a:p>
            <a:r>
              <a:rPr lang="en-US" dirty="0"/>
              <a:t>Program: 3 steps (tokenization, embeddings, prediction)</a:t>
            </a:r>
          </a:p>
        </p:txBody>
      </p:sp>
    </p:spTree>
    <p:extLst>
      <p:ext uri="{BB962C8B-B14F-4D97-AF65-F5344CB8AC3E}">
        <p14:creationId xmlns:p14="http://schemas.microsoft.com/office/powerpoint/2010/main" val="12109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1B5C-E760-B68E-1CCE-1B3C9E64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4C7-3FCF-E428-280A-2022618B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926"/>
          </a:xfrm>
        </p:spPr>
        <p:txBody>
          <a:bodyPr/>
          <a:lstStyle/>
          <a:p>
            <a:r>
              <a:rPr lang="en-US" dirty="0"/>
              <a:t>Test Set: 10 reviews (20% of 48)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CC283-C4F0-750E-F63C-D62ED10B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53" y="2626743"/>
            <a:ext cx="945724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8E6-278F-A850-E911-4EA1358E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applications of BERT in 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E6C5-5B3E-7658-D74A-051A8356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  <a:p>
            <a:r>
              <a:rPr lang="en-GB" dirty="0"/>
              <a:t>Language Translation</a:t>
            </a:r>
          </a:p>
          <a:p>
            <a:r>
              <a:rPr lang="en-GB" dirty="0"/>
              <a:t>Question Answering</a:t>
            </a:r>
          </a:p>
          <a:p>
            <a:r>
              <a:rPr lang="en-GB" dirty="0"/>
              <a:t>Google Search</a:t>
            </a:r>
          </a:p>
          <a:p>
            <a:r>
              <a:rPr lang="en-GB" dirty="0"/>
              <a:t>Text Summarization</a:t>
            </a:r>
          </a:p>
          <a:p>
            <a:r>
              <a:rPr lang="en-GB" dirty="0"/>
              <a:t>Text Matching and Retrieval</a:t>
            </a:r>
          </a:p>
          <a:p>
            <a:r>
              <a:rPr lang="en-GB" dirty="0"/>
              <a:t>Paragraph Highlighting.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0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F74F-706D-5EC4-0DC0-26877016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3A90-84A2-81A8-93C1-2A846BE0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learning enables NLP with small datasets  </a:t>
            </a:r>
          </a:p>
          <a:p>
            <a:r>
              <a:rPr lang="en-GB" dirty="0"/>
              <a:t>Feature extraction: Frozen BERT + custom layer  </a:t>
            </a:r>
          </a:p>
          <a:p>
            <a:r>
              <a:rPr lang="en-GB" dirty="0"/>
              <a:t>Simple, efficient, and effective for sentiment analysis</a:t>
            </a:r>
          </a:p>
          <a:p>
            <a:r>
              <a:rPr lang="en-GB" dirty="0"/>
              <a:t>Applications:  </a:t>
            </a:r>
          </a:p>
          <a:p>
            <a:pPr lvl="1"/>
            <a:r>
              <a:rPr lang="en-GB" dirty="0"/>
              <a:t>Review classification, chatbots, text analysis  </a:t>
            </a:r>
          </a:p>
          <a:p>
            <a:pPr lvl="1"/>
            <a:r>
              <a:rPr lang="en-GB"/>
              <a:t>Extends </a:t>
            </a:r>
            <a:r>
              <a:rPr lang="en-GB" dirty="0"/>
              <a:t>to other tasks: Question answering</a:t>
            </a:r>
            <a:r>
              <a:rPr lang="en-GB"/>
              <a:t>, translation</a:t>
            </a:r>
          </a:p>
          <a:p>
            <a:r>
              <a:rPr lang="en-GB"/>
              <a:t>Try </a:t>
            </a:r>
            <a:r>
              <a:rPr lang="en-GB" dirty="0"/>
              <a:t>It: Experiment with new reviews or layer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1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14010</TotalTime>
  <Words>666</Words>
  <Application>Microsoft Office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Transfer Learning</vt:lpstr>
      <vt:lpstr>What is Transfer Learning?</vt:lpstr>
      <vt:lpstr>Why Transfer Learning?</vt:lpstr>
      <vt:lpstr>Transfer Learning in Different Domains</vt:lpstr>
      <vt:lpstr>PowerPoint Presentation</vt:lpstr>
      <vt:lpstr>Case Study: Sentiment Analysis</vt:lpstr>
      <vt:lpstr>Results </vt:lpstr>
      <vt:lpstr>Some applications of BERT in NLP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2025-05-14T01:35:06Z</dcterms:modified>
</cp:coreProperties>
</file>