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69" r:id="rId4"/>
    <p:sldId id="271" r:id="rId5"/>
    <p:sldId id="2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837CB-90D2-46D2-9B59-E1F1A2B6DF03}" v="13" dt="2025-05-14T02:28:00.022"/>
    <p1510:client id="{99E7DBB8-0B00-463F-B90F-88F2FF9D1B2C}" v="160" dt="2025-05-14T00:52:32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85" d="100"/>
          <a:sy n="85" d="100"/>
        </p:scale>
        <p:origin x="10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31837CB-90D2-46D2-9B59-E1F1A2B6DF03}"/>
    <pc:docChg chg="undo custSel addSld delSld modSld">
      <pc:chgData name="Weifeng Xu" userId="e7aed605-a3dd-4d5a-a692-a87037af107b" providerId="ADAL" clId="{831837CB-90D2-46D2-9B59-E1F1A2B6DF03}" dt="2025-05-14T02:28:00.021" v="149"/>
      <pc:docMkLst>
        <pc:docMk/>
      </pc:docMkLst>
      <pc:sldChg chg="addSp delSp modSp mod">
        <pc:chgData name="Weifeng Xu" userId="e7aed605-a3dd-4d5a-a692-a87037af107b" providerId="ADAL" clId="{831837CB-90D2-46D2-9B59-E1F1A2B6DF03}" dt="2025-05-14T02:06:25.734" v="124" actId="478"/>
        <pc:sldMkLst>
          <pc:docMk/>
          <pc:sldMk cId="4229613289" sldId="256"/>
        </pc:sldMkLst>
        <pc:spChg chg="mod">
          <ac:chgData name="Weifeng Xu" userId="e7aed605-a3dd-4d5a-a692-a87037af107b" providerId="ADAL" clId="{831837CB-90D2-46D2-9B59-E1F1A2B6DF03}" dt="2025-05-14T01:47:34.306" v="1"/>
          <ac:spMkLst>
            <pc:docMk/>
            <pc:sldMk cId="4229613289" sldId="256"/>
            <ac:spMk id="2" creationId="{73048C73-D1CA-0BE8-0077-80ECB9E744B2}"/>
          </ac:spMkLst>
        </pc:spChg>
        <pc:spChg chg="del">
          <ac:chgData name="Weifeng Xu" userId="e7aed605-a3dd-4d5a-a692-a87037af107b" providerId="ADAL" clId="{831837CB-90D2-46D2-9B59-E1F1A2B6DF03}" dt="2025-05-14T01:47:20.030" v="0" actId="478"/>
          <ac:spMkLst>
            <pc:docMk/>
            <pc:sldMk cId="4229613289" sldId="256"/>
            <ac:spMk id="4" creationId="{0E7FD614-DCA2-75C0-53F6-C415142D475E}"/>
          </ac:spMkLst>
        </pc:spChg>
        <pc:spChg chg="add del mod">
          <ac:chgData name="Weifeng Xu" userId="e7aed605-a3dd-4d5a-a692-a87037af107b" providerId="ADAL" clId="{831837CB-90D2-46D2-9B59-E1F1A2B6DF03}" dt="2025-05-14T02:06:25.734" v="124" actId="478"/>
          <ac:spMkLst>
            <pc:docMk/>
            <pc:sldMk cId="4229613289" sldId="256"/>
            <ac:spMk id="6" creationId="{E1131E22-0D67-727E-FCC3-AF9878B0AB57}"/>
          </ac:spMkLst>
        </pc:spChg>
      </pc:sldChg>
      <pc:sldChg chg="del">
        <pc:chgData name="Weifeng Xu" userId="e7aed605-a3dd-4d5a-a692-a87037af107b" providerId="ADAL" clId="{831837CB-90D2-46D2-9B59-E1F1A2B6DF03}" dt="2025-05-14T01:47:44.818" v="2" actId="47"/>
        <pc:sldMkLst>
          <pc:docMk/>
          <pc:sldMk cId="2080425308" sldId="257"/>
        </pc:sldMkLst>
      </pc:sldChg>
      <pc:sldChg chg="add del">
        <pc:chgData name="Weifeng Xu" userId="e7aed605-a3dd-4d5a-a692-a87037af107b" providerId="ADAL" clId="{831837CB-90D2-46D2-9B59-E1F1A2B6DF03}" dt="2025-05-14T01:48:10.090" v="48" actId="47"/>
        <pc:sldMkLst>
          <pc:docMk/>
          <pc:sldMk cId="1414809203" sldId="259"/>
        </pc:sldMkLst>
      </pc:sldChg>
      <pc:sldChg chg="add del">
        <pc:chgData name="Weifeng Xu" userId="e7aed605-a3dd-4d5a-a692-a87037af107b" providerId="ADAL" clId="{831837CB-90D2-46D2-9B59-E1F1A2B6DF03}" dt="2025-05-14T01:48:13.990" v="56" actId="47"/>
        <pc:sldMkLst>
          <pc:docMk/>
          <pc:sldMk cId="2555509167" sldId="260"/>
        </pc:sldMkLst>
      </pc:sldChg>
      <pc:sldChg chg="del">
        <pc:chgData name="Weifeng Xu" userId="e7aed605-a3dd-4d5a-a692-a87037af107b" providerId="ADAL" clId="{831837CB-90D2-46D2-9B59-E1F1A2B6DF03}" dt="2025-05-14T01:47:44.977" v="3" actId="47"/>
        <pc:sldMkLst>
          <pc:docMk/>
          <pc:sldMk cId="108116971" sldId="261"/>
        </pc:sldMkLst>
      </pc:sldChg>
      <pc:sldChg chg="add del">
        <pc:chgData name="Weifeng Xu" userId="e7aed605-a3dd-4d5a-a692-a87037af107b" providerId="ADAL" clId="{831837CB-90D2-46D2-9B59-E1F1A2B6DF03}" dt="2025-05-14T01:48:10.247" v="49" actId="47"/>
        <pc:sldMkLst>
          <pc:docMk/>
          <pc:sldMk cId="541577434" sldId="263"/>
        </pc:sldMkLst>
      </pc:sldChg>
      <pc:sldChg chg="add del">
        <pc:chgData name="Weifeng Xu" userId="e7aed605-a3dd-4d5a-a692-a87037af107b" providerId="ADAL" clId="{831837CB-90D2-46D2-9B59-E1F1A2B6DF03}" dt="2025-05-14T01:48:11.009" v="51" actId="47"/>
        <pc:sldMkLst>
          <pc:docMk/>
          <pc:sldMk cId="4109817222" sldId="264"/>
        </pc:sldMkLst>
      </pc:sldChg>
      <pc:sldChg chg="add del">
        <pc:chgData name="Weifeng Xu" userId="e7aed605-a3dd-4d5a-a692-a87037af107b" providerId="ADAL" clId="{831837CB-90D2-46D2-9B59-E1F1A2B6DF03}" dt="2025-05-14T01:48:12.810" v="54" actId="47"/>
        <pc:sldMkLst>
          <pc:docMk/>
          <pc:sldMk cId="2460522592" sldId="265"/>
        </pc:sldMkLst>
      </pc:sldChg>
      <pc:sldChg chg="add del">
        <pc:chgData name="Weifeng Xu" userId="e7aed605-a3dd-4d5a-a692-a87037af107b" providerId="ADAL" clId="{831837CB-90D2-46D2-9B59-E1F1A2B6DF03}" dt="2025-05-14T01:48:13.431" v="55" actId="47"/>
        <pc:sldMkLst>
          <pc:docMk/>
          <pc:sldMk cId="4202676483" sldId="266"/>
        </pc:sldMkLst>
      </pc:sldChg>
      <pc:sldChg chg="add del">
        <pc:chgData name="Weifeng Xu" userId="e7aed605-a3dd-4d5a-a692-a87037af107b" providerId="ADAL" clId="{831837CB-90D2-46D2-9B59-E1F1A2B6DF03}" dt="2025-05-14T01:48:10.616" v="50" actId="47"/>
        <pc:sldMkLst>
          <pc:docMk/>
          <pc:sldMk cId="86561853" sldId="267"/>
        </pc:sldMkLst>
      </pc:sldChg>
      <pc:sldChg chg="delSp modSp add del mod modClrScheme chgLayout">
        <pc:chgData name="Weifeng Xu" userId="e7aed605-a3dd-4d5a-a692-a87037af107b" providerId="ADAL" clId="{831837CB-90D2-46D2-9B59-E1F1A2B6DF03}" dt="2025-05-14T01:49:48.231" v="72" actId="1076"/>
        <pc:sldMkLst>
          <pc:docMk/>
          <pc:sldMk cId="2452082469" sldId="268"/>
        </pc:sldMkLst>
        <pc:spChg chg="del mod">
          <ac:chgData name="Weifeng Xu" userId="e7aed605-a3dd-4d5a-a692-a87037af107b" providerId="ADAL" clId="{831837CB-90D2-46D2-9B59-E1F1A2B6DF03}" dt="2025-05-14T01:48:36.991" v="58" actId="700"/>
          <ac:spMkLst>
            <pc:docMk/>
            <pc:sldMk cId="2452082469" sldId="268"/>
            <ac:spMk id="2" creationId="{1ABBE55A-1CD0-9C9B-38B3-F5C7E86D2F08}"/>
          </ac:spMkLst>
        </pc:spChg>
        <pc:spChg chg="mod">
          <ac:chgData name="Weifeng Xu" userId="e7aed605-a3dd-4d5a-a692-a87037af107b" providerId="ADAL" clId="{831837CB-90D2-46D2-9B59-E1F1A2B6DF03}" dt="2025-05-14T01:49:13.490" v="64" actId="1076"/>
          <ac:spMkLst>
            <pc:docMk/>
            <pc:sldMk cId="2452082469" sldId="268"/>
            <ac:spMk id="5" creationId="{87F5DB91-84E4-D3B2-8033-6C5DAAD118EB}"/>
          </ac:spMkLst>
        </pc:spChg>
        <pc:spChg chg="mod">
          <ac:chgData name="Weifeng Xu" userId="e7aed605-a3dd-4d5a-a692-a87037af107b" providerId="ADAL" clId="{831837CB-90D2-46D2-9B59-E1F1A2B6DF03}" dt="2025-05-14T01:49:39.237" v="69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831837CB-90D2-46D2-9B59-E1F1A2B6DF03}" dt="2025-05-14T01:49:48.231" v="7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831837CB-90D2-46D2-9B59-E1F1A2B6DF03}" dt="2025-05-14T01:49:28.617" v="67" actId="14100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831837CB-90D2-46D2-9B59-E1F1A2B6DF03}" dt="2025-05-14T01:49:44.389" v="71" actId="1076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831837CB-90D2-46D2-9B59-E1F1A2B6DF03}" dt="2025-05-14T01:49:39.237" v="69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831837CB-90D2-46D2-9B59-E1F1A2B6DF03}" dt="2025-05-14T01:49:48.231" v="7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new del">
        <pc:chgData name="Weifeng Xu" userId="e7aed605-a3dd-4d5a-a692-a87037af107b" providerId="ADAL" clId="{831837CB-90D2-46D2-9B59-E1F1A2B6DF03}" dt="2025-05-14T01:58:17.092" v="86" actId="680"/>
        <pc:sldMkLst>
          <pc:docMk/>
          <pc:sldMk cId="813844148" sldId="269"/>
        </pc:sldMkLst>
      </pc:sldChg>
      <pc:sldChg chg="del">
        <pc:chgData name="Weifeng Xu" userId="e7aed605-a3dd-4d5a-a692-a87037af107b" providerId="ADAL" clId="{831837CB-90D2-46D2-9B59-E1F1A2B6DF03}" dt="2025-05-14T01:47:45.117" v="4" actId="47"/>
        <pc:sldMkLst>
          <pc:docMk/>
          <pc:sldMk cId="1533910329" sldId="269"/>
        </pc:sldMkLst>
      </pc:sldChg>
      <pc:sldChg chg="addSp delSp modSp new mod modClrScheme chgLayout">
        <pc:chgData name="Weifeng Xu" userId="e7aed605-a3dd-4d5a-a692-a87037af107b" providerId="ADAL" clId="{831837CB-90D2-46D2-9B59-E1F1A2B6DF03}" dt="2025-05-14T02:26:46.766" v="146" actId="1076"/>
        <pc:sldMkLst>
          <pc:docMk/>
          <pc:sldMk cId="4194710683" sldId="269"/>
        </pc:sldMkLst>
        <pc:spChg chg="add mod ord">
          <ac:chgData name="Weifeng Xu" userId="e7aed605-a3dd-4d5a-a692-a87037af107b" providerId="ADAL" clId="{831837CB-90D2-46D2-9B59-E1F1A2B6DF03}" dt="2025-05-14T02:25:38.055" v="137" actId="20577"/>
          <ac:spMkLst>
            <pc:docMk/>
            <pc:sldMk cId="4194710683" sldId="269"/>
            <ac:spMk id="2" creationId="{40839CE2-F609-61D3-4CF3-CADF2B268551}"/>
          </ac:spMkLst>
        </pc:spChg>
        <pc:spChg chg="add del mod">
          <ac:chgData name="Weifeng Xu" userId="e7aed605-a3dd-4d5a-a692-a87037af107b" providerId="ADAL" clId="{831837CB-90D2-46D2-9B59-E1F1A2B6DF03}" dt="2025-05-14T02:25:16.688" v="129" actId="700"/>
          <ac:spMkLst>
            <pc:docMk/>
            <pc:sldMk cId="4194710683" sldId="269"/>
            <ac:spMk id="3" creationId="{BCACDD57-8D52-A3CC-D131-B748071EF288}"/>
          </ac:spMkLst>
        </pc:spChg>
        <pc:spChg chg="add mod">
          <ac:chgData name="Weifeng Xu" userId="e7aed605-a3dd-4d5a-a692-a87037af107b" providerId="ADAL" clId="{831837CB-90D2-46D2-9B59-E1F1A2B6DF03}" dt="2025-05-14T02:26:46.766" v="146" actId="1076"/>
          <ac:spMkLst>
            <pc:docMk/>
            <pc:sldMk cId="4194710683" sldId="269"/>
            <ac:spMk id="6" creationId="{01D181DB-70E7-FCFA-1C10-E86A1A0364C0}"/>
          </ac:spMkLst>
        </pc:spChg>
        <pc:picChg chg="add mod">
          <ac:chgData name="Weifeng Xu" userId="e7aed605-a3dd-4d5a-a692-a87037af107b" providerId="ADAL" clId="{831837CB-90D2-46D2-9B59-E1F1A2B6DF03}" dt="2025-05-14T02:26:20.603" v="138" actId="14100"/>
          <ac:picMkLst>
            <pc:docMk/>
            <pc:sldMk cId="4194710683" sldId="269"/>
            <ac:picMk id="4" creationId="{4ADDC3A3-27C0-9494-0E3D-05826AC19E28}"/>
          </ac:picMkLst>
        </pc:picChg>
      </pc:sldChg>
      <pc:sldChg chg="modSp new mod">
        <pc:chgData name="Weifeng Xu" userId="e7aed605-a3dd-4d5a-a692-a87037af107b" providerId="ADAL" clId="{831837CB-90D2-46D2-9B59-E1F1A2B6DF03}" dt="2025-05-14T02:10:10.175" v="128"/>
        <pc:sldMkLst>
          <pc:docMk/>
          <pc:sldMk cId="57326059" sldId="270"/>
        </pc:sldMkLst>
        <pc:spChg chg="mod">
          <ac:chgData name="Weifeng Xu" userId="e7aed605-a3dd-4d5a-a692-a87037af107b" providerId="ADAL" clId="{831837CB-90D2-46D2-9B59-E1F1A2B6DF03}" dt="2025-05-14T02:05:59.947" v="119" actId="20577"/>
          <ac:spMkLst>
            <pc:docMk/>
            <pc:sldMk cId="57326059" sldId="270"/>
            <ac:spMk id="2" creationId="{DAFDA8D1-09AB-DF32-4F51-74D6F1A18782}"/>
          </ac:spMkLst>
        </pc:spChg>
        <pc:spChg chg="mod">
          <ac:chgData name="Weifeng Xu" userId="e7aed605-a3dd-4d5a-a692-a87037af107b" providerId="ADAL" clId="{831837CB-90D2-46D2-9B59-E1F1A2B6DF03}" dt="2025-05-14T02:10:10.175" v="128"/>
          <ac:spMkLst>
            <pc:docMk/>
            <pc:sldMk cId="57326059" sldId="270"/>
            <ac:spMk id="3" creationId="{7FCBF8CB-9DE8-DC32-8AD9-2B292B97BF54}"/>
          </ac:spMkLst>
        </pc:spChg>
      </pc:sldChg>
      <pc:sldChg chg="add del">
        <pc:chgData name="Weifeng Xu" userId="e7aed605-a3dd-4d5a-a692-a87037af107b" providerId="ADAL" clId="{831837CB-90D2-46D2-9B59-E1F1A2B6DF03}" dt="2025-05-14T01:48:09.808" v="46" actId="47"/>
        <pc:sldMkLst>
          <pc:docMk/>
          <pc:sldMk cId="2434111921" sldId="270"/>
        </pc:sldMkLst>
      </pc:sldChg>
      <pc:sldChg chg="addSp delSp modSp new mod modClrScheme modAnim chgLayout">
        <pc:chgData name="Weifeng Xu" userId="e7aed605-a3dd-4d5a-a692-a87037af107b" providerId="ADAL" clId="{831837CB-90D2-46D2-9B59-E1F1A2B6DF03}" dt="2025-05-14T02:28:00.021" v="149"/>
        <pc:sldMkLst>
          <pc:docMk/>
          <pc:sldMk cId="162526460" sldId="271"/>
        </pc:sldMkLst>
        <pc:spChg chg="del">
          <ac:chgData name="Weifeng Xu" userId="e7aed605-a3dd-4d5a-a692-a87037af107b" providerId="ADAL" clId="{831837CB-90D2-46D2-9B59-E1F1A2B6DF03}" dt="2025-05-14T02:27:41.431" v="148" actId="700"/>
          <ac:spMkLst>
            <pc:docMk/>
            <pc:sldMk cId="162526460" sldId="271"/>
            <ac:spMk id="2" creationId="{F39EAF90-085B-05E4-5603-B5911DFDB786}"/>
          </ac:spMkLst>
        </pc:spChg>
        <pc:picChg chg="add mod">
          <ac:chgData name="Weifeng Xu" userId="e7aed605-a3dd-4d5a-a692-a87037af107b" providerId="ADAL" clId="{831837CB-90D2-46D2-9B59-E1F1A2B6DF03}" dt="2025-05-14T02:28:00.021" v="149"/>
          <ac:picMkLst>
            <pc:docMk/>
            <pc:sldMk cId="162526460" sldId="271"/>
            <ac:picMk id="3" creationId="{65EA0222-1D9F-7AEF-9A2B-61003DA8E1F9}"/>
          </ac:picMkLst>
        </pc:picChg>
      </pc:sldChg>
      <pc:sldChg chg="add del">
        <pc:chgData name="Weifeng Xu" userId="e7aed605-a3dd-4d5a-a692-a87037af107b" providerId="ADAL" clId="{831837CB-90D2-46D2-9B59-E1F1A2B6DF03}" dt="2025-05-14T01:48:09.950" v="47" actId="47"/>
        <pc:sldMkLst>
          <pc:docMk/>
          <pc:sldMk cId="3407768076" sldId="271"/>
        </pc:sldMkLst>
      </pc:sldChg>
      <pc:sldChg chg="add del">
        <pc:chgData name="Weifeng Xu" userId="e7aed605-a3dd-4d5a-a692-a87037af107b" providerId="ADAL" clId="{831837CB-90D2-46D2-9B59-E1F1A2B6DF03}" dt="2025-05-14T01:48:12.184" v="53" actId="47"/>
        <pc:sldMkLst>
          <pc:docMk/>
          <pc:sldMk cId="3267955198" sldId="272"/>
        </pc:sldMkLst>
      </pc:sldChg>
      <pc:sldChg chg="add del">
        <pc:chgData name="Weifeng Xu" userId="e7aed605-a3dd-4d5a-a692-a87037af107b" providerId="ADAL" clId="{831837CB-90D2-46D2-9B59-E1F1A2B6DF03}" dt="2025-05-14T01:50:30.284" v="73" actId="47"/>
        <pc:sldMkLst>
          <pc:docMk/>
          <pc:sldMk cId="123998257" sldId="273"/>
        </pc:sldMkLst>
      </pc:sldChg>
      <pc:sldChg chg="add del">
        <pc:chgData name="Weifeng Xu" userId="e7aed605-a3dd-4d5a-a692-a87037af107b" providerId="ADAL" clId="{831837CB-90D2-46D2-9B59-E1F1A2B6DF03}" dt="2025-05-14T01:50:30.475" v="74" actId="47"/>
        <pc:sldMkLst>
          <pc:docMk/>
          <pc:sldMk cId="2691624364" sldId="274"/>
        </pc:sldMkLst>
      </pc:sldChg>
      <pc:sldChg chg="add del">
        <pc:chgData name="Weifeng Xu" userId="e7aed605-a3dd-4d5a-a692-a87037af107b" providerId="ADAL" clId="{831837CB-90D2-46D2-9B59-E1F1A2B6DF03}" dt="2025-05-14T01:50:30.604" v="75" actId="47"/>
        <pc:sldMkLst>
          <pc:docMk/>
          <pc:sldMk cId="335620739" sldId="275"/>
        </pc:sldMkLst>
      </pc:sldChg>
      <pc:sldChg chg="add del">
        <pc:chgData name="Weifeng Xu" userId="e7aed605-a3dd-4d5a-a692-a87037af107b" providerId="ADAL" clId="{831837CB-90D2-46D2-9B59-E1F1A2B6DF03}" dt="2025-05-14T01:50:30.735" v="76" actId="47"/>
        <pc:sldMkLst>
          <pc:docMk/>
          <pc:sldMk cId="1706777646" sldId="276"/>
        </pc:sldMkLst>
      </pc:sldChg>
      <pc:sldChg chg="add del">
        <pc:chgData name="Weifeng Xu" userId="e7aed605-a3dd-4d5a-a692-a87037af107b" providerId="ADAL" clId="{831837CB-90D2-46D2-9B59-E1F1A2B6DF03}" dt="2025-05-14T01:50:30.894" v="77" actId="47"/>
        <pc:sldMkLst>
          <pc:docMk/>
          <pc:sldMk cId="729748050" sldId="277"/>
        </pc:sldMkLst>
      </pc:sldChg>
      <pc:sldChg chg="add del">
        <pc:chgData name="Weifeng Xu" userId="e7aed605-a3dd-4d5a-a692-a87037af107b" providerId="ADAL" clId="{831837CB-90D2-46D2-9B59-E1F1A2B6DF03}" dt="2025-05-14T01:50:31.038" v="78" actId="47"/>
        <pc:sldMkLst>
          <pc:docMk/>
          <pc:sldMk cId="2625883836" sldId="278"/>
        </pc:sldMkLst>
      </pc:sldChg>
      <pc:sldChg chg="add del">
        <pc:chgData name="Weifeng Xu" userId="e7aed605-a3dd-4d5a-a692-a87037af107b" providerId="ADAL" clId="{831837CB-90D2-46D2-9B59-E1F1A2B6DF03}" dt="2025-05-14T01:50:31.179" v="79" actId="47"/>
        <pc:sldMkLst>
          <pc:docMk/>
          <pc:sldMk cId="1124268826" sldId="279"/>
        </pc:sldMkLst>
      </pc:sldChg>
      <pc:sldChg chg="del">
        <pc:chgData name="Weifeng Xu" userId="e7aed605-a3dd-4d5a-a692-a87037af107b" providerId="ADAL" clId="{831837CB-90D2-46D2-9B59-E1F1A2B6DF03}" dt="2025-05-14T01:50:32.019" v="81" actId="47"/>
        <pc:sldMkLst>
          <pc:docMk/>
          <pc:sldMk cId="1156439318" sldId="280"/>
        </pc:sldMkLst>
      </pc:sldChg>
      <pc:sldChg chg="add del">
        <pc:chgData name="Weifeng Xu" userId="e7aed605-a3dd-4d5a-a692-a87037af107b" providerId="ADAL" clId="{831837CB-90D2-46D2-9B59-E1F1A2B6DF03}" dt="2025-05-14T01:50:31.826" v="80" actId="47"/>
        <pc:sldMkLst>
          <pc:docMk/>
          <pc:sldMk cId="1238643883" sldId="281"/>
        </pc:sldMkLst>
      </pc:sldChg>
      <pc:sldChg chg="del">
        <pc:chgData name="Weifeng Xu" userId="e7aed605-a3dd-4d5a-a692-a87037af107b" providerId="ADAL" clId="{831837CB-90D2-46D2-9B59-E1F1A2B6DF03}" dt="2025-05-14T01:50:32.155" v="82" actId="47"/>
        <pc:sldMkLst>
          <pc:docMk/>
          <pc:sldMk cId="3302196761" sldId="282"/>
        </pc:sldMkLst>
      </pc:sldChg>
      <pc:sldChg chg="del">
        <pc:chgData name="Weifeng Xu" userId="e7aed605-a3dd-4d5a-a692-a87037af107b" providerId="ADAL" clId="{831837CB-90D2-46D2-9B59-E1F1A2B6DF03}" dt="2025-05-14T01:50:32.274" v="83" actId="47"/>
        <pc:sldMkLst>
          <pc:docMk/>
          <pc:sldMk cId="3728536507" sldId="283"/>
        </pc:sldMkLst>
      </pc:sldChg>
      <pc:sldChg chg="del">
        <pc:chgData name="Weifeng Xu" userId="e7aed605-a3dd-4d5a-a692-a87037af107b" providerId="ADAL" clId="{831837CB-90D2-46D2-9B59-E1F1A2B6DF03}" dt="2025-05-14T01:50:32.866" v="84" actId="47"/>
        <pc:sldMkLst>
          <pc:docMk/>
          <pc:sldMk cId="2713869841" sldId="284"/>
        </pc:sldMkLst>
      </pc:sldChg>
      <pc:sldChg chg="add del">
        <pc:chgData name="Weifeng Xu" userId="e7aed605-a3dd-4d5a-a692-a87037af107b" providerId="ADAL" clId="{831837CB-90D2-46D2-9B59-E1F1A2B6DF03}" dt="2025-05-14T01:48:11.627" v="52" actId="47"/>
        <pc:sldMkLst>
          <pc:docMk/>
          <pc:sldMk cId="3944974779" sldId="285"/>
        </pc:sldMkLst>
      </pc:sldChg>
      <pc:sldChg chg="del">
        <pc:chgData name="Weifeng Xu" userId="e7aed605-a3dd-4d5a-a692-a87037af107b" providerId="ADAL" clId="{831837CB-90D2-46D2-9B59-E1F1A2B6DF03}" dt="2025-05-14T01:47:45.253" v="5" actId="47"/>
        <pc:sldMkLst>
          <pc:docMk/>
          <pc:sldMk cId="1036684615" sldId="286"/>
        </pc:sldMkLst>
      </pc:sldChg>
    </pc:docChg>
  </pc:docChgLst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4T00:52:45.952" v="2016" actId="20577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  <pc:spChg chg="mod">
          <ac:chgData name="Weifeng Xu" userId="e7aed605-a3dd-4d5a-a692-a87037af107b" providerId="ADAL" clId="{99E7DBB8-0B00-463F-B90F-88F2FF9D1B2C}" dt="2025-05-10T13:19:26.944" v="1727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99E7DBB8-0B00-463F-B90F-88F2FF9D1B2C}" dt="2025-05-09T13:01:32.096" v="61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99E7DBB8-0B00-463F-B90F-88F2FF9D1B2C}" dt="2025-05-09T13:00:34.660" v="574" actId="1076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99E7DBB8-0B00-463F-B90F-88F2FF9D1B2C}" dt="2025-05-09T13:01:25.672" v="611" actId="14100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99E7DBB8-0B00-463F-B90F-88F2FF9D1B2C}" dt="2025-05-10T13:19:26.944" v="1727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99E7DBB8-0B00-463F-B90F-88F2FF9D1B2C}" dt="2025-05-09T13:01:32.096" v="61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14T00:52:45.952" v="2016" actId="20577"/>
        <pc:sldMkLst>
          <pc:docMk/>
          <pc:sldMk cId="1036684615" sldId="286"/>
        </pc:sldMkLst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2" creationId="{FFB5FE33-5A7B-2344-5947-1C52FD0F7B86}"/>
          </ac:spMkLst>
        </pc:spChg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3" creationId="{98B74BD0-3685-3094-5304-D8D21778E748}"/>
          </ac:spMkLst>
        </pc:spChg>
        <pc:spChg chg="add mod">
          <ac:chgData name="Weifeng Xu" userId="e7aed605-a3dd-4d5a-a692-a87037af107b" providerId="ADAL" clId="{99E7DBB8-0B00-463F-B90F-88F2FF9D1B2C}" dt="2025-05-14T00:52:15.679" v="1992" actId="1076"/>
          <ac:spMkLst>
            <pc:docMk/>
            <pc:sldMk cId="1036684615" sldId="286"/>
            <ac:spMk id="5" creationId="{79381B55-A4C9-6593-AA3C-BF46F3B728EF}"/>
          </ac:spMkLst>
        </pc:spChg>
        <pc:spChg chg="add mod">
          <ac:chgData name="Weifeng Xu" userId="e7aed605-a3dd-4d5a-a692-a87037af107b" providerId="ADAL" clId="{99E7DBB8-0B00-463F-B90F-88F2FF9D1B2C}" dt="2025-05-14T00:52:45.952" v="2016" actId="20577"/>
          <ac:spMkLst>
            <pc:docMk/>
            <pc:sldMk cId="1036684615" sldId="286"/>
            <ac:spMk id="6" creationId="{DC8BD3C1-0620-61C4-4238-6C2B3533B391}"/>
          </ac:spMkLst>
        </pc:spChg>
        <pc:picChg chg="add mod">
          <ac:chgData name="Weifeng Xu" userId="e7aed605-a3dd-4d5a-a692-a87037af107b" providerId="ADAL" clId="{99E7DBB8-0B00-463F-B90F-88F2FF9D1B2C}" dt="2025-05-14T00:52:12.776" v="1991" actId="1076"/>
          <ac:picMkLst>
            <pc:docMk/>
            <pc:sldMk cId="1036684615" sldId="286"/>
            <ac:picMk id="1026" creationId="{F5F2E22A-BED2-8403-26E5-26072C3CDC4C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98002-4F32-E232-A1A7-9936865A8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71DE6-692D-C5A7-CE8F-2FB8A2A474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B7FFF-3799-4D88-2271-B4CE1A989F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https://jalammar.github.io/illustrated-bert/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B70A7-F5A1-4907-AF26-3361A6C43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85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OxCpWwDCDFQ?feature=oembe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hyperlink" Target="https://medium.com/@govindarajpriyanthan/self-attention-mechanism-in-transformers-1e46af9e1afb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loclub.github.io/transformer-explainer/" TargetMode="External"/><Relationship Id="rId4" Type="http://schemas.openxmlformats.org/officeDocument/2006/relationships/hyperlink" Target="https://www.jeremyjordan.me/transformer-architectu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Transformer model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7C5C-F69A-B907-1211-4923149B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Transformer Model">
            <a:extLst>
              <a:ext uri="{FF2B5EF4-FFF2-40B4-BE49-F238E27FC236}">
                <a16:creationId xmlns:a16="http://schemas.microsoft.com/office/drawing/2014/main" id="{C5E7663B-1D8F-F5DE-122D-369B44462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9" t="4762" r="14844" b="8464"/>
          <a:stretch/>
        </p:blipFill>
        <p:spPr bwMode="auto">
          <a:xfrm>
            <a:off x="361261" y="354262"/>
            <a:ext cx="9497128" cy="597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BERT">
            <a:extLst>
              <a:ext uri="{FF2B5EF4-FFF2-40B4-BE49-F238E27FC236}">
                <a16:creationId xmlns:a16="http://schemas.microsoft.com/office/drawing/2014/main" id="{A4CF2A08-4534-A378-24DA-82AA9EE0AE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449" y="1218750"/>
            <a:ext cx="721808" cy="721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F5DB91-84E4-D3B2-8033-6C5DAAD118EB}"/>
              </a:ext>
            </a:extLst>
          </p:cNvPr>
          <p:cNvSpPr txBox="1"/>
          <p:nvPr/>
        </p:nvSpPr>
        <p:spPr>
          <a:xfrm>
            <a:off x="9547802" y="6581001"/>
            <a:ext cx="25618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https://sushant-kumar.com/blog/bert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5D823-9A99-50B5-EEB4-A3AD0B8B38D2}"/>
              </a:ext>
            </a:extLst>
          </p:cNvPr>
          <p:cNvSpPr txBox="1"/>
          <p:nvPr/>
        </p:nvSpPr>
        <p:spPr>
          <a:xfrm>
            <a:off x="2243283" y="6503738"/>
            <a:ext cx="2766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encoder only transformer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2E855-49AF-BEDE-16DB-7C427A315E50}"/>
              </a:ext>
            </a:extLst>
          </p:cNvPr>
          <p:cNvSpPr txBox="1"/>
          <p:nvPr/>
        </p:nvSpPr>
        <p:spPr>
          <a:xfrm>
            <a:off x="6203665" y="6503738"/>
            <a:ext cx="10749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__Inter_d65c78"/>
              </a:rPr>
              <a:t>de</a:t>
            </a:r>
            <a:r>
              <a:rPr lang="en-US" b="1" i="0" dirty="0">
                <a:solidFill>
                  <a:srgbClr val="FF0000"/>
                </a:solidFill>
                <a:effectLst/>
                <a:latin typeface="__Inter_d65c78"/>
              </a:rPr>
              <a:t>coder</a:t>
            </a:r>
            <a:r>
              <a:rPr lang="en-US" b="0" i="0" dirty="0">
                <a:solidFill>
                  <a:srgbClr val="FF0000"/>
                </a:solidFill>
                <a:effectLst/>
                <a:latin typeface="__Inter_d65c78"/>
              </a:rPr>
              <a:t> 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1AF36-0E85-DB29-D764-0A66D7628C47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626361" y="6232764"/>
            <a:ext cx="646841" cy="270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90D2FE7-9C65-599B-4CCB-1AB206820DB8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6260814" y="6177385"/>
            <a:ext cx="480329" cy="326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082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9CE2-F609-61D3-4CF3-CADF2B26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Core Idea: Self-Attention</a:t>
            </a:r>
          </a:p>
        </p:txBody>
      </p:sp>
      <p:pic>
        <p:nvPicPr>
          <p:cNvPr id="4" name="Picture 6" descr="Bidirectional">
            <a:extLst>
              <a:ext uri="{FF2B5EF4-FFF2-40B4-BE49-F238E27FC236}">
                <a16:creationId xmlns:a16="http://schemas.microsoft.com/office/drawing/2014/main" id="{4ADDC3A3-27C0-9494-0E3D-05826AC19E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1690689"/>
            <a:ext cx="7660341" cy="430894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D181DB-70E7-FCFA-1C10-E86A1A0364C0}"/>
              </a:ext>
            </a:extLst>
          </p:cNvPr>
          <p:cNvSpPr txBox="1"/>
          <p:nvPr/>
        </p:nvSpPr>
        <p:spPr>
          <a:xfrm>
            <a:off x="8620431" y="1759943"/>
            <a:ext cx="32139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BERT </a:t>
            </a:r>
            <a:r>
              <a:rPr lang="en-GB" sz="2400" dirty="0">
                <a:solidFill>
                  <a:srgbClr val="FF0000"/>
                </a:solidFill>
              </a:rPr>
              <a:t>attends</a:t>
            </a:r>
            <a:r>
              <a:rPr lang="en-GB" sz="2400" dirty="0"/>
              <a:t> to all other words in the sequence in both directions (left and right context) to understand the relationships between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47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The Attention Mechanism in Large Language Models">
            <a:hlinkClick r:id="" action="ppaction://media"/>
            <a:extLst>
              <a:ext uri="{FF2B5EF4-FFF2-40B4-BE49-F238E27FC236}">
                <a16:creationId xmlns:a16="http://schemas.microsoft.com/office/drawing/2014/main" id="{65EA0222-1D9F-7AEF-9A2B-61003DA8E1F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225" y="0"/>
            <a:ext cx="121475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A8D1-09AB-DF32-4F51-74D6F1A1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BF8CB-9DE8-DC32-8AD9-2B292B97B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https://medium.com/@govindarajpriyanthan/self-attention-mechanism-in-transformers-1e46af9e1afb</a:t>
            </a:r>
            <a:endParaRPr lang="en-US" dirty="0"/>
          </a:p>
          <a:p>
            <a:r>
              <a:rPr lang="en-US" dirty="0">
                <a:hlinkClick r:id="rId3"/>
              </a:rPr>
              <a:t>https://jalammar.github.io/illustrated-transformer/</a:t>
            </a:r>
            <a:endParaRPr lang="en-US" dirty="0"/>
          </a:p>
          <a:p>
            <a:r>
              <a:rPr lang="en-US" dirty="0">
                <a:hlinkClick r:id="rId4"/>
              </a:rPr>
              <a:t>https://www.jeremyjordan.me/transformer-architecture/</a:t>
            </a:r>
            <a:endParaRPr lang="en-US" dirty="0"/>
          </a:p>
          <a:p>
            <a:r>
              <a:rPr lang="en-US" dirty="0">
                <a:hlinkClick r:id="rId5"/>
              </a:rPr>
              <a:t>https://poloclub.github.io/transformer-explainer/</a:t>
            </a:r>
            <a:endParaRPr lang="en-US" dirty="0"/>
          </a:p>
          <a:p>
            <a:r>
              <a:rPr lang="en-US" dirty="0"/>
              <a:t>https://www.comet.com/site/blog/explainable-ai-for-transformers/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2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13985</TotalTime>
  <Words>109</Words>
  <Application>Microsoft Office PowerPoint</Application>
  <PresentationFormat>Widescreen</PresentationFormat>
  <Paragraphs>14</Paragraphs>
  <Slides>5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__Inter_d65c78</vt:lpstr>
      <vt:lpstr>Aptos</vt:lpstr>
      <vt:lpstr>Arial</vt:lpstr>
      <vt:lpstr>Calibri</vt:lpstr>
      <vt:lpstr>Calibri Light</vt:lpstr>
      <vt:lpstr>Office Theme</vt:lpstr>
      <vt:lpstr>Transformer model </vt:lpstr>
      <vt:lpstr>PowerPoint Presentation</vt:lpstr>
      <vt:lpstr>The Core Idea: Self-Attention</vt:lpstr>
      <vt:lpstr>PowerPoint Presentation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2025-05-14T02:28:00Z</dcterms:modified>
</cp:coreProperties>
</file>