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7" r:id="rId9"/>
    <p:sldId id="258" r:id="rId10"/>
    <p:sldId id="259" r:id="rId11"/>
    <p:sldId id="261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A6AEC-921D-4BE6-8002-CC8D4F2830D2}" v="51" dt="2025-09-21T20:25:13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F99F8FFF-BA20-43EA-924B-4DF5D2A785F3}"/>
    <pc:docChg chg="undo custSel addSld modSld sldOrd">
      <pc:chgData name="Weifeng Xu" userId="e7aed605-a3dd-4d5a-a692-a87037af107b" providerId="ADAL" clId="{F99F8FFF-BA20-43EA-924B-4DF5D2A785F3}" dt="2025-09-21T20:26:18.155" v="1245" actId="20577"/>
      <pc:docMkLst>
        <pc:docMk/>
      </pc:docMkLst>
      <pc:sldChg chg="addSp modSp">
        <pc:chgData name="Weifeng Xu" userId="e7aed605-a3dd-4d5a-a692-a87037af107b" providerId="ADAL" clId="{F99F8FFF-BA20-43EA-924B-4DF5D2A785F3}" dt="2025-09-14T19:13:13.786" v="0"/>
        <pc:sldMkLst>
          <pc:docMk/>
          <pc:sldMk cId="1325061211" sldId="256"/>
        </pc:sldMkLst>
        <pc:picChg chg="add mod">
          <ac:chgData name="Weifeng Xu" userId="e7aed605-a3dd-4d5a-a692-a87037af107b" providerId="ADAL" clId="{F99F8FFF-BA20-43EA-924B-4DF5D2A785F3}" dt="2025-09-14T19:13:13.786" v="0"/>
          <ac:picMkLst>
            <pc:docMk/>
            <pc:sldMk cId="1325061211" sldId="256"/>
            <ac:picMk id="4" creationId="{33B223AA-E69E-4025-B2A4-B10E7F584464}"/>
          </ac:picMkLst>
        </pc:picChg>
      </pc:sldChg>
      <pc:sldChg chg="modSp mod">
        <pc:chgData name="Weifeng Xu" userId="e7aed605-a3dd-4d5a-a692-a87037af107b" providerId="ADAL" clId="{F99F8FFF-BA20-43EA-924B-4DF5D2A785F3}" dt="2025-09-16T01:33:15.444" v="1" actId="1076"/>
        <pc:sldMkLst>
          <pc:docMk/>
          <pc:sldMk cId="3375603492" sldId="260"/>
        </pc:sldMkLst>
        <pc:spChg chg="mod">
          <ac:chgData name="Weifeng Xu" userId="e7aed605-a3dd-4d5a-a692-a87037af107b" providerId="ADAL" clId="{F99F8FFF-BA20-43EA-924B-4DF5D2A785F3}" dt="2025-09-16T01:33:15.444" v="1" actId="1076"/>
          <ac:spMkLst>
            <pc:docMk/>
            <pc:sldMk cId="3375603492" sldId="260"/>
            <ac:spMk id="3" creationId="{05B68788-0EDA-2356-BC1F-D7983C72A09D}"/>
          </ac:spMkLst>
        </pc:spChg>
      </pc:sldChg>
      <pc:sldChg chg="modSp mod">
        <pc:chgData name="Weifeng Xu" userId="e7aed605-a3dd-4d5a-a692-a87037af107b" providerId="ADAL" clId="{F99F8FFF-BA20-43EA-924B-4DF5D2A785F3}" dt="2025-09-16T01:40:34.539" v="29" actId="20577"/>
        <pc:sldMkLst>
          <pc:docMk/>
          <pc:sldMk cId="1010189504" sldId="262"/>
        </pc:sldMkLst>
        <pc:spChg chg="mod">
          <ac:chgData name="Weifeng Xu" userId="e7aed605-a3dd-4d5a-a692-a87037af107b" providerId="ADAL" clId="{F99F8FFF-BA20-43EA-924B-4DF5D2A785F3}" dt="2025-09-16T01:40:34.539" v="29" actId="20577"/>
          <ac:spMkLst>
            <pc:docMk/>
            <pc:sldMk cId="1010189504" sldId="262"/>
            <ac:spMk id="3" creationId="{D8178449-0DEC-1DF6-C094-4E1D9A556DB1}"/>
          </ac:spMkLst>
        </pc:spChg>
      </pc:sldChg>
      <pc:sldChg chg="addSp delSp modSp new mod ord modClrScheme chgLayout">
        <pc:chgData name="Weifeng Xu" userId="e7aed605-a3dd-4d5a-a692-a87037af107b" providerId="ADAL" clId="{F99F8FFF-BA20-43EA-924B-4DF5D2A785F3}" dt="2025-09-21T19:33:24.938" v="323" actId="20577"/>
        <pc:sldMkLst>
          <pc:docMk/>
          <pc:sldMk cId="4216162331" sldId="263"/>
        </pc:sldMkLst>
        <pc:spChg chg="del mod ord">
          <ac:chgData name="Weifeng Xu" userId="e7aed605-a3dd-4d5a-a692-a87037af107b" providerId="ADAL" clId="{F99F8FFF-BA20-43EA-924B-4DF5D2A785F3}" dt="2025-09-21T19:14:12.383" v="33" actId="700"/>
          <ac:spMkLst>
            <pc:docMk/>
            <pc:sldMk cId="4216162331" sldId="263"/>
            <ac:spMk id="2" creationId="{EB777E01-538A-650C-E359-75F770392F73}"/>
          </ac:spMkLst>
        </pc:spChg>
        <pc:spChg chg="del">
          <ac:chgData name="Weifeng Xu" userId="e7aed605-a3dd-4d5a-a692-a87037af107b" providerId="ADAL" clId="{F99F8FFF-BA20-43EA-924B-4DF5D2A785F3}" dt="2025-09-21T19:14:12.383" v="33" actId="700"/>
          <ac:spMkLst>
            <pc:docMk/>
            <pc:sldMk cId="4216162331" sldId="263"/>
            <ac:spMk id="3" creationId="{80DA6674-A830-9D77-6A78-BD683695E6DC}"/>
          </ac:spMkLst>
        </pc:spChg>
        <pc:spChg chg="add mod ord">
          <ac:chgData name="Weifeng Xu" userId="e7aed605-a3dd-4d5a-a692-a87037af107b" providerId="ADAL" clId="{F99F8FFF-BA20-43EA-924B-4DF5D2A785F3}" dt="2025-09-21T19:33:24.938" v="323" actId="20577"/>
          <ac:spMkLst>
            <pc:docMk/>
            <pc:sldMk cId="4216162331" sldId="263"/>
            <ac:spMk id="4" creationId="{CBEC9C1F-C842-4608-D699-0A09C6E024B2}"/>
          </ac:spMkLst>
        </pc:spChg>
        <pc:spChg chg="add mod">
          <ac:chgData name="Weifeng Xu" userId="e7aed605-a3dd-4d5a-a692-a87037af107b" providerId="ADAL" clId="{F99F8FFF-BA20-43EA-924B-4DF5D2A785F3}" dt="2025-09-21T19:26:40.511" v="203" actId="1076"/>
          <ac:spMkLst>
            <pc:docMk/>
            <pc:sldMk cId="4216162331" sldId="263"/>
            <ac:spMk id="5" creationId="{97F3CA32-6E2D-23E5-C6BF-A03A3A58D94D}"/>
          </ac:spMkLst>
        </pc:spChg>
        <pc:spChg chg="add mod">
          <ac:chgData name="Weifeng Xu" userId="e7aed605-a3dd-4d5a-a692-a87037af107b" providerId="ADAL" clId="{F99F8FFF-BA20-43EA-924B-4DF5D2A785F3}" dt="2025-09-21T19:26:40.511" v="203" actId="1076"/>
          <ac:spMkLst>
            <pc:docMk/>
            <pc:sldMk cId="4216162331" sldId="263"/>
            <ac:spMk id="11" creationId="{C2460D17-57FB-4044-1DFB-F28DA32C9057}"/>
          </ac:spMkLst>
        </pc:spChg>
        <pc:spChg chg="add mod">
          <ac:chgData name="Weifeng Xu" userId="e7aed605-a3dd-4d5a-a692-a87037af107b" providerId="ADAL" clId="{F99F8FFF-BA20-43EA-924B-4DF5D2A785F3}" dt="2025-09-21T19:26:40.511" v="203" actId="1076"/>
          <ac:spMkLst>
            <pc:docMk/>
            <pc:sldMk cId="4216162331" sldId="263"/>
            <ac:spMk id="13" creationId="{14189C48-FB80-B08F-4371-45277C540040}"/>
          </ac:spMkLst>
        </pc:spChg>
        <pc:spChg chg="add del mod ord">
          <ac:chgData name="Weifeng Xu" userId="e7aed605-a3dd-4d5a-a692-a87037af107b" providerId="ADAL" clId="{F99F8FFF-BA20-43EA-924B-4DF5D2A785F3}" dt="2025-09-21T19:26:32.541" v="202" actId="700"/>
          <ac:spMkLst>
            <pc:docMk/>
            <pc:sldMk cId="4216162331" sldId="263"/>
            <ac:spMk id="14" creationId="{C349DABB-90FE-781D-DF6A-DD139FD163DD}"/>
          </ac:spMkLst>
        </pc:spChg>
        <pc:graphicFrameChg chg="add mod modGraphic">
          <ac:chgData name="Weifeng Xu" userId="e7aed605-a3dd-4d5a-a692-a87037af107b" providerId="ADAL" clId="{F99F8FFF-BA20-43EA-924B-4DF5D2A785F3}" dt="2025-09-21T19:26:40.511" v="203" actId="1076"/>
          <ac:graphicFrameMkLst>
            <pc:docMk/>
            <pc:sldMk cId="4216162331" sldId="263"/>
            <ac:graphicFrameMk id="9" creationId="{A942EFDC-0F13-CFA5-6551-0C93E8391E99}"/>
          </ac:graphicFrameMkLst>
        </pc:graphicFrameChg>
        <pc:cxnChg chg="add mod">
          <ac:chgData name="Weifeng Xu" userId="e7aed605-a3dd-4d5a-a692-a87037af107b" providerId="ADAL" clId="{F99F8FFF-BA20-43EA-924B-4DF5D2A785F3}" dt="2025-09-21T19:26:40.511" v="203" actId="1076"/>
          <ac:cxnSpMkLst>
            <pc:docMk/>
            <pc:sldMk cId="4216162331" sldId="263"/>
            <ac:cxnSpMk id="7" creationId="{56C58B2B-6C15-C9D4-6154-7AE5224BBA21}"/>
          </ac:cxnSpMkLst>
        </pc:cxnChg>
        <pc:cxnChg chg="add mod">
          <ac:chgData name="Weifeng Xu" userId="e7aed605-a3dd-4d5a-a692-a87037af107b" providerId="ADAL" clId="{F99F8FFF-BA20-43EA-924B-4DF5D2A785F3}" dt="2025-09-21T19:26:40.511" v="203" actId="1076"/>
          <ac:cxnSpMkLst>
            <pc:docMk/>
            <pc:sldMk cId="4216162331" sldId="263"/>
            <ac:cxnSpMk id="8" creationId="{D54271A7-C383-63FE-D7D0-1D58BB7C766C}"/>
          </ac:cxnSpMkLst>
        </pc:cxnChg>
      </pc:sldChg>
      <pc:sldChg chg="addSp modSp add mod modClrScheme chgLayout">
        <pc:chgData name="Weifeng Xu" userId="e7aed605-a3dd-4d5a-a692-a87037af107b" providerId="ADAL" clId="{F99F8FFF-BA20-43EA-924B-4DF5D2A785F3}" dt="2025-09-21T19:34:07.735" v="375" actId="207"/>
        <pc:sldMkLst>
          <pc:docMk/>
          <pc:sldMk cId="3688860533" sldId="264"/>
        </pc:sldMkLst>
        <pc:spChg chg="add mod ord">
          <ac:chgData name="Weifeng Xu" userId="e7aed605-a3dd-4d5a-a692-a87037af107b" providerId="ADAL" clId="{F99F8FFF-BA20-43EA-924B-4DF5D2A785F3}" dt="2025-09-21T19:34:07.735" v="375" actId="207"/>
          <ac:spMkLst>
            <pc:docMk/>
            <pc:sldMk cId="3688860533" sldId="264"/>
            <ac:spMk id="2" creationId="{23042EB2-B047-2077-FB59-A2F4EC2A0C9B}"/>
          </ac:spMkLst>
        </pc:spChg>
        <pc:spChg chg="mod ord">
          <ac:chgData name="Weifeng Xu" userId="e7aed605-a3dd-4d5a-a692-a87037af107b" providerId="ADAL" clId="{F99F8FFF-BA20-43EA-924B-4DF5D2A785F3}" dt="2025-09-21T19:33:37.496" v="337" actId="20577"/>
          <ac:spMkLst>
            <pc:docMk/>
            <pc:sldMk cId="3688860533" sldId="264"/>
            <ac:spMk id="4" creationId="{95275FE1-F572-09F4-AA14-899BFCB79A16}"/>
          </ac:spMkLst>
        </pc:spChg>
      </pc:sldChg>
      <pc:sldChg chg="addSp delSp modSp add mod">
        <pc:chgData name="Weifeng Xu" userId="e7aed605-a3dd-4d5a-a692-a87037af107b" providerId="ADAL" clId="{F99F8FFF-BA20-43EA-924B-4DF5D2A785F3}" dt="2025-09-21T20:25:49.923" v="1219" actId="20577"/>
        <pc:sldMkLst>
          <pc:docMk/>
          <pc:sldMk cId="690970081" sldId="265"/>
        </pc:sldMkLst>
        <pc:spChg chg="mod">
          <ac:chgData name="Weifeng Xu" userId="e7aed605-a3dd-4d5a-a692-a87037af107b" providerId="ADAL" clId="{F99F8FFF-BA20-43EA-924B-4DF5D2A785F3}" dt="2025-09-21T20:25:49.923" v="1219" actId="20577"/>
          <ac:spMkLst>
            <pc:docMk/>
            <pc:sldMk cId="690970081" sldId="265"/>
            <ac:spMk id="2" creationId="{58581CC8-A0D2-5B72-EF05-CCD15B6AE94E}"/>
          </ac:spMkLst>
        </pc:spChg>
        <pc:spChg chg="add mod">
          <ac:chgData name="Weifeng Xu" userId="e7aed605-a3dd-4d5a-a692-a87037af107b" providerId="ADAL" clId="{F99F8FFF-BA20-43EA-924B-4DF5D2A785F3}" dt="2025-09-21T19:38:06.420" v="416" actId="1076"/>
          <ac:spMkLst>
            <pc:docMk/>
            <pc:sldMk cId="690970081" sldId="265"/>
            <ac:spMk id="3" creationId="{F06451B2-7720-4CCD-0B3C-237FACD2219C}"/>
          </ac:spMkLst>
        </pc:spChg>
        <pc:spChg chg="mod">
          <ac:chgData name="Weifeng Xu" userId="e7aed605-a3dd-4d5a-a692-a87037af107b" providerId="ADAL" clId="{F99F8FFF-BA20-43EA-924B-4DF5D2A785F3}" dt="2025-09-21T19:36:08.249" v="391" actId="6549"/>
          <ac:spMkLst>
            <pc:docMk/>
            <pc:sldMk cId="690970081" sldId="265"/>
            <ac:spMk id="4" creationId="{B21138C5-EC30-3023-1EFC-68785E6E66ED}"/>
          </ac:spMkLst>
        </pc:spChg>
        <pc:spChg chg="mod">
          <ac:chgData name="Weifeng Xu" userId="e7aed605-a3dd-4d5a-a692-a87037af107b" providerId="ADAL" clId="{F99F8FFF-BA20-43EA-924B-4DF5D2A785F3}" dt="2025-09-21T19:36:52.374" v="393" actId="1076"/>
          <ac:spMkLst>
            <pc:docMk/>
            <pc:sldMk cId="690970081" sldId="265"/>
            <ac:spMk id="5" creationId="{3FA358C0-3F31-01AD-A087-B76884A4D788}"/>
          </ac:spMkLst>
        </pc:spChg>
        <pc:spChg chg="add del mod">
          <ac:chgData name="Weifeng Xu" userId="e7aed605-a3dd-4d5a-a692-a87037af107b" providerId="ADAL" clId="{F99F8FFF-BA20-43EA-924B-4DF5D2A785F3}" dt="2025-09-21T19:52:53.174" v="802" actId="478"/>
          <ac:spMkLst>
            <pc:docMk/>
            <pc:sldMk cId="690970081" sldId="265"/>
            <ac:spMk id="6" creationId="{8B53661A-225F-4813-7EAD-514C70C0BF33}"/>
          </ac:spMkLst>
        </pc:spChg>
        <pc:spChg chg="add mod">
          <ac:chgData name="Weifeng Xu" userId="e7aed605-a3dd-4d5a-a692-a87037af107b" providerId="ADAL" clId="{F99F8FFF-BA20-43EA-924B-4DF5D2A785F3}" dt="2025-09-21T19:52:50.946" v="801" actId="1076"/>
          <ac:spMkLst>
            <pc:docMk/>
            <pc:sldMk cId="690970081" sldId="265"/>
            <ac:spMk id="10" creationId="{94F2F6BD-AF25-092B-ED0A-0DE6BABDFF63}"/>
          </ac:spMkLst>
        </pc:spChg>
        <pc:spChg chg="mod">
          <ac:chgData name="Weifeng Xu" userId="e7aed605-a3dd-4d5a-a692-a87037af107b" providerId="ADAL" clId="{F99F8FFF-BA20-43EA-924B-4DF5D2A785F3}" dt="2025-09-21T19:39:55.438" v="463" actId="20577"/>
          <ac:spMkLst>
            <pc:docMk/>
            <pc:sldMk cId="690970081" sldId="265"/>
            <ac:spMk id="11" creationId="{FCC9E77A-AA72-783E-F4D3-A062AD4663F8}"/>
          </ac:spMkLst>
        </pc:spChg>
        <pc:spChg chg="mod">
          <ac:chgData name="Weifeng Xu" userId="e7aed605-a3dd-4d5a-a692-a87037af107b" providerId="ADAL" clId="{F99F8FFF-BA20-43EA-924B-4DF5D2A785F3}" dt="2025-09-21T19:40:00.179" v="465" actId="20577"/>
          <ac:spMkLst>
            <pc:docMk/>
            <pc:sldMk cId="690970081" sldId="265"/>
            <ac:spMk id="13" creationId="{24D0593C-BAE0-259B-082B-B11A10F525F0}"/>
          </ac:spMkLst>
        </pc:spChg>
        <pc:graphicFrameChg chg="del">
          <ac:chgData name="Weifeng Xu" userId="e7aed605-a3dd-4d5a-a692-a87037af107b" providerId="ADAL" clId="{F99F8FFF-BA20-43EA-924B-4DF5D2A785F3}" dt="2025-09-21T19:36:41.512" v="392" actId="478"/>
          <ac:graphicFrameMkLst>
            <pc:docMk/>
            <pc:sldMk cId="690970081" sldId="265"/>
            <ac:graphicFrameMk id="9" creationId="{A05FFF10-8F6B-6C87-0453-BE87F10DADE1}"/>
          </ac:graphicFrameMkLst>
        </pc:graphicFrameChg>
        <pc:picChg chg="add mod">
          <ac:chgData name="Weifeng Xu" userId="e7aed605-a3dd-4d5a-a692-a87037af107b" providerId="ADAL" clId="{F99F8FFF-BA20-43EA-924B-4DF5D2A785F3}" dt="2025-09-21T19:57:17.533" v="877" actId="14100"/>
          <ac:picMkLst>
            <pc:docMk/>
            <pc:sldMk cId="690970081" sldId="265"/>
            <ac:picMk id="12" creationId="{C70514C1-0126-152A-9340-815EB564E223}"/>
          </ac:picMkLst>
        </pc:picChg>
        <pc:cxnChg chg="mod">
          <ac:chgData name="Weifeng Xu" userId="e7aed605-a3dd-4d5a-a692-a87037af107b" providerId="ADAL" clId="{F99F8FFF-BA20-43EA-924B-4DF5D2A785F3}" dt="2025-09-21T19:36:52.374" v="393" actId="1076"/>
          <ac:cxnSpMkLst>
            <pc:docMk/>
            <pc:sldMk cId="690970081" sldId="265"/>
            <ac:cxnSpMk id="7" creationId="{F0464FBE-93F7-0034-2FBC-E6ABFA2B83B8}"/>
          </ac:cxnSpMkLst>
        </pc:cxnChg>
        <pc:cxnChg chg="mod">
          <ac:chgData name="Weifeng Xu" userId="e7aed605-a3dd-4d5a-a692-a87037af107b" providerId="ADAL" clId="{F99F8FFF-BA20-43EA-924B-4DF5D2A785F3}" dt="2025-09-21T19:36:52.374" v="393" actId="1076"/>
          <ac:cxnSpMkLst>
            <pc:docMk/>
            <pc:sldMk cId="690970081" sldId="265"/>
            <ac:cxnSpMk id="8" creationId="{1A749FF8-321C-0D81-D44B-D80B023A7D1B}"/>
          </ac:cxnSpMkLst>
        </pc:cxnChg>
        <pc:cxnChg chg="add mod">
          <ac:chgData name="Weifeng Xu" userId="e7aed605-a3dd-4d5a-a692-a87037af107b" providerId="ADAL" clId="{F99F8FFF-BA20-43EA-924B-4DF5D2A785F3}" dt="2025-09-21T19:58:34.374" v="882" actId="14100"/>
          <ac:cxnSpMkLst>
            <pc:docMk/>
            <pc:sldMk cId="690970081" sldId="265"/>
            <ac:cxnSpMk id="15" creationId="{3A6151DA-2473-ABC5-BE87-DE8991830A14}"/>
          </ac:cxnSpMkLst>
        </pc:cxnChg>
      </pc:sldChg>
      <pc:sldChg chg="modSp add mod">
        <pc:chgData name="Weifeng Xu" userId="e7aed605-a3dd-4d5a-a692-a87037af107b" providerId="ADAL" clId="{F99F8FFF-BA20-43EA-924B-4DF5D2A785F3}" dt="2025-09-21T20:26:18.155" v="1245" actId="20577"/>
        <pc:sldMkLst>
          <pc:docMk/>
          <pc:sldMk cId="4066710227" sldId="266"/>
        </pc:sldMkLst>
        <pc:spChg chg="mod">
          <ac:chgData name="Weifeng Xu" userId="e7aed605-a3dd-4d5a-a692-a87037af107b" providerId="ADAL" clId="{F99F8FFF-BA20-43EA-924B-4DF5D2A785F3}" dt="2025-09-21T20:26:18.155" v="1245" actId="20577"/>
          <ac:spMkLst>
            <pc:docMk/>
            <pc:sldMk cId="4066710227" sldId="266"/>
            <ac:spMk id="2" creationId="{805D6BD6-0EF2-112C-747A-CB505F7B1AE9}"/>
          </ac:spMkLst>
        </pc:spChg>
        <pc:spChg chg="mod">
          <ac:chgData name="Weifeng Xu" userId="e7aed605-a3dd-4d5a-a692-a87037af107b" providerId="ADAL" clId="{F99F8FFF-BA20-43EA-924B-4DF5D2A785F3}" dt="2025-09-21T20:00:40.709" v="884" actId="20577"/>
          <ac:spMkLst>
            <pc:docMk/>
            <pc:sldMk cId="4066710227" sldId="266"/>
            <ac:spMk id="4" creationId="{D230779C-C8FA-19B1-C6E7-1AEA5134284E}"/>
          </ac:spMkLst>
        </pc:spChg>
      </pc:sldChg>
      <pc:sldChg chg="addSp delSp modSp new mod modClrScheme chgLayout">
        <pc:chgData name="Weifeng Xu" userId="e7aed605-a3dd-4d5a-a692-a87037af107b" providerId="ADAL" clId="{F99F8FFF-BA20-43EA-924B-4DF5D2A785F3}" dt="2025-09-21T20:05:20.352" v="903" actId="14100"/>
        <pc:sldMkLst>
          <pc:docMk/>
          <pc:sldMk cId="2841036666" sldId="267"/>
        </pc:sldMkLst>
        <pc:spChg chg="del">
          <ac:chgData name="Weifeng Xu" userId="e7aed605-a3dd-4d5a-a692-a87037af107b" providerId="ADAL" clId="{F99F8FFF-BA20-43EA-924B-4DF5D2A785F3}" dt="2025-09-21T20:05:05.376" v="900" actId="700"/>
          <ac:spMkLst>
            <pc:docMk/>
            <pc:sldMk cId="2841036666" sldId="267"/>
            <ac:spMk id="2" creationId="{FBFDA33B-95E7-1076-34FF-0621636C1625}"/>
          </ac:spMkLst>
        </pc:spChg>
        <pc:spChg chg="del">
          <ac:chgData name="Weifeng Xu" userId="e7aed605-a3dd-4d5a-a692-a87037af107b" providerId="ADAL" clId="{F99F8FFF-BA20-43EA-924B-4DF5D2A785F3}" dt="2025-09-21T20:05:05.376" v="900" actId="700"/>
          <ac:spMkLst>
            <pc:docMk/>
            <pc:sldMk cId="2841036666" sldId="267"/>
            <ac:spMk id="3" creationId="{7F1CDD1A-DCBE-E55B-DB35-25707C953679}"/>
          </ac:spMkLst>
        </pc:spChg>
        <pc:picChg chg="add mod">
          <ac:chgData name="Weifeng Xu" userId="e7aed605-a3dd-4d5a-a692-a87037af107b" providerId="ADAL" clId="{F99F8FFF-BA20-43EA-924B-4DF5D2A785F3}" dt="2025-09-21T20:05:20.352" v="903" actId="14100"/>
          <ac:picMkLst>
            <pc:docMk/>
            <pc:sldMk cId="2841036666" sldId="267"/>
            <ac:picMk id="4" creationId="{6D0F4DB3-BB8C-374B-FF0D-4D12FF0E81A3}"/>
          </ac:picMkLst>
        </pc:picChg>
      </pc:sldChg>
      <pc:sldChg chg="addSp delSp modSp new mod modClrScheme chgLayout">
        <pc:chgData name="Weifeng Xu" userId="e7aed605-a3dd-4d5a-a692-a87037af107b" providerId="ADAL" clId="{F99F8FFF-BA20-43EA-924B-4DF5D2A785F3}" dt="2025-09-21T20:21:52.134" v="1186" actId="20577"/>
        <pc:sldMkLst>
          <pc:docMk/>
          <pc:sldMk cId="3085520332" sldId="268"/>
        </pc:sldMkLst>
        <pc:spChg chg="add mod">
          <ac:chgData name="Weifeng Xu" userId="e7aed605-a3dd-4d5a-a692-a87037af107b" providerId="ADAL" clId="{F99F8FFF-BA20-43EA-924B-4DF5D2A785F3}" dt="2025-09-21T20:09:22.214" v="985" actId="20577"/>
          <ac:spMkLst>
            <pc:docMk/>
            <pc:sldMk cId="3085520332" sldId="268"/>
            <ac:spMk id="2" creationId="{91B5FA40-16D7-4BAB-FAF9-21490AD6D450}"/>
          </ac:spMkLst>
        </pc:spChg>
        <pc:spChg chg="add mod">
          <ac:chgData name="Weifeng Xu" userId="e7aed605-a3dd-4d5a-a692-a87037af107b" providerId="ADAL" clId="{F99F8FFF-BA20-43EA-924B-4DF5D2A785F3}" dt="2025-09-21T20:18:32.144" v="1154" actId="1076"/>
          <ac:spMkLst>
            <pc:docMk/>
            <pc:sldMk cId="3085520332" sldId="268"/>
            <ac:spMk id="3" creationId="{411C4FEC-5744-4C2D-A5E9-98F4E977F625}"/>
          </ac:spMkLst>
        </pc:spChg>
        <pc:spChg chg="add mod">
          <ac:chgData name="Weifeng Xu" userId="e7aed605-a3dd-4d5a-a692-a87037af107b" providerId="ADAL" clId="{F99F8FFF-BA20-43EA-924B-4DF5D2A785F3}" dt="2025-09-21T20:18:32.144" v="1154" actId="1076"/>
          <ac:spMkLst>
            <pc:docMk/>
            <pc:sldMk cId="3085520332" sldId="268"/>
            <ac:spMk id="7" creationId="{D1DD2DC7-A255-399D-8819-A64FF5AA5396}"/>
          </ac:spMkLst>
        </pc:spChg>
        <pc:spChg chg="add mod">
          <ac:chgData name="Weifeng Xu" userId="e7aed605-a3dd-4d5a-a692-a87037af107b" providerId="ADAL" clId="{F99F8FFF-BA20-43EA-924B-4DF5D2A785F3}" dt="2025-09-21T20:18:32.144" v="1154" actId="1076"/>
          <ac:spMkLst>
            <pc:docMk/>
            <pc:sldMk cId="3085520332" sldId="268"/>
            <ac:spMk id="8" creationId="{37485775-ED5E-30FB-515A-8EF82C19C14C}"/>
          </ac:spMkLst>
        </pc:spChg>
        <pc:spChg chg="add mod">
          <ac:chgData name="Weifeng Xu" userId="e7aed605-a3dd-4d5a-a692-a87037af107b" providerId="ADAL" clId="{F99F8FFF-BA20-43EA-924B-4DF5D2A785F3}" dt="2025-09-21T20:18:32.144" v="1154" actId="1076"/>
          <ac:spMkLst>
            <pc:docMk/>
            <pc:sldMk cId="3085520332" sldId="268"/>
            <ac:spMk id="10" creationId="{1704557E-EA88-E854-DBB3-2CB5F5222409}"/>
          </ac:spMkLst>
        </pc:spChg>
        <pc:spChg chg="add mod">
          <ac:chgData name="Weifeng Xu" userId="e7aed605-a3dd-4d5a-a692-a87037af107b" providerId="ADAL" clId="{F99F8FFF-BA20-43EA-924B-4DF5D2A785F3}" dt="2025-09-21T20:14:08.871" v="1075"/>
          <ac:spMkLst>
            <pc:docMk/>
            <pc:sldMk cId="3085520332" sldId="268"/>
            <ac:spMk id="11" creationId="{FFAFB2E7-AABC-C9EF-C769-DA0EC5C24809}"/>
          </ac:spMkLst>
        </pc:spChg>
        <pc:spChg chg="add mod">
          <ac:chgData name="Weifeng Xu" userId="e7aed605-a3dd-4d5a-a692-a87037af107b" providerId="ADAL" clId="{F99F8FFF-BA20-43EA-924B-4DF5D2A785F3}" dt="2025-09-21T20:21:52.134" v="1186" actId="20577"/>
          <ac:spMkLst>
            <pc:docMk/>
            <pc:sldMk cId="3085520332" sldId="268"/>
            <ac:spMk id="12" creationId="{CBCE4A05-7DCA-35DF-CB8B-B95CE02FCDFA}"/>
          </ac:spMkLst>
        </pc:spChg>
        <pc:graphicFrameChg chg="add mod modGraphic">
          <ac:chgData name="Weifeng Xu" userId="e7aed605-a3dd-4d5a-a692-a87037af107b" providerId="ADAL" clId="{F99F8FFF-BA20-43EA-924B-4DF5D2A785F3}" dt="2025-09-21T20:19:50.437" v="1176" actId="20577"/>
          <ac:graphicFrameMkLst>
            <pc:docMk/>
            <pc:sldMk cId="3085520332" sldId="268"/>
            <ac:graphicFrameMk id="6" creationId="{48FE0B6F-6DAF-2978-3D5E-93A8215388C9}"/>
          </ac:graphicFrameMkLst>
        </pc:graphicFrameChg>
        <pc:picChg chg="add del mod">
          <ac:chgData name="Weifeng Xu" userId="e7aed605-a3dd-4d5a-a692-a87037af107b" providerId="ADAL" clId="{F99F8FFF-BA20-43EA-924B-4DF5D2A785F3}" dt="2025-09-21T20:18:40.291" v="1156" actId="478"/>
          <ac:picMkLst>
            <pc:docMk/>
            <pc:sldMk cId="3085520332" sldId="268"/>
            <ac:picMk id="13" creationId="{F6228C9D-6238-D86E-E6C0-3F27AD5522AF}"/>
          </ac:picMkLst>
        </pc:picChg>
        <pc:picChg chg="add mod">
          <ac:chgData name="Weifeng Xu" userId="e7aed605-a3dd-4d5a-a692-a87037af107b" providerId="ADAL" clId="{F99F8FFF-BA20-43EA-924B-4DF5D2A785F3}" dt="2025-09-21T20:19:06.944" v="1159" actId="1076"/>
          <ac:picMkLst>
            <pc:docMk/>
            <pc:sldMk cId="3085520332" sldId="268"/>
            <ac:picMk id="15" creationId="{852E2A09-4F04-30C7-942E-2E52F597E8FA}"/>
          </ac:picMkLst>
        </pc:picChg>
        <pc:cxnChg chg="add mod">
          <ac:chgData name="Weifeng Xu" userId="e7aed605-a3dd-4d5a-a692-a87037af107b" providerId="ADAL" clId="{F99F8FFF-BA20-43EA-924B-4DF5D2A785F3}" dt="2025-09-21T20:18:32.144" v="1154" actId="1076"/>
          <ac:cxnSpMkLst>
            <pc:docMk/>
            <pc:sldMk cId="3085520332" sldId="268"/>
            <ac:cxnSpMk id="4" creationId="{8C34FAD0-BF78-D9EE-E840-ADE5B6DD5CA4}"/>
          </ac:cxnSpMkLst>
        </pc:cxnChg>
        <pc:cxnChg chg="add mod">
          <ac:chgData name="Weifeng Xu" userId="e7aed605-a3dd-4d5a-a692-a87037af107b" providerId="ADAL" clId="{F99F8FFF-BA20-43EA-924B-4DF5D2A785F3}" dt="2025-09-21T20:18:32.144" v="1154" actId="1076"/>
          <ac:cxnSpMkLst>
            <pc:docMk/>
            <pc:sldMk cId="3085520332" sldId="268"/>
            <ac:cxnSpMk id="5" creationId="{0149CFFE-DD3A-74EA-CEC1-CA7C54AF0ACC}"/>
          </ac:cxnSpMkLst>
        </pc:cxnChg>
        <pc:cxnChg chg="add mod">
          <ac:chgData name="Weifeng Xu" userId="e7aed605-a3dd-4d5a-a692-a87037af107b" providerId="ADAL" clId="{F99F8FFF-BA20-43EA-924B-4DF5D2A785F3}" dt="2025-09-21T20:18:32.144" v="1154" actId="1076"/>
          <ac:cxnSpMkLst>
            <pc:docMk/>
            <pc:sldMk cId="3085520332" sldId="268"/>
            <ac:cxnSpMk id="9" creationId="{BBB1FA5D-3C59-EA6B-E543-BBD2C6AD6EEA}"/>
          </ac:cxnSpMkLst>
        </pc:cxnChg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B223AA-E69E-4025-B2A4-B10E7F58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50" y="1"/>
            <a:ext cx="4963788" cy="26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945C-7F49-37BC-FEE2-E004DF17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Autogradient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855F-0BA8-F668-558E-2DC24B2E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r>
              <a:rPr lang="en-GB" dirty="0" err="1"/>
              <a:t>Autogradient</a:t>
            </a:r>
            <a:r>
              <a:rPr lang="en-GB" dirty="0"/>
              <a:t>, often called </a:t>
            </a:r>
            <a:r>
              <a:rPr lang="en-GB" b="1" dirty="0" err="1"/>
              <a:t>autograd</a:t>
            </a:r>
            <a:r>
              <a:rPr lang="en-GB" dirty="0"/>
              <a:t>, is a computational technique used by ML frameworks (e.g., </a:t>
            </a:r>
            <a:r>
              <a:rPr lang="en-GB" dirty="0" err="1"/>
              <a:t>PyTorch</a:t>
            </a:r>
            <a:r>
              <a:rPr lang="en-GB" dirty="0"/>
              <a:t>, TensorFlow, JAX) to automatically compute gradients of functions. </a:t>
            </a:r>
          </a:p>
          <a:p>
            <a:pPr lvl="1"/>
            <a:r>
              <a:rPr lang="en-GB" dirty="0"/>
              <a:t>It applies the chain rule to differentiate complex operations in a model's computational graph.</a:t>
            </a:r>
          </a:p>
          <a:p>
            <a:r>
              <a:rPr lang="en-GB" b="1" dirty="0"/>
              <a:t>Purpose</a:t>
            </a:r>
            <a:r>
              <a:rPr lang="en-GB" dirty="0"/>
              <a:t>: It eliminates the need to manually derive and code gradients, making it easier to implement complex models.</a:t>
            </a:r>
          </a:p>
          <a:p>
            <a:r>
              <a:rPr lang="en-GB" b="1" dirty="0"/>
              <a:t>Example</a:t>
            </a:r>
            <a:r>
              <a:rPr lang="en-GB" dirty="0"/>
              <a:t>: In </a:t>
            </a:r>
            <a:r>
              <a:rPr lang="en-GB" dirty="0" err="1"/>
              <a:t>PyTorch</a:t>
            </a:r>
            <a:r>
              <a:rPr lang="en-GB" dirty="0"/>
              <a:t>, if you define a loss function and call </a:t>
            </a:r>
            <a:r>
              <a:rPr lang="en-GB" dirty="0" err="1">
                <a:solidFill>
                  <a:schemeClr val="accent2"/>
                </a:solidFill>
              </a:rPr>
              <a:t>loss.backward</a:t>
            </a:r>
            <a:r>
              <a:rPr lang="en-GB" dirty="0">
                <a:solidFill>
                  <a:schemeClr val="accent2"/>
                </a:solidFill>
              </a:rPr>
              <a:t>(), </a:t>
            </a:r>
            <a:r>
              <a:rPr lang="en-GB" dirty="0" err="1"/>
              <a:t>autograd</a:t>
            </a:r>
            <a:r>
              <a:rPr lang="en-GB" dirty="0"/>
              <a:t> computes the gradients of the loss with respect to all parameters marked as </a:t>
            </a:r>
            <a:r>
              <a:rPr lang="en-GB" dirty="0" err="1">
                <a:solidFill>
                  <a:schemeClr val="accent2"/>
                </a:solidFill>
              </a:rPr>
              <a:t>requires_grad</a:t>
            </a:r>
            <a:r>
              <a:rPr lang="en-GB" dirty="0">
                <a:solidFill>
                  <a:schemeClr val="accent2"/>
                </a:solidFill>
              </a:rPr>
              <a:t>=True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EA5-7527-8867-0FB2-301052A3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Differences: </a:t>
            </a:r>
            <a:r>
              <a:rPr lang="en-GB" dirty="0"/>
              <a:t>Gradient vs. </a:t>
            </a:r>
            <a:r>
              <a:rPr lang="en-GB" dirty="0" err="1"/>
              <a:t>Autograd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DC9D-4865-25C4-6403-52681E04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is the mathematical concept (the result of differentiation).</a:t>
            </a:r>
          </a:p>
          <a:p>
            <a:r>
              <a:rPr lang="en-GB" dirty="0" err="1"/>
              <a:t>Autograd</a:t>
            </a:r>
            <a:r>
              <a:rPr lang="en-GB" dirty="0"/>
              <a:t> is the algorithmic tool that computes gradients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9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7C1E-7F3F-FD62-F92D-9320B2F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computing gradient descent after </a:t>
            </a:r>
            <a:r>
              <a:rPr lang="en-US" dirty="0" err="1">
                <a:solidFill>
                  <a:schemeClr val="accent5"/>
                </a:solidFill>
              </a:rPr>
              <a:t>Autograd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8449-0DEC-1DF6-C094-4E1D9A55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Initialize Parameters: </a:t>
            </a:r>
            <a:r>
              <a:rPr lang="en-GB" dirty="0"/>
              <a:t>Start with initial values for the parameters (e.g., random values for w0 and w1).</a:t>
            </a:r>
          </a:p>
          <a:p>
            <a:r>
              <a:rPr lang="en-GB" b="1" dirty="0"/>
              <a:t>Compute the Loss</a:t>
            </a:r>
            <a:r>
              <a:rPr lang="en-GB" dirty="0"/>
              <a:t>: Evaluate the loss function (e.g., loss = </a:t>
            </a:r>
            <a:r>
              <a:rPr lang="en-GB" dirty="0" err="1"/>
              <a:t>z.sum</a:t>
            </a:r>
            <a:r>
              <a:rPr lang="en-GB" dirty="0"/>
              <a:t>() ).</a:t>
            </a:r>
          </a:p>
          <a:p>
            <a:r>
              <a:rPr lang="en-GB" b="1" dirty="0"/>
              <a:t>Compute </a:t>
            </a:r>
            <a:r>
              <a:rPr lang="en-GB" b="1" dirty="0" err="1"/>
              <a:t>Autograd</a:t>
            </a:r>
            <a:r>
              <a:rPr lang="en-GB" b="1" dirty="0"/>
              <a:t>: </a:t>
            </a:r>
            <a:r>
              <a:rPr lang="en-GB" dirty="0"/>
              <a:t>Calculate the gradients of the loss with respect to each parameter (e.g., </a:t>
            </a:r>
            <a:r>
              <a:rPr lang="en-GB" dirty="0">
                <a:solidFill>
                  <a:schemeClr val="accent5"/>
                </a:solidFill>
              </a:rPr>
              <a:t>∂loss/</a:t>
            </a:r>
            <a:r>
              <a:rPr lang="en-GB">
                <a:solidFill>
                  <a:schemeClr val="accent5"/>
                </a:solidFill>
              </a:rPr>
              <a:t>∂w0 </a:t>
            </a:r>
            <a:r>
              <a:rPr lang="en-GB" dirty="0"/>
              <a:t>and </a:t>
            </a:r>
            <a:r>
              <a:rPr lang="en-GB" dirty="0">
                <a:solidFill>
                  <a:schemeClr val="accent5"/>
                </a:solidFill>
              </a:rPr>
              <a:t>∂loss</a:t>
            </a:r>
            <a:r>
              <a:rPr lang="en-GB">
                <a:solidFill>
                  <a:schemeClr val="accent5"/>
                </a:solidFill>
              </a:rPr>
              <a:t>/∂w1</a:t>
            </a:r>
            <a:r>
              <a:rPr lang="en-GB"/>
              <a:t>, </a:t>
            </a:r>
            <a:r>
              <a:rPr lang="en-GB" dirty="0"/>
              <a:t>stored in </a:t>
            </a:r>
            <a:r>
              <a:rPr lang="en-GB" dirty="0">
                <a:solidFill>
                  <a:schemeClr val="accent2"/>
                </a:solidFill>
              </a:rPr>
              <a:t>w0.grad </a:t>
            </a:r>
            <a:r>
              <a:rPr lang="en-GB" dirty="0"/>
              <a:t>and </a:t>
            </a:r>
            <a:r>
              <a:rPr lang="en-GB" dirty="0">
                <a:solidFill>
                  <a:schemeClr val="accent2"/>
                </a:solidFill>
              </a:rPr>
              <a:t>w1.grad </a:t>
            </a:r>
            <a:r>
              <a:rPr lang="en-GB" dirty="0"/>
              <a:t>after </a:t>
            </a:r>
            <a:r>
              <a:rPr lang="en-GB" dirty="0" err="1">
                <a:solidFill>
                  <a:schemeClr val="accent2"/>
                </a:solidFill>
              </a:rPr>
              <a:t>loss.backward</a:t>
            </a:r>
            <a:r>
              <a:rPr lang="en-GB" dirty="0">
                <a:solidFill>
                  <a:schemeClr val="accent2"/>
                </a:solidFill>
              </a:rPr>
              <a:t>() </a:t>
            </a:r>
            <a:r>
              <a:rPr lang="en-GB" dirty="0"/>
              <a:t>).</a:t>
            </a:r>
          </a:p>
          <a:p>
            <a:r>
              <a:rPr lang="en-GB" b="1" dirty="0"/>
              <a:t>Update Parameters</a:t>
            </a:r>
            <a:r>
              <a:rPr lang="en-GB" dirty="0"/>
              <a:t>: Adjust the parameters using the update rule</a:t>
            </a:r>
          </a:p>
          <a:p>
            <a:pPr lvl="1"/>
            <a:r>
              <a:rPr lang="en-GB" dirty="0"/>
              <a:t>parameter = parameter - </a:t>
            </a:r>
            <a:r>
              <a:rPr lang="en-GB" dirty="0" err="1"/>
              <a:t>learning_rate</a:t>
            </a:r>
            <a:r>
              <a:rPr lang="en-GB" dirty="0"/>
              <a:t> * gradient</a:t>
            </a:r>
          </a:p>
          <a:p>
            <a:r>
              <a:rPr lang="en-GB" b="1" dirty="0"/>
              <a:t>Repeat</a:t>
            </a:r>
            <a:r>
              <a:rPr lang="en-GB" dirty="0"/>
              <a:t>: Iterate steps 2–4 until the loss converges (stops decreasing significantly) or a set number of iterations is reached.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8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5A33-F02E-4707-A115-A500DE26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8788-0EDA-2356-BC1F-D7983C72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140"/>
            <a:ext cx="10515600" cy="4351338"/>
          </a:xfrm>
        </p:spPr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tutorial</a:t>
            </a:r>
          </a:p>
          <a:p>
            <a:r>
              <a:rPr lang="en-US" dirty="0"/>
              <a:t>Rewrite linear regression tutorial with </a:t>
            </a:r>
            <a:r>
              <a:rPr lang="en-US" dirty="0" err="1"/>
              <a:t>Pytorch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0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EC9C1F-C842-4608-D699-0A09C6E0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How Humans Learn to Predict (observation)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3CA32-6E2D-23E5-C6BF-A03A3A58D94D}"/>
              </a:ext>
            </a:extLst>
          </p:cNvPr>
          <p:cNvSpPr/>
          <p:nvPr/>
        </p:nvSpPr>
        <p:spPr>
          <a:xfrm>
            <a:off x="4981580" y="2692058"/>
            <a:ext cx="2084173" cy="11038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C58B2B-6C15-C9D4-6154-7AE5224BBA21}"/>
              </a:ext>
            </a:extLst>
          </p:cNvPr>
          <p:cNvCxnSpPr/>
          <p:nvPr/>
        </p:nvCxnSpPr>
        <p:spPr>
          <a:xfrm>
            <a:off x="6036024" y="1925939"/>
            <a:ext cx="0" cy="7661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4271A7-C383-63FE-D7D0-1D58BB7C766C}"/>
              </a:ext>
            </a:extLst>
          </p:cNvPr>
          <p:cNvCxnSpPr/>
          <p:nvPr/>
        </p:nvCxnSpPr>
        <p:spPr>
          <a:xfrm>
            <a:off x="6036024" y="3795928"/>
            <a:ext cx="0" cy="7661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42EFDC-0F13-CFA5-6551-0C93E839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02586"/>
              </p:ext>
            </p:extLst>
          </p:nvPr>
        </p:nvGraphicFramePr>
        <p:xfrm>
          <a:off x="1110049" y="1939667"/>
          <a:ext cx="287706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94">
                  <a:extLst>
                    <a:ext uri="{9D8B030D-6E8A-4147-A177-3AD203B41FA5}">
                      <a16:colId xmlns:a16="http://schemas.microsoft.com/office/drawing/2014/main" val="700191108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19298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bedrooms</a:t>
                      </a:r>
                    </a:p>
                    <a:p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Price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y=f(x)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9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9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0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7333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460D17-57FB-4044-1DFB-F28DA32C9057}"/>
              </a:ext>
            </a:extLst>
          </p:cNvPr>
          <p:cNvSpPr txBox="1"/>
          <p:nvPr/>
        </p:nvSpPr>
        <p:spPr>
          <a:xfrm>
            <a:off x="6253297" y="1939667"/>
            <a:ext cx="59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9C48-FB80-B08F-4371-45277C540040}"/>
              </a:ext>
            </a:extLst>
          </p:cNvPr>
          <p:cNvSpPr txBox="1"/>
          <p:nvPr/>
        </p:nvSpPr>
        <p:spPr>
          <a:xfrm>
            <a:off x="6253297" y="4121803"/>
            <a:ext cx="70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616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0B7F5-73A7-6D02-41EF-F76E16B84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75FE1-F572-09F4-AA14-899BFCB7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How Humans Learn to Predict (more formal)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042EB2-B047-2077-FB59-A2F4EC2A0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292" y="1825625"/>
            <a:ext cx="3931507" cy="4351338"/>
          </a:xfrm>
        </p:spPr>
        <p:txBody>
          <a:bodyPr/>
          <a:lstStyle/>
          <a:p>
            <a:r>
              <a:rPr lang="en-US" dirty="0"/>
              <a:t>Step 1: linear?</a:t>
            </a:r>
          </a:p>
          <a:p>
            <a:pPr lvl="1"/>
            <a:r>
              <a:rPr lang="en-US" dirty="0"/>
              <a:t>y=</a:t>
            </a:r>
            <a:r>
              <a:rPr lang="en-US" dirty="0" err="1">
                <a:solidFill>
                  <a:srgbClr val="7030A0"/>
                </a:solidFill>
              </a:rPr>
              <a:t>w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Step 2: How to pick up </a:t>
            </a:r>
            <a:r>
              <a:rPr lang="en-US" dirty="0">
                <a:solidFill>
                  <a:srgbClr val="7030A0"/>
                </a:solidFill>
              </a:rPr>
              <a:t>w</a:t>
            </a:r>
          </a:p>
          <a:p>
            <a:pPr lvl="1"/>
            <a:r>
              <a:rPr lang="en-US" dirty="0"/>
              <a:t>try a few values for </a:t>
            </a:r>
            <a:r>
              <a:rPr lang="en-US" dirty="0">
                <a:solidFill>
                  <a:srgbClr val="7030A0"/>
                </a:solidFill>
              </a:rPr>
              <a:t>w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2498C9-524C-CE64-6221-BCFEE8C3DCB4}"/>
              </a:ext>
            </a:extLst>
          </p:cNvPr>
          <p:cNvSpPr/>
          <p:nvPr/>
        </p:nvSpPr>
        <p:spPr>
          <a:xfrm>
            <a:off x="4981580" y="2692058"/>
            <a:ext cx="2084173" cy="11038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BD7991-4056-22F6-3F1F-FA6C8DCA371F}"/>
              </a:ext>
            </a:extLst>
          </p:cNvPr>
          <p:cNvCxnSpPr/>
          <p:nvPr/>
        </p:nvCxnSpPr>
        <p:spPr>
          <a:xfrm>
            <a:off x="6036024" y="1925939"/>
            <a:ext cx="0" cy="7661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FF4387-0778-2536-99CE-3436EEC6A9BE}"/>
              </a:ext>
            </a:extLst>
          </p:cNvPr>
          <p:cNvCxnSpPr/>
          <p:nvPr/>
        </p:nvCxnSpPr>
        <p:spPr>
          <a:xfrm>
            <a:off x="6036024" y="3795928"/>
            <a:ext cx="0" cy="7661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88BAD0-8D59-B0D4-AD10-D4E60E8429DC}"/>
              </a:ext>
            </a:extLst>
          </p:cNvPr>
          <p:cNvGraphicFramePr>
            <a:graphicFrameLocks noGrp="1"/>
          </p:cNvGraphicFramePr>
          <p:nvPr/>
        </p:nvGraphicFramePr>
        <p:xfrm>
          <a:off x="1110049" y="1939667"/>
          <a:ext cx="287706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94">
                  <a:extLst>
                    <a:ext uri="{9D8B030D-6E8A-4147-A177-3AD203B41FA5}">
                      <a16:colId xmlns:a16="http://schemas.microsoft.com/office/drawing/2014/main" val="700191108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19298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bedrooms</a:t>
                      </a:r>
                    </a:p>
                    <a:p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Price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y=f(x)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9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9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0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7333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82E872F-CC8B-966E-FA13-69D05991FB92}"/>
              </a:ext>
            </a:extLst>
          </p:cNvPr>
          <p:cNvSpPr txBox="1"/>
          <p:nvPr/>
        </p:nvSpPr>
        <p:spPr>
          <a:xfrm>
            <a:off x="6253297" y="1939667"/>
            <a:ext cx="59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12B38-4219-861F-27C4-668C3A3A3D6F}"/>
              </a:ext>
            </a:extLst>
          </p:cNvPr>
          <p:cNvSpPr txBox="1"/>
          <p:nvPr/>
        </p:nvSpPr>
        <p:spPr>
          <a:xfrm>
            <a:off x="6253297" y="4121803"/>
            <a:ext cx="70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88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5F75B-8EF1-92BA-D3E1-07C02A9A6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138C5-EC30-3023-1EFC-68785E6E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How </a:t>
            </a:r>
            <a:r>
              <a:rPr lang="en-US" dirty="0">
                <a:solidFill>
                  <a:srgbClr val="FF0000"/>
                </a:solidFill>
              </a:rPr>
              <a:t>Machine</a:t>
            </a:r>
            <a:r>
              <a:rPr lang="en-US" dirty="0"/>
              <a:t> Learn to Predict (simple)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581CC8-A0D2-5B72-EF05-CCD15B6A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2" y="1690688"/>
            <a:ext cx="8124083" cy="4351338"/>
          </a:xfrm>
        </p:spPr>
        <p:txBody>
          <a:bodyPr>
            <a:normAutofit/>
          </a:bodyPr>
          <a:lstStyle/>
          <a:p>
            <a:r>
              <a:rPr lang="en-US" dirty="0"/>
              <a:t>Step 1: need a function (model)</a:t>
            </a:r>
          </a:p>
          <a:p>
            <a:pPr lvl="1"/>
            <a:r>
              <a:rPr lang="en-US" dirty="0"/>
              <a:t>mapping an input value </a:t>
            </a:r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/>
              <a:t>to y=f(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  <a:p>
            <a:r>
              <a:rPr lang="en-US" dirty="0"/>
              <a:t>Step 2: </a:t>
            </a:r>
          </a:p>
          <a:p>
            <a:pPr lvl="1"/>
            <a:r>
              <a:rPr lang="en-US" dirty="0"/>
              <a:t>humans will provide a model, y = </a:t>
            </a:r>
            <a:r>
              <a:rPr lang="en-US" dirty="0" err="1">
                <a:solidFill>
                  <a:srgbClr val="7030A0"/>
                </a:solidFill>
              </a:rPr>
              <a:t>w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humans provide evaluation criteria (</a:t>
            </a:r>
            <a:r>
              <a:rPr lang="en-US" dirty="0">
                <a:solidFill>
                  <a:srgbClr val="FF0000"/>
                </a:solidFill>
              </a:rPr>
              <a:t>loss function), </a:t>
            </a:r>
            <a:r>
              <a:rPr lang="en-US" dirty="0"/>
              <a:t>for what the best model is, MSE</a:t>
            </a:r>
          </a:p>
          <a:p>
            <a:r>
              <a:rPr lang="en-US" dirty="0"/>
              <a:t>Step 3: pick up many </a:t>
            </a:r>
            <a:r>
              <a:rPr lang="en-US" dirty="0">
                <a:solidFill>
                  <a:srgbClr val="FF0000"/>
                </a:solidFill>
              </a:rPr>
              <a:t>w</a:t>
            </a:r>
          </a:p>
          <a:p>
            <a:pPr lvl="1"/>
            <a:r>
              <a:rPr lang="en-US" dirty="0"/>
              <a:t>for each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, compute </a:t>
            </a:r>
            <a:r>
              <a:rPr lang="en-US" dirty="0">
                <a:solidFill>
                  <a:srgbClr val="FF0000"/>
                </a:solidFill>
              </a:rPr>
              <a:t>MSE  </a:t>
            </a:r>
            <a:r>
              <a:rPr lang="en-US" dirty="0"/>
              <a:t>using</a:t>
            </a:r>
            <a:r>
              <a:rPr lang="en-US" dirty="0">
                <a:solidFill>
                  <a:srgbClr val="FF0000"/>
                </a:solidFill>
              </a:rPr>
              <a:t> loss</a:t>
            </a:r>
            <a:r>
              <a:rPr lang="en-US" dirty="0"/>
              <a:t> function, </a:t>
            </a:r>
            <a:r>
              <a:rPr lang="en-US" dirty="0">
                <a:solidFill>
                  <a:srgbClr val="FF0000"/>
                </a:solidFill>
              </a:rPr>
              <a:t>J(w) </a:t>
            </a:r>
          </a:p>
          <a:p>
            <a:r>
              <a:rPr lang="en-US" dirty="0"/>
              <a:t>Step 4: pick the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with the smallest </a:t>
            </a:r>
            <a:r>
              <a:rPr lang="en-US" dirty="0">
                <a:solidFill>
                  <a:srgbClr val="FF0000"/>
                </a:solidFill>
              </a:rPr>
              <a:t>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358C0-3F31-01AD-A087-B76884A4D788}"/>
              </a:ext>
            </a:extLst>
          </p:cNvPr>
          <p:cNvSpPr/>
          <p:nvPr/>
        </p:nvSpPr>
        <p:spPr>
          <a:xfrm>
            <a:off x="838200" y="3062761"/>
            <a:ext cx="2084173" cy="11038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464FBE-93F7-0034-2FBC-E6ABFA2B83B8}"/>
              </a:ext>
            </a:extLst>
          </p:cNvPr>
          <p:cNvCxnSpPr/>
          <p:nvPr/>
        </p:nvCxnSpPr>
        <p:spPr>
          <a:xfrm>
            <a:off x="1892644" y="2296642"/>
            <a:ext cx="0" cy="7661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749FF8-321C-0D81-D44B-D80B023A7D1B}"/>
              </a:ext>
            </a:extLst>
          </p:cNvPr>
          <p:cNvCxnSpPr/>
          <p:nvPr/>
        </p:nvCxnSpPr>
        <p:spPr>
          <a:xfrm>
            <a:off x="1892644" y="4166631"/>
            <a:ext cx="0" cy="7661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C9E77A-AA72-783E-F4D3-A062AD4663F8}"/>
              </a:ext>
            </a:extLst>
          </p:cNvPr>
          <p:cNvSpPr txBox="1"/>
          <p:nvPr/>
        </p:nvSpPr>
        <p:spPr>
          <a:xfrm>
            <a:off x="2109917" y="2310370"/>
            <a:ext cx="59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x=5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0593C-BAE0-259B-082B-B11A10F525F0}"/>
              </a:ext>
            </a:extLst>
          </p:cNvPr>
          <p:cNvSpPr txBox="1"/>
          <p:nvPr/>
        </p:nvSpPr>
        <p:spPr>
          <a:xfrm>
            <a:off x="2109917" y="4492506"/>
            <a:ext cx="70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y=?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451B2-7720-4CCD-0B3C-237FACD2219C}"/>
              </a:ext>
            </a:extLst>
          </p:cNvPr>
          <p:cNvSpPr txBox="1"/>
          <p:nvPr/>
        </p:nvSpPr>
        <p:spPr>
          <a:xfrm>
            <a:off x="928270" y="341424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function(x) or f(x)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2F6BD-AF25-092B-ED0A-0DE6BABDFF63}"/>
              </a:ext>
            </a:extLst>
          </p:cNvPr>
          <p:cNvSpPr txBox="1"/>
          <p:nvPr/>
        </p:nvSpPr>
        <p:spPr>
          <a:xfrm>
            <a:off x="1391209" y="3673386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0514C1-0126-152A-9340-815EB564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277" y="1138753"/>
            <a:ext cx="2904680" cy="187749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6151DA-2473-ABC5-BE87-DE8991830A14}"/>
              </a:ext>
            </a:extLst>
          </p:cNvPr>
          <p:cNvCxnSpPr>
            <a:cxnSpLocks/>
          </p:cNvCxnSpPr>
          <p:nvPr/>
        </p:nvCxnSpPr>
        <p:spPr>
          <a:xfrm flipV="1">
            <a:off x="10259722" y="2826307"/>
            <a:ext cx="614224" cy="187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7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3E7CF-F1D8-8005-7EE4-251B2EFFF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0779C-C8FA-19B1-C6E7-1AEA5134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How </a:t>
            </a:r>
            <a:r>
              <a:rPr lang="en-US" dirty="0">
                <a:solidFill>
                  <a:srgbClr val="FF0000"/>
                </a:solidFill>
              </a:rPr>
              <a:t>Machine</a:t>
            </a:r>
            <a:r>
              <a:rPr lang="en-US" dirty="0"/>
              <a:t> Learn to Predict (simple+)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5D6BD6-0EF2-112C-747A-CB505F7B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2" y="1690688"/>
            <a:ext cx="812408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1: need a function (model)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mapping an input value x to y=f(x)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Step 2: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humans will provide a model, y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wx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humans provide evaluation criteria (loss function) for what the best model is, MSE</a:t>
            </a:r>
          </a:p>
          <a:p>
            <a:r>
              <a:rPr lang="en-US" dirty="0"/>
              <a:t>Step 3: pick up </a:t>
            </a:r>
            <a:r>
              <a:rPr lang="en-US" sz="4000" dirty="0">
                <a:solidFill>
                  <a:schemeClr val="accent2"/>
                </a:solidFill>
              </a:rPr>
              <a:t>some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 each w, compute MSE  using loss function, J(w) 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Step 4: pick the w with the smallest 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AAD67A-6A1B-9F2C-3243-6ED6E8554426}"/>
              </a:ext>
            </a:extLst>
          </p:cNvPr>
          <p:cNvSpPr/>
          <p:nvPr/>
        </p:nvSpPr>
        <p:spPr>
          <a:xfrm>
            <a:off x="838200" y="3062761"/>
            <a:ext cx="2084173" cy="11038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8BF39-1B22-56B5-6BD2-114F3F795C4E}"/>
              </a:ext>
            </a:extLst>
          </p:cNvPr>
          <p:cNvCxnSpPr/>
          <p:nvPr/>
        </p:nvCxnSpPr>
        <p:spPr>
          <a:xfrm>
            <a:off x="1892644" y="2296642"/>
            <a:ext cx="0" cy="7661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AC09AD-4AE6-F2CD-B9AA-CE0A8B4A54CB}"/>
              </a:ext>
            </a:extLst>
          </p:cNvPr>
          <p:cNvCxnSpPr/>
          <p:nvPr/>
        </p:nvCxnSpPr>
        <p:spPr>
          <a:xfrm>
            <a:off x="1892644" y="4166631"/>
            <a:ext cx="0" cy="7661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636283-3464-165D-0C91-1AC4048C4D16}"/>
              </a:ext>
            </a:extLst>
          </p:cNvPr>
          <p:cNvSpPr txBox="1"/>
          <p:nvPr/>
        </p:nvSpPr>
        <p:spPr>
          <a:xfrm>
            <a:off x="2109917" y="2310370"/>
            <a:ext cx="59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x=5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ED9F2-37E3-D783-ED55-E48105A903F0}"/>
              </a:ext>
            </a:extLst>
          </p:cNvPr>
          <p:cNvSpPr txBox="1"/>
          <p:nvPr/>
        </p:nvSpPr>
        <p:spPr>
          <a:xfrm>
            <a:off x="2109917" y="4492506"/>
            <a:ext cx="70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y=?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F27CE-0CCE-8073-7F0C-B32E902AE713}"/>
              </a:ext>
            </a:extLst>
          </p:cNvPr>
          <p:cNvSpPr txBox="1"/>
          <p:nvPr/>
        </p:nvSpPr>
        <p:spPr>
          <a:xfrm>
            <a:off x="928270" y="341424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function(x) or f(x)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5E421-916A-DB45-16CF-63D9F6396848}"/>
              </a:ext>
            </a:extLst>
          </p:cNvPr>
          <p:cNvSpPr txBox="1"/>
          <p:nvPr/>
        </p:nvSpPr>
        <p:spPr>
          <a:xfrm>
            <a:off x="1391209" y="3673386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7F2A9D-B9C5-8D25-FFF3-503FFEB7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277" y="1138753"/>
            <a:ext cx="2904680" cy="187749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9844C-3AD8-80BF-5D09-02A20766A036}"/>
              </a:ext>
            </a:extLst>
          </p:cNvPr>
          <p:cNvCxnSpPr>
            <a:cxnSpLocks/>
          </p:cNvCxnSpPr>
          <p:nvPr/>
        </p:nvCxnSpPr>
        <p:spPr>
          <a:xfrm flipV="1">
            <a:off x="10259722" y="2826307"/>
            <a:ext cx="614224" cy="187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1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adient Descent in Machine Learning">
            <a:extLst>
              <a:ext uri="{FF2B5EF4-FFF2-40B4-BE49-F238E27FC236}">
                <a16:creationId xmlns:a16="http://schemas.microsoft.com/office/drawing/2014/main" id="{6D0F4DB3-BB8C-374B-FF0D-4D12FF0E8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87" y="1020942"/>
            <a:ext cx="8412281" cy="506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3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FA40-16D7-4BAB-FAF9-21490AD6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with two learning  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1C4FEC-5744-4C2D-A5E9-98F4E977F625}"/>
              </a:ext>
            </a:extLst>
          </p:cNvPr>
          <p:cNvSpPr/>
          <p:nvPr/>
        </p:nvSpPr>
        <p:spPr>
          <a:xfrm>
            <a:off x="4826598" y="2705702"/>
            <a:ext cx="2084173" cy="11038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34FAD0-BF78-D9EE-E840-ADE5B6DD5CA4}"/>
              </a:ext>
            </a:extLst>
          </p:cNvPr>
          <p:cNvCxnSpPr/>
          <p:nvPr/>
        </p:nvCxnSpPr>
        <p:spPr>
          <a:xfrm>
            <a:off x="5532330" y="1953311"/>
            <a:ext cx="0" cy="7661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49CFFE-DD3A-74EA-CEC1-CA7C54AF0ACC}"/>
              </a:ext>
            </a:extLst>
          </p:cNvPr>
          <p:cNvCxnSpPr/>
          <p:nvPr/>
        </p:nvCxnSpPr>
        <p:spPr>
          <a:xfrm>
            <a:off x="5881042" y="3809572"/>
            <a:ext cx="0" cy="7661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FE0B6F-6DAF-2978-3D5E-93A821538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26690"/>
              </p:ext>
            </p:extLst>
          </p:nvPr>
        </p:nvGraphicFramePr>
        <p:xfrm>
          <a:off x="849436" y="1815415"/>
          <a:ext cx="3653163" cy="281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145">
                  <a:extLst>
                    <a:ext uri="{9D8B030D-6E8A-4147-A177-3AD203B41FA5}">
                      <a16:colId xmlns:a16="http://schemas.microsoft.com/office/drawing/2014/main" val="700191108"/>
                    </a:ext>
                  </a:extLst>
                </a:gridCol>
                <a:gridCol w="1177509">
                  <a:extLst>
                    <a:ext uri="{9D8B030D-6E8A-4147-A177-3AD203B41FA5}">
                      <a16:colId xmlns:a16="http://schemas.microsoft.com/office/drawing/2014/main" val="2110552916"/>
                    </a:ext>
                  </a:extLst>
                </a:gridCol>
                <a:gridCol w="1177509">
                  <a:extLst>
                    <a:ext uri="{9D8B030D-6E8A-4147-A177-3AD203B41FA5}">
                      <a16:colId xmlns:a16="http://schemas.microsoft.com/office/drawing/2014/main" val="19298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bedrooms</a:t>
                      </a:r>
                    </a:p>
                    <a:p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 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sq k ft</a:t>
                      </a:r>
                    </a:p>
                    <a:p>
                      <a:r>
                        <a:rPr lang="en-US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 Price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y=f(x0,x1)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93833"/>
                  </a:ext>
                </a:extLst>
              </a:tr>
              <a:tr h="41445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9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0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733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DD2DC7-A255-399D-8819-A64FF5AA5396}"/>
              </a:ext>
            </a:extLst>
          </p:cNvPr>
          <p:cNvSpPr txBox="1"/>
          <p:nvPr/>
        </p:nvSpPr>
        <p:spPr>
          <a:xfrm>
            <a:off x="5016916" y="2144841"/>
            <a:ext cx="59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#bd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85775-ED5E-30FB-515A-8EF82C19C14C}"/>
              </a:ext>
            </a:extLst>
          </p:cNvPr>
          <p:cNvSpPr txBox="1"/>
          <p:nvPr/>
        </p:nvSpPr>
        <p:spPr>
          <a:xfrm>
            <a:off x="6098315" y="4135447"/>
            <a:ext cx="70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B1FA5D-3C59-EA6B-E543-BBD2C6AD6EEA}"/>
              </a:ext>
            </a:extLst>
          </p:cNvPr>
          <p:cNvCxnSpPr/>
          <p:nvPr/>
        </p:nvCxnSpPr>
        <p:spPr>
          <a:xfrm>
            <a:off x="6335658" y="1953311"/>
            <a:ext cx="0" cy="7661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04557E-EA88-E854-DBB3-2CB5F5222409}"/>
              </a:ext>
            </a:extLst>
          </p:cNvPr>
          <p:cNvSpPr txBox="1"/>
          <p:nvPr/>
        </p:nvSpPr>
        <p:spPr>
          <a:xfrm>
            <a:off x="6415427" y="2144841"/>
            <a:ext cx="71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#sqft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E4A05-7DCA-35DF-CB8B-B95CE02FCDFA}"/>
              </a:ext>
            </a:extLst>
          </p:cNvPr>
          <p:cNvSpPr txBox="1"/>
          <p:nvPr/>
        </p:nvSpPr>
        <p:spPr>
          <a:xfrm>
            <a:off x="4961984" y="3000303"/>
            <a:ext cx="1640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f(x0, x1) =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w0</a:t>
            </a:r>
            <a:r>
              <a:rPr lang="en-US" dirty="0"/>
              <a:t> x0+</a:t>
            </a:r>
            <a:r>
              <a:rPr lang="en-US" dirty="0">
                <a:solidFill>
                  <a:srgbClr val="7030A0"/>
                </a:solidFill>
              </a:rPr>
              <a:t>w1</a:t>
            </a:r>
            <a:r>
              <a:rPr lang="en-US" dirty="0"/>
              <a:t> x1+b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2E2A09-4F04-30C7-942E-2E52F597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71" y="1613323"/>
            <a:ext cx="4448384" cy="32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2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69C-A14B-390C-CFED-6DD48CFF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10AF9-005A-4F01-6AC2-01450C701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Definition</a:t>
                </a:r>
                <a:r>
                  <a:rPr lang="en-GB" dirty="0"/>
                  <a:t>: It refers to the gradient of the loss function with respect to the model's parameters (e.g., weights and biases).</a:t>
                </a:r>
              </a:p>
              <a:p>
                <a:r>
                  <a:rPr lang="en-GB" b="1" dirty="0"/>
                  <a:t>Purpose</a:t>
                </a:r>
                <a:r>
                  <a:rPr lang="en-GB" dirty="0"/>
                  <a:t>: It indicates the direction and magnitude of the steepest increase in the loss function. To minimize the loss, optimization algorithms (like gradient descent) move in the </a:t>
                </a:r>
                <a:r>
                  <a:rPr lang="en-GB" i="1" dirty="0"/>
                  <a:t>opposite</a:t>
                </a:r>
                <a:r>
                  <a:rPr lang="en-GB" dirty="0"/>
                  <a:t> direction of the gradient.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For a loss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gradient ∇L tells us how much each parameter </a:t>
                </a:r>
                <a:r>
                  <a:rPr lang="en-US" i="1" dirty="0" err="1"/>
                  <a:t>w</a:t>
                </a:r>
                <a:r>
                  <a:rPr lang="en-US" sz="1600" dirty="0" err="1"/>
                  <a:t>i</a:t>
                </a:r>
                <a:r>
                  <a:rPr lang="en-US" dirty="0"/>
                  <a:t> contributes to the loss.</a:t>
                </a:r>
              </a:p>
              <a:p>
                <a:r>
                  <a:rPr lang="en-GB" b="1" dirty="0"/>
                  <a:t>Role in ML</a:t>
                </a:r>
                <a:r>
                  <a:rPr lang="en-GB" dirty="0"/>
                  <a:t>: Gradients are computed during backpropagation to update model parameters iteratively, reducing the loss.</a:t>
                </a:r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10AF9-005A-4F01-6AC2-01450C701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7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91E7499-2CBB-01E5-E268-0B1D61B1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81" y="0"/>
            <a:ext cx="2146655" cy="1598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17293-CD9F-7A21-E85A-C53904CBC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372" y="63551"/>
            <a:ext cx="2394573" cy="15477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724E09-3324-9D4C-BD2A-44A3FF460800}"/>
              </a:ext>
            </a:extLst>
          </p:cNvPr>
          <p:cNvCxnSpPr>
            <a:cxnSpLocks/>
          </p:cNvCxnSpPr>
          <p:nvPr/>
        </p:nvCxnSpPr>
        <p:spPr>
          <a:xfrm flipH="1">
            <a:off x="8939492" y="63551"/>
            <a:ext cx="572453" cy="112478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AC789F-00C5-E1DA-E746-15F32EF78D13}"/>
              </a:ext>
            </a:extLst>
          </p:cNvPr>
          <p:cNvSpPr/>
          <p:nvPr/>
        </p:nvSpPr>
        <p:spPr>
          <a:xfrm>
            <a:off x="9538601" y="825910"/>
            <a:ext cx="261320" cy="1573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54E47-82AA-937A-36F5-76112314A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121" y="4717979"/>
            <a:ext cx="2210480" cy="5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2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0AA26-22B9-BAB3-CD50-A0EB9C6A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implement the gradient for different cost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D093C3-4E97-F861-E491-F1ABCBAC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7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Different cost functions are required for different tasks</a:t>
            </a:r>
          </a:p>
          <a:p>
            <a:r>
              <a:rPr lang="en-GB" dirty="0"/>
              <a:t>Regression: The goal is to predict continuous values. </a:t>
            </a:r>
            <a:r>
              <a:rPr lang="en-GB" dirty="0">
                <a:solidFill>
                  <a:schemeClr val="accent2"/>
                </a:solidFill>
              </a:rPr>
              <a:t>MSE</a:t>
            </a:r>
            <a:r>
              <a:rPr lang="en-GB" dirty="0"/>
              <a:t> is common because it penalizes larger errors more (quadratic penalty). Example: Predicting house prices.</a:t>
            </a:r>
          </a:p>
          <a:p>
            <a:r>
              <a:rPr lang="en-GB" dirty="0"/>
              <a:t>Classification: The goal is to predict discrete labels or probabilities. </a:t>
            </a:r>
            <a:r>
              <a:rPr lang="en-GB" dirty="0">
                <a:solidFill>
                  <a:schemeClr val="accent2"/>
                </a:solidFill>
              </a:rPr>
              <a:t>Cross-Entropy Loss </a:t>
            </a:r>
            <a:r>
              <a:rPr lang="en-GB" dirty="0"/>
              <a:t>is used because it measures the difference between predicted probabilities and true labels, encouraging the model to output correct class probabilities. Example: Spam email detection.</a:t>
            </a:r>
          </a:p>
          <a:p>
            <a:r>
              <a:rPr lang="en-GB" dirty="0"/>
              <a:t>Ranking: Tasks like search engine optimization use </a:t>
            </a:r>
            <a:r>
              <a:rPr lang="en-GB" dirty="0">
                <a:solidFill>
                  <a:schemeClr val="accent2"/>
                </a:solidFill>
              </a:rPr>
              <a:t>ranking losses </a:t>
            </a:r>
            <a:r>
              <a:rPr lang="en-GB" dirty="0"/>
              <a:t>(e.g., Pairwise Ranking Loss) to focus on the relative order of items rather than exact predictions.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86BF2-6753-1FF6-685A-9877C80A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23"/>
          <a:stretch/>
        </p:blipFill>
        <p:spPr>
          <a:xfrm>
            <a:off x="8511540" y="965080"/>
            <a:ext cx="3558539" cy="10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9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877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Cambria Math</vt:lpstr>
      <vt:lpstr>Office Theme</vt:lpstr>
      <vt:lpstr>Autogradient</vt:lpstr>
      <vt:lpstr>Review: How Humans Learn to Predict (observation)</vt:lpstr>
      <vt:lpstr>Review: How Humans Learn to Predict (more formal)</vt:lpstr>
      <vt:lpstr>Review: How Machine Learn to Predict (simple)</vt:lpstr>
      <vt:lpstr>Review: How Machine Learn to Predict (simple+)</vt:lpstr>
      <vt:lpstr>PowerPoint Presentation</vt:lpstr>
      <vt:lpstr>Linear regression with two learning  parameters</vt:lpstr>
      <vt:lpstr>Recall gradient</vt:lpstr>
      <vt:lpstr>Need to implement the gradient for different cost functions</vt:lpstr>
      <vt:lpstr>Autogradient</vt:lpstr>
      <vt:lpstr>Key Differences: Gradient vs. Autograd</vt:lpstr>
      <vt:lpstr>Steps for computing gradient descent after Autograd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2025-09-21T20:26:25Z</dcterms:modified>
</cp:coreProperties>
</file>