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1" y="12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5-15T00:31:37.291" v="4738" actId="20577"/>
      <pc:docMkLst>
        <pc:docMk/>
      </pc:docMkLst>
      <pc:sldChg chg="modSp mod">
        <pc:chgData name="Weifeng Xu" userId="e7aed605-a3dd-4d5a-a692-a87037af107b" providerId="ADAL" clId="{9C06CBEB-0343-4287-8B81-0C702673DE5E}" dt="2025-05-15T00:31:37.291" v="4738" actId="20577"/>
        <pc:sldMkLst>
          <pc:docMk/>
          <pc:sldMk cId="1325061211" sldId="256"/>
        </pc:sldMkLst>
      </pc:sldChg>
      <pc:sldChg chg="addSp delSp modSp del mod modClrScheme chgLayout">
        <pc:chgData name="Weifeng Xu" userId="e7aed605-a3dd-4d5a-a692-a87037af107b" providerId="ADAL" clId="{9C06CBEB-0343-4287-8B81-0C702673DE5E}" dt="2025-04-26T15:27:36.375" v="4556" actId="47"/>
        <pc:sldMkLst>
          <pc:docMk/>
          <pc:sldMk cId="2201572609" sldId="257"/>
        </pc:sldMkLst>
      </pc:sldChg>
      <pc:sldChg chg="addSp delSp modSp del mod modClrScheme chgLayout">
        <pc:chgData name="Weifeng Xu" userId="e7aed605-a3dd-4d5a-a692-a87037af107b" providerId="ADAL" clId="{9C06CBEB-0343-4287-8B81-0C702673DE5E}" dt="2025-04-26T15:27:37.571" v="4557" actId="47"/>
        <pc:sldMkLst>
          <pc:docMk/>
          <pc:sldMk cId="450669007" sldId="258"/>
        </pc:sldMkLst>
      </pc:sldChg>
      <pc:sldChg chg="addSp delSp modSp add del mod">
        <pc:chgData name="Weifeng Xu" userId="e7aed605-a3dd-4d5a-a692-a87037af107b" providerId="ADAL" clId="{9C06CBEB-0343-4287-8B81-0C702673DE5E}" dt="2025-04-26T15:27:39.532" v="4558" actId="47"/>
        <pc:sldMkLst>
          <pc:docMk/>
          <pc:sldMk cId="3233567480" sldId="259"/>
        </pc:sldMkLst>
      </pc:sldChg>
      <pc:sldChg chg="addSp del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6T19:29:37.985" v="4686" actId="20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6T19:31:34.426" v="4725" actId="20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6T19:24:01.218" v="4627" actId="1076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6T19:34:19.596" v="4735" actId="14100"/>
        <pc:sldMkLst>
          <pc:docMk/>
          <pc:sldMk cId="3548515090" sldId="264"/>
        </pc:sldMkLst>
      </pc:sldChg>
      <pc:sldChg chg="addSp delSp modSp new del mod modClrScheme chgLayout modNotesTx">
        <pc:chgData name="Weifeng Xu" userId="e7aed605-a3dd-4d5a-a692-a87037af107b" providerId="ADAL" clId="{9C06CBEB-0343-4287-8B81-0C702673DE5E}" dt="2025-04-26T15:25:29.639" v="4555" actId="47"/>
        <pc:sldMkLst>
          <pc:docMk/>
          <pc:sldMk cId="3523214092" sldId="265"/>
        </pc:sldMkLst>
      </pc:sldChg>
      <pc:sldChg chg="addSp modSp new mod">
        <pc:chgData name="Weifeng Xu" userId="e7aed605-a3dd-4d5a-a692-a87037af107b" providerId="ADAL" clId="{9C06CBEB-0343-4287-8B81-0C702673DE5E}" dt="2025-04-26T15:32:41.869" v="4619" actId="20577"/>
        <pc:sldMkLst>
          <pc:docMk/>
          <pc:sldMk cId="3828360452" sldId="265"/>
        </pc:sldMkLst>
      </pc:sldChg>
      <pc:sldChg chg="addSp delSp modSp new del mod or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756868712" sldId="266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042884208" sldId="268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4.641" v="4554" actId="47"/>
        <pc:sldMkLst>
          <pc:docMk/>
          <pc:sldMk cId="3256057421" sldId="269"/>
        </pc:sldMkLst>
      </pc:sldChg>
      <pc:sldChg chg="add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146876777" sldId="270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1939243851" sldId="271"/>
        </pc:sldMkLst>
      </pc:sldChg>
      <pc:sldChg chg="add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109D5553-93B2-4CFE-A604-3034781BA936}"/>
    <pc:docChg chg="custSel addSld delSld modSld">
      <pc:chgData name="Weifeng Xu" userId="e7aed605-a3dd-4d5a-a692-a87037af107b" providerId="ADAL" clId="{109D5553-93B2-4CFE-A604-3034781BA936}" dt="2025-08-18T16:23:40.791" v="62" actId="22"/>
      <pc:docMkLst>
        <pc:docMk/>
      </pc:docMkLst>
      <pc:sldChg chg="modSp mod">
        <pc:chgData name="Weifeng Xu" userId="e7aed605-a3dd-4d5a-a692-a87037af107b" providerId="ADAL" clId="{109D5553-93B2-4CFE-A604-3034781BA936}" dt="2025-08-18T15:50:29.263" v="47" actId="20577"/>
        <pc:sldMkLst>
          <pc:docMk/>
          <pc:sldMk cId="1325061211" sldId="256"/>
        </pc:sldMkLst>
        <pc:spChg chg="mod">
          <ac:chgData name="Weifeng Xu" userId="e7aed605-a3dd-4d5a-a692-a87037af107b" providerId="ADAL" clId="{109D5553-93B2-4CFE-A604-3034781BA936}" dt="2025-08-18T15:50:29.263" v="47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new mod modClrScheme chgLayout">
        <pc:chgData name="Weifeng Xu" userId="e7aed605-a3dd-4d5a-a692-a87037af107b" providerId="ADAL" clId="{109D5553-93B2-4CFE-A604-3034781BA936}" dt="2025-08-18T15:52:30.339" v="50" actId="22"/>
        <pc:sldMkLst>
          <pc:docMk/>
          <pc:sldMk cId="2260599182" sldId="257"/>
        </pc:sldMkLst>
        <pc:spChg chg="del">
          <ac:chgData name="Weifeng Xu" userId="e7aed605-a3dd-4d5a-a692-a87037af107b" providerId="ADAL" clId="{109D5553-93B2-4CFE-A604-3034781BA936}" dt="2025-08-18T15:51:37.701" v="49" actId="700"/>
          <ac:spMkLst>
            <pc:docMk/>
            <pc:sldMk cId="2260599182" sldId="257"/>
            <ac:spMk id="2" creationId="{47AD7CC3-F95D-6357-7AA4-40B9B25AD2F8}"/>
          </ac:spMkLst>
        </pc:spChg>
        <pc:spChg chg="del">
          <ac:chgData name="Weifeng Xu" userId="e7aed605-a3dd-4d5a-a692-a87037af107b" providerId="ADAL" clId="{109D5553-93B2-4CFE-A604-3034781BA936}" dt="2025-08-18T15:51:37.701" v="49" actId="700"/>
          <ac:spMkLst>
            <pc:docMk/>
            <pc:sldMk cId="2260599182" sldId="257"/>
            <ac:spMk id="3" creationId="{4691F91E-8744-1D8C-AF4A-EEEA015D6D2F}"/>
          </ac:spMkLst>
        </pc:spChg>
        <pc:picChg chg="add">
          <ac:chgData name="Weifeng Xu" userId="e7aed605-a3dd-4d5a-a692-a87037af107b" providerId="ADAL" clId="{109D5553-93B2-4CFE-A604-3034781BA936}" dt="2025-08-18T15:52:30.339" v="50" actId="22"/>
          <ac:picMkLst>
            <pc:docMk/>
            <pc:sldMk cId="2260599182" sldId="257"/>
            <ac:picMk id="5" creationId="{23A93947-9218-FF70-97EF-3E546D351626}"/>
          </ac:picMkLst>
        </pc:picChg>
      </pc:sldChg>
      <pc:sldChg chg="addSp new mod">
        <pc:chgData name="Weifeng Xu" userId="e7aed605-a3dd-4d5a-a692-a87037af107b" providerId="ADAL" clId="{109D5553-93B2-4CFE-A604-3034781BA936}" dt="2025-08-18T15:53:25.743" v="52" actId="22"/>
        <pc:sldMkLst>
          <pc:docMk/>
          <pc:sldMk cId="2770167235" sldId="258"/>
        </pc:sldMkLst>
        <pc:picChg chg="add">
          <ac:chgData name="Weifeng Xu" userId="e7aed605-a3dd-4d5a-a692-a87037af107b" providerId="ADAL" clId="{109D5553-93B2-4CFE-A604-3034781BA936}" dt="2025-08-18T15:53:25.743" v="52" actId="22"/>
          <ac:picMkLst>
            <pc:docMk/>
            <pc:sldMk cId="2770167235" sldId="258"/>
            <ac:picMk id="3" creationId="{F8764FF0-B1C3-ABD3-6DD7-6540D522226F}"/>
          </ac:picMkLst>
        </pc:picChg>
      </pc:sldChg>
      <pc:sldChg chg="addSp new mod">
        <pc:chgData name="Weifeng Xu" userId="e7aed605-a3dd-4d5a-a692-a87037af107b" providerId="ADAL" clId="{109D5553-93B2-4CFE-A604-3034781BA936}" dt="2025-08-18T15:54:19.700" v="54" actId="22"/>
        <pc:sldMkLst>
          <pc:docMk/>
          <pc:sldMk cId="2006764426" sldId="259"/>
        </pc:sldMkLst>
        <pc:picChg chg="add">
          <ac:chgData name="Weifeng Xu" userId="e7aed605-a3dd-4d5a-a692-a87037af107b" providerId="ADAL" clId="{109D5553-93B2-4CFE-A604-3034781BA936}" dt="2025-08-18T15:54:19.700" v="54" actId="22"/>
          <ac:picMkLst>
            <pc:docMk/>
            <pc:sldMk cId="2006764426" sldId="259"/>
            <ac:picMk id="3" creationId="{56D1049B-DED5-DD49-B10D-860BA997BA41}"/>
          </ac:picMkLst>
        </pc:picChg>
      </pc:sldChg>
      <pc:sldChg chg="addSp new mod">
        <pc:chgData name="Weifeng Xu" userId="e7aed605-a3dd-4d5a-a692-a87037af107b" providerId="ADAL" clId="{109D5553-93B2-4CFE-A604-3034781BA936}" dt="2025-08-18T15:58:42.631" v="56" actId="22"/>
        <pc:sldMkLst>
          <pc:docMk/>
          <pc:sldMk cId="3481413203" sldId="260"/>
        </pc:sldMkLst>
        <pc:picChg chg="add">
          <ac:chgData name="Weifeng Xu" userId="e7aed605-a3dd-4d5a-a692-a87037af107b" providerId="ADAL" clId="{109D5553-93B2-4CFE-A604-3034781BA936}" dt="2025-08-18T15:58:42.631" v="56" actId="22"/>
          <ac:picMkLst>
            <pc:docMk/>
            <pc:sldMk cId="3481413203" sldId="260"/>
            <ac:picMk id="3" creationId="{A5747822-141B-6705-D931-54820060FCAF}"/>
          </ac:picMkLst>
        </pc:picChg>
      </pc:sldChg>
      <pc:sldChg chg="del">
        <pc:chgData name="Weifeng Xu" userId="e7aed605-a3dd-4d5a-a692-a87037af107b" providerId="ADAL" clId="{109D5553-93B2-4CFE-A604-3034781BA936}" dt="2025-08-18T15:49:30.446" v="0" actId="47"/>
        <pc:sldMkLst>
          <pc:docMk/>
          <pc:sldMk cId="1030786537" sldId="261"/>
        </pc:sldMkLst>
      </pc:sldChg>
      <pc:sldChg chg="addSp modSp new mod">
        <pc:chgData name="Weifeng Xu" userId="e7aed605-a3dd-4d5a-a692-a87037af107b" providerId="ADAL" clId="{109D5553-93B2-4CFE-A604-3034781BA936}" dt="2025-08-18T16:22:12.259" v="60" actId="1076"/>
        <pc:sldMkLst>
          <pc:docMk/>
          <pc:sldMk cId="3762114162" sldId="261"/>
        </pc:sldMkLst>
        <pc:picChg chg="add mod">
          <ac:chgData name="Weifeng Xu" userId="e7aed605-a3dd-4d5a-a692-a87037af107b" providerId="ADAL" clId="{109D5553-93B2-4CFE-A604-3034781BA936}" dt="2025-08-18T16:22:12.259" v="60" actId="1076"/>
          <ac:picMkLst>
            <pc:docMk/>
            <pc:sldMk cId="3762114162" sldId="261"/>
            <ac:picMk id="3" creationId="{C8EC7802-7783-DE59-3F9F-89DB2D7B374A}"/>
          </ac:picMkLst>
        </pc:picChg>
      </pc:sldChg>
      <pc:sldChg chg="addSp new mod">
        <pc:chgData name="Weifeng Xu" userId="e7aed605-a3dd-4d5a-a692-a87037af107b" providerId="ADAL" clId="{109D5553-93B2-4CFE-A604-3034781BA936}" dt="2025-08-18T16:23:40.791" v="62" actId="22"/>
        <pc:sldMkLst>
          <pc:docMk/>
          <pc:sldMk cId="1109292830" sldId="262"/>
        </pc:sldMkLst>
        <pc:picChg chg="add">
          <ac:chgData name="Weifeng Xu" userId="e7aed605-a3dd-4d5a-a692-a87037af107b" providerId="ADAL" clId="{109D5553-93B2-4CFE-A604-3034781BA936}" dt="2025-08-18T16:23:40.791" v="62" actId="22"/>
          <ac:picMkLst>
            <pc:docMk/>
            <pc:sldMk cId="1109292830" sldId="262"/>
            <ac:picMk id="3" creationId="{F93CED00-9F0E-CFAC-DA1A-2D42EB857C91}"/>
          </ac:picMkLst>
        </pc:picChg>
      </pc:sldChg>
      <pc:sldChg chg="del">
        <pc:chgData name="Weifeng Xu" userId="e7aed605-a3dd-4d5a-a692-a87037af107b" providerId="ADAL" clId="{109D5553-93B2-4CFE-A604-3034781BA936}" dt="2025-08-18T15:49:30.725" v="1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109D5553-93B2-4CFE-A604-3034781BA936}" dt="2025-08-18T15:49:31.029" v="2" actId="47"/>
        <pc:sldMkLst>
          <pc:docMk/>
          <pc:sldMk cId="786756272" sldId="263"/>
        </pc:sldMkLst>
      </pc:sldChg>
      <pc:sldChg chg="del">
        <pc:chgData name="Weifeng Xu" userId="e7aed605-a3dd-4d5a-a692-a87037af107b" providerId="ADAL" clId="{109D5553-93B2-4CFE-A604-3034781BA936}" dt="2025-08-18T15:49:31.557" v="3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109D5553-93B2-4CFE-A604-3034781BA936}" dt="2025-08-18T15:49:32.113" v="4" actId="47"/>
        <pc:sldMkLst>
          <pc:docMk/>
          <pc:sldMk cId="3828360452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r>
              <a:rPr lang="en-US" dirty="0"/>
              <a:t>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A93947-9218-FF70-97EF-3E546D351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97" y="0"/>
            <a:ext cx="94338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5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64FF0-B1C3-ABD3-6DD7-6540D522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59" y="1398094"/>
            <a:ext cx="3939881" cy="406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6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049B-DED5-DD49-B10D-860BA997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33" y="1230439"/>
            <a:ext cx="8237934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747822-141B-6705-D931-54820060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20" y="1520024"/>
            <a:ext cx="10607959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1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3CED00-9F0E-CFAC-DA1A-2D42EB85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21" y="0"/>
            <a:ext cx="74219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92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C7802-7783-DE59-3F9F-89DB2D7B3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589" y="1749206"/>
            <a:ext cx="8913344" cy="367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1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</TotalTime>
  <Words>2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Vscode Setup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2025-08-18T16:23:41Z</dcterms:modified>
</cp:coreProperties>
</file>