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29" dt="2025-05-02T00:09:11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5-02T00:15:11.452" v="847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  <pc:spChg chg="mod">
          <ac:chgData name="Weifeng Xu" userId="e7aed605-a3dd-4d5a-a692-a87037af107b" providerId="ADAL" clId="{825966BF-7E70-4B40-8404-AC60AE88AAC3}" dt="2025-04-30T13:48:07.631" v="20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825966BF-7E70-4B40-8404-AC60AE88AAC3}" dt="2025-04-30T13:48:11.174" v="2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4-30T13:58:16.050" v="95" actId="11529"/>
        <pc:sldMkLst>
          <pc:docMk/>
          <pc:sldMk cId="3381090855" sldId="257"/>
        </pc:sldMkLst>
        <pc:spChg chg="mod ord">
          <ac:chgData name="Weifeng Xu" userId="e7aed605-a3dd-4d5a-a692-a87037af107b" providerId="ADAL" clId="{825966BF-7E70-4B40-8404-AC60AE88AAC3}" dt="2025-04-30T13:48:39.162" v="41" actId="700"/>
          <ac:spMkLst>
            <pc:docMk/>
            <pc:sldMk cId="3381090855" sldId="257"/>
            <ac:spMk id="2" creationId="{ECB978BA-385F-B200-E683-1735D2358203}"/>
          </ac:spMkLst>
        </pc:spChg>
        <pc:spChg chg="add mod">
          <ac:chgData name="Weifeng Xu" userId="e7aed605-a3dd-4d5a-a692-a87037af107b" providerId="ADAL" clId="{825966BF-7E70-4B40-8404-AC60AE88AAC3}" dt="2025-04-30T13:51:08.180" v="77" actId="1076"/>
          <ac:spMkLst>
            <pc:docMk/>
            <pc:sldMk cId="3381090855" sldId="257"/>
            <ac:spMk id="11" creationId="{05B53276-2B38-B662-945B-2E545759D57F}"/>
          </ac:spMkLst>
        </pc:spChg>
        <pc:spChg chg="add">
          <ac:chgData name="Weifeng Xu" userId="e7aed605-a3dd-4d5a-a692-a87037af107b" providerId="ADAL" clId="{825966BF-7E70-4B40-8404-AC60AE88AAC3}" dt="2025-04-30T13:58:16.050" v="95" actId="11529"/>
          <ac:spMkLst>
            <pc:docMk/>
            <pc:sldMk cId="3381090855" sldId="257"/>
            <ac:spMk id="13" creationId="{91D20827-D7D5-7431-4309-0294CFD46633}"/>
          </ac:spMkLst>
        </pc:spChg>
        <pc:picChg chg="add mod">
          <ac:chgData name="Weifeng Xu" userId="e7aed605-a3dd-4d5a-a692-a87037af107b" providerId="ADAL" clId="{825966BF-7E70-4B40-8404-AC60AE88AAC3}" dt="2025-04-30T13:49:19.830" v="48" actId="14100"/>
          <ac:picMkLst>
            <pc:docMk/>
            <pc:sldMk cId="3381090855" sldId="257"/>
            <ac:picMk id="7" creationId="{D9B79E3F-B70A-67B1-36C6-5AF6DA7866B1}"/>
          </ac:picMkLst>
        </pc:picChg>
        <pc:picChg chg="add mod">
          <ac:chgData name="Weifeng Xu" userId="e7aed605-a3dd-4d5a-a692-a87037af107b" providerId="ADAL" clId="{825966BF-7E70-4B40-8404-AC60AE88AAC3}" dt="2025-04-30T13:58:04.456" v="94" actId="14100"/>
          <ac:picMkLst>
            <pc:docMk/>
            <pc:sldMk cId="3381090855" sldId="257"/>
            <ac:picMk id="12" creationId="{21527139-2C15-33AE-1B3F-896B88992CB0}"/>
          </ac:picMkLst>
        </pc:picChg>
        <pc:inkChg chg="add">
          <ac:chgData name="Weifeng Xu" userId="e7aed605-a3dd-4d5a-a692-a87037af107b" providerId="ADAL" clId="{825966BF-7E70-4B40-8404-AC60AE88AAC3}" dt="2025-04-30T13:50:07.299" v="51"/>
          <ac:inkMkLst>
            <pc:docMk/>
            <pc:sldMk cId="3381090855" sldId="257"/>
            <ac:inkMk id="9" creationId="{9D460BBD-2901-C316-158F-65B3E0DE13BA}"/>
          </ac:inkMkLst>
        </pc:inkChg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  <pc:spChg chg="mod">
          <ac:chgData name="Weifeng Xu" userId="e7aed605-a3dd-4d5a-a692-a87037af107b" providerId="ADAL" clId="{825966BF-7E70-4B40-8404-AC60AE88AAC3}" dt="2025-04-30T14:06:14.369" v="184" actId="6549"/>
          <ac:spMkLst>
            <pc:docMk/>
            <pc:sldMk cId="2204530230" sldId="258"/>
            <ac:spMk id="2" creationId="{B7D803A0-7752-D061-C3A3-6C8DB69EB73E}"/>
          </ac:spMkLst>
        </pc:spChg>
        <pc:spChg chg="add del mod">
          <ac:chgData name="Weifeng Xu" userId="e7aed605-a3dd-4d5a-a692-a87037af107b" providerId="ADAL" clId="{825966BF-7E70-4B40-8404-AC60AE88AAC3}" dt="2025-05-02T00:05:45.189" v="675" actId="478"/>
          <ac:spMkLst>
            <pc:docMk/>
            <pc:sldMk cId="2204530230" sldId="258"/>
            <ac:spMk id="3" creationId="{561504F1-FBAC-0E12-01D6-E58A63CD8E89}"/>
          </ac:spMkLst>
        </pc:spChg>
        <pc:spChg chg="add del mod">
          <ac:chgData name="Weifeng Xu" userId="e7aed605-a3dd-4d5a-a692-a87037af107b" providerId="ADAL" clId="{825966BF-7E70-4B40-8404-AC60AE88AAC3}" dt="2025-05-02T00:05:45.189" v="675" actId="478"/>
          <ac:spMkLst>
            <pc:docMk/>
            <pc:sldMk cId="2204530230" sldId="258"/>
            <ac:spMk id="4" creationId="{B5EA46A2-D376-002E-E0ED-F66BA6A6952D}"/>
          </ac:spMkLst>
        </pc:spChg>
        <pc:spChg chg="add mod">
          <ac:chgData name="Weifeng Xu" userId="e7aed605-a3dd-4d5a-a692-a87037af107b" providerId="ADAL" clId="{825966BF-7E70-4B40-8404-AC60AE88AAC3}" dt="2025-05-01T22:46:03.026" v="640" actId="113"/>
          <ac:spMkLst>
            <pc:docMk/>
            <pc:sldMk cId="2204530230" sldId="258"/>
            <ac:spMk id="5" creationId="{3712D51F-4F25-D0B0-676B-7969866D747B}"/>
          </ac:spMkLst>
        </pc:spChg>
        <pc:spChg chg="add del mod">
          <ac:chgData name="Weifeng Xu" userId="e7aed605-a3dd-4d5a-a692-a87037af107b" providerId="ADAL" clId="{825966BF-7E70-4B40-8404-AC60AE88AAC3}" dt="2025-05-02T00:05:45.189" v="675" actId="478"/>
          <ac:spMkLst>
            <pc:docMk/>
            <pc:sldMk cId="2204530230" sldId="258"/>
            <ac:spMk id="9" creationId="{F06EBDDF-4803-B023-B841-EE548A735993}"/>
          </ac:spMkLst>
        </pc:spChg>
        <pc:spChg chg="add mod">
          <ac:chgData name="Weifeng Xu" userId="e7aed605-a3dd-4d5a-a692-a87037af107b" providerId="ADAL" clId="{825966BF-7E70-4B40-8404-AC60AE88AAC3}" dt="2025-05-01T22:51:44.780" v="672" actId="20577"/>
          <ac:spMkLst>
            <pc:docMk/>
            <pc:sldMk cId="2204530230" sldId="258"/>
            <ac:spMk id="19" creationId="{9CC6794E-473C-5D2B-3FB4-E9D093375630}"/>
          </ac:spMkLst>
        </pc:spChg>
        <pc:spChg chg="add mod">
          <ac:chgData name="Weifeng Xu" userId="e7aed605-a3dd-4d5a-a692-a87037af107b" providerId="ADAL" clId="{825966BF-7E70-4B40-8404-AC60AE88AAC3}" dt="2025-05-02T00:04:11.862" v="674" actId="1076"/>
          <ac:spMkLst>
            <pc:docMk/>
            <pc:sldMk cId="2204530230" sldId="258"/>
            <ac:spMk id="20" creationId="{10C678F3-5C0E-0592-F641-668EA52AE54D}"/>
          </ac:spMkLst>
        </pc:spChg>
        <pc:spChg chg="add mod">
          <ac:chgData name="Weifeng Xu" userId="e7aed605-a3dd-4d5a-a692-a87037af107b" providerId="ADAL" clId="{825966BF-7E70-4B40-8404-AC60AE88AAC3}" dt="2025-05-01T22:44:50.585" v="628" actId="1076"/>
          <ac:spMkLst>
            <pc:docMk/>
            <pc:sldMk cId="2204530230" sldId="258"/>
            <ac:spMk id="22" creationId="{E5D456AA-71B0-FEEA-2643-8FA16DC350A0}"/>
          </ac:spMkLst>
        </pc:spChg>
        <pc:spChg chg="add del mod">
          <ac:chgData name="Weifeng Xu" userId="e7aed605-a3dd-4d5a-a692-a87037af107b" providerId="ADAL" clId="{825966BF-7E70-4B40-8404-AC60AE88AAC3}" dt="2025-05-02T00:05:45.189" v="675" actId="478"/>
          <ac:spMkLst>
            <pc:docMk/>
            <pc:sldMk cId="2204530230" sldId="258"/>
            <ac:spMk id="27" creationId="{8F8EC2BA-6A05-D8B0-03D5-BFA88770B477}"/>
          </ac:spMkLst>
        </pc:spChg>
        <pc:grpChg chg="mod">
          <ac:chgData name="Weifeng Xu" userId="e7aed605-a3dd-4d5a-a692-a87037af107b" providerId="ADAL" clId="{825966BF-7E70-4B40-8404-AC60AE88AAC3}" dt="2025-04-30T13:59:03.183" v="114"/>
          <ac:grpSpMkLst>
            <pc:docMk/>
            <pc:sldMk cId="2204530230" sldId="258"/>
            <ac:grpSpMk id="13" creationId="{9B8CDEE3-17A3-9CA8-089F-D6BB9FA0332D}"/>
          </ac:grpSpMkLst>
        </pc:grpChg>
        <pc:picChg chg="add mod">
          <ac:chgData name="Weifeng Xu" userId="e7aed605-a3dd-4d5a-a692-a87037af107b" providerId="ADAL" clId="{825966BF-7E70-4B40-8404-AC60AE88AAC3}" dt="2025-05-02T00:06:02.006" v="680" actId="14100"/>
          <ac:picMkLst>
            <pc:docMk/>
            <pc:sldMk cId="2204530230" sldId="258"/>
            <ac:picMk id="6" creationId="{9DEAB252-93CF-4E71-03C5-F4D762D5901F}"/>
          </ac:picMkLst>
        </pc:picChg>
        <pc:picChg chg="add mod">
          <ac:chgData name="Weifeng Xu" userId="e7aed605-a3dd-4d5a-a692-a87037af107b" providerId="ADAL" clId="{825966BF-7E70-4B40-8404-AC60AE88AAC3}" dt="2025-04-30T13:58:43.750" v="101" actId="14100"/>
          <ac:picMkLst>
            <pc:docMk/>
            <pc:sldMk cId="2204530230" sldId="258"/>
            <ac:picMk id="7" creationId="{F8AC5C0A-A1A1-DF51-A7B3-0908B0916F87}"/>
          </ac:picMkLst>
        </pc:picChg>
        <pc:picChg chg="add del mod">
          <ac:chgData name="Weifeng Xu" userId="e7aed605-a3dd-4d5a-a692-a87037af107b" providerId="ADAL" clId="{825966BF-7E70-4B40-8404-AC60AE88AAC3}" dt="2025-05-02T00:05:45.189" v="675" actId="478"/>
          <ac:picMkLst>
            <pc:docMk/>
            <pc:sldMk cId="2204530230" sldId="258"/>
            <ac:picMk id="10" creationId="{8268ECE3-9E5D-B476-61C8-2389A5FE6A76}"/>
          </ac:picMkLst>
        </pc:picChg>
        <pc:picChg chg="add mod">
          <ac:chgData name="Weifeng Xu" userId="e7aed605-a3dd-4d5a-a692-a87037af107b" providerId="ADAL" clId="{825966BF-7E70-4B40-8404-AC60AE88AAC3}" dt="2025-04-30T14:31:32.514" v="343" actId="1076"/>
          <ac:picMkLst>
            <pc:docMk/>
            <pc:sldMk cId="2204530230" sldId="258"/>
            <ac:picMk id="38" creationId="{5B917205-CFBB-7E48-C815-0A333710052A}"/>
          </ac:picMkLst>
        </pc:picChg>
        <pc:inkChg chg="add mod">
          <ac:chgData name="Weifeng Xu" userId="e7aed605-a3dd-4d5a-a692-a87037af107b" providerId="ADAL" clId="{825966BF-7E70-4B40-8404-AC60AE88AAC3}" dt="2025-04-30T13:57:37.938" v="88" actId="14100"/>
          <ac:inkMkLst>
            <pc:docMk/>
            <pc:sldMk cId="2204530230" sldId="258"/>
            <ac:inkMk id="8" creationId="{53165782-A0F2-0AC6-86FA-632317C2D5D2}"/>
          </ac:inkMkLst>
        </pc:inkChg>
        <pc:inkChg chg="add mod">
          <ac:chgData name="Weifeng Xu" userId="e7aed605-a3dd-4d5a-a692-a87037af107b" providerId="ADAL" clId="{825966BF-7E70-4B40-8404-AC60AE88AAC3}" dt="2025-04-30T13:59:03.183" v="114"/>
          <ac:inkMkLst>
            <pc:docMk/>
            <pc:sldMk cId="2204530230" sldId="258"/>
            <ac:inkMk id="11" creationId="{C22A1CEF-A40A-0164-892F-A7897D55EF6D}"/>
          </ac:inkMkLst>
        </pc:inkChg>
        <pc:inkChg chg="add mod">
          <ac:chgData name="Weifeng Xu" userId="e7aed605-a3dd-4d5a-a692-a87037af107b" providerId="ADAL" clId="{825966BF-7E70-4B40-8404-AC60AE88AAC3}" dt="2025-04-30T13:59:03.183" v="114"/>
          <ac:inkMkLst>
            <pc:docMk/>
            <pc:sldMk cId="2204530230" sldId="258"/>
            <ac:inkMk id="12" creationId="{D774E620-1B9B-55D0-AAC2-B3A7E927147E}"/>
          </ac:inkMkLst>
        </pc:inkChg>
        <pc:inkChg chg="add">
          <ac:chgData name="Weifeng Xu" userId="e7aed605-a3dd-4d5a-a692-a87037af107b" providerId="ADAL" clId="{825966BF-7E70-4B40-8404-AC60AE88AAC3}" dt="2025-04-30T13:59:06.936" v="115" actId="9405"/>
          <ac:inkMkLst>
            <pc:docMk/>
            <pc:sldMk cId="2204530230" sldId="258"/>
            <ac:inkMk id="14" creationId="{0B14A5E8-9CE2-193A-C3C0-8FAB19018661}"/>
          </ac:inkMkLst>
        </pc:inkChg>
        <pc:inkChg chg="add">
          <ac:chgData name="Weifeng Xu" userId="e7aed605-a3dd-4d5a-a692-a87037af107b" providerId="ADAL" clId="{825966BF-7E70-4B40-8404-AC60AE88AAC3}" dt="2025-04-30T13:59:08.401" v="116" actId="9405"/>
          <ac:inkMkLst>
            <pc:docMk/>
            <pc:sldMk cId="2204530230" sldId="258"/>
            <ac:inkMk id="15" creationId="{DCE899AC-F98E-2420-C39F-E42267DC2618}"/>
          </ac:inkMkLst>
        </pc:inkChg>
        <pc:cxnChg chg="add del mod">
          <ac:chgData name="Weifeng Xu" userId="e7aed605-a3dd-4d5a-a692-a87037af107b" providerId="ADAL" clId="{825966BF-7E70-4B40-8404-AC60AE88AAC3}" dt="2025-05-02T00:05:45.189" v="675" actId="478"/>
          <ac:cxnSpMkLst>
            <pc:docMk/>
            <pc:sldMk cId="2204530230" sldId="258"/>
            <ac:cxnSpMk id="17" creationId="{091027CD-1011-2E0C-72EB-EFF0408590A6}"/>
          </ac:cxnSpMkLst>
        </pc:cxnChg>
        <pc:cxnChg chg="add del mod">
          <ac:chgData name="Weifeng Xu" userId="e7aed605-a3dd-4d5a-a692-a87037af107b" providerId="ADAL" clId="{825966BF-7E70-4B40-8404-AC60AE88AAC3}" dt="2025-05-02T00:05:45.189" v="675" actId="478"/>
          <ac:cxnSpMkLst>
            <pc:docMk/>
            <pc:sldMk cId="2204530230" sldId="258"/>
            <ac:cxnSpMk id="21" creationId="{1C54A079-D204-B68D-BA04-EDED2094D0FC}"/>
          </ac:cxnSpMkLst>
        </pc:cxnChg>
        <pc:cxnChg chg="add del mod">
          <ac:chgData name="Weifeng Xu" userId="e7aed605-a3dd-4d5a-a692-a87037af107b" providerId="ADAL" clId="{825966BF-7E70-4B40-8404-AC60AE88AAC3}" dt="2025-05-02T00:05:48.047" v="676" actId="478"/>
          <ac:cxnSpMkLst>
            <pc:docMk/>
            <pc:sldMk cId="2204530230" sldId="258"/>
            <ac:cxnSpMk id="24" creationId="{32FB1341-E4B4-1A0E-C64E-F93638F6908D}"/>
          </ac:cxnSpMkLst>
        </pc:cxnChg>
        <pc:cxnChg chg="add del mod">
          <ac:chgData name="Weifeng Xu" userId="e7aed605-a3dd-4d5a-a692-a87037af107b" providerId="ADAL" clId="{825966BF-7E70-4B40-8404-AC60AE88AAC3}" dt="2025-05-01T22:44:42.064" v="626" actId="478"/>
          <ac:cxnSpMkLst>
            <pc:docMk/>
            <pc:sldMk cId="2204530230" sldId="258"/>
            <ac:cxnSpMk id="28" creationId="{C35E9C9A-CEF8-0518-61FA-12AD5A1EA277}"/>
          </ac:cxnSpMkLst>
        </pc:cxnChg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5-02T00:15:11.452" v="847"/>
        <pc:sldMkLst>
          <pc:docMk/>
          <pc:sldMk cId="1137577100" sldId="259"/>
        </pc:sldMkLst>
        <pc:spChg chg="mod">
          <ac:chgData name="Weifeng Xu" userId="e7aed605-a3dd-4d5a-a692-a87037af107b" providerId="ADAL" clId="{825966BF-7E70-4B40-8404-AC60AE88AAC3}" dt="2025-05-02T00:15:11.452" v="847"/>
          <ac:spMkLst>
            <pc:docMk/>
            <pc:sldMk cId="1137577100" sldId="259"/>
            <ac:spMk id="2" creationId="{DABE75DE-FCA2-FD6C-4D89-82A7464EC589}"/>
          </ac:spMkLst>
        </pc:spChg>
        <pc:spChg chg="add mod">
          <ac:chgData name="Weifeng Xu" userId="e7aed605-a3dd-4d5a-a692-a87037af107b" providerId="ADAL" clId="{825966BF-7E70-4B40-8404-AC60AE88AAC3}" dt="2025-05-02T00:12:43.718" v="769" actId="6549"/>
          <ac:spMkLst>
            <pc:docMk/>
            <pc:sldMk cId="1137577100" sldId="259"/>
            <ac:spMk id="4" creationId="{A62B69E9-4F5D-575D-B1B8-87C28E9E9D86}"/>
          </ac:spMkLst>
        </pc:spChg>
        <pc:spChg chg="add mod">
          <ac:chgData name="Weifeng Xu" userId="e7aed605-a3dd-4d5a-a692-a87037af107b" providerId="ADAL" clId="{825966BF-7E70-4B40-8404-AC60AE88AAC3}" dt="2025-04-30T14:56:43.899" v="465" actId="14100"/>
          <ac:spMkLst>
            <pc:docMk/>
            <pc:sldMk cId="1137577100" sldId="259"/>
            <ac:spMk id="5" creationId="{487F7E62-91C7-1D7C-7F16-BF937520F68F}"/>
          </ac:spMkLst>
        </pc:spChg>
        <pc:picChg chg="add mod">
          <ac:chgData name="Weifeng Xu" userId="e7aed605-a3dd-4d5a-a692-a87037af107b" providerId="ADAL" clId="{825966BF-7E70-4B40-8404-AC60AE88AAC3}" dt="2025-04-30T14:39:18.749" v="393" actId="1076"/>
          <ac:picMkLst>
            <pc:docMk/>
            <pc:sldMk cId="1137577100" sldId="259"/>
            <ac:picMk id="2050" creationId="{36C37EA7-8D07-CCE9-9177-BF8398BFDBAB}"/>
          </ac:picMkLst>
        </pc:picChg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4-30T15:37:56.385" v="625"/>
        <pc:sldMkLst>
          <pc:docMk/>
          <pc:sldMk cId="1372123449" sldId="260"/>
        </pc:sldMkLst>
        <pc:spChg chg="mod">
          <ac:chgData name="Weifeng Xu" userId="e7aed605-a3dd-4d5a-a692-a87037af107b" providerId="ADAL" clId="{825966BF-7E70-4B40-8404-AC60AE88AAC3}" dt="2025-04-30T15:27:06.278" v="522"/>
          <ac:spMkLst>
            <pc:docMk/>
            <pc:sldMk cId="1372123449" sldId="260"/>
            <ac:spMk id="2" creationId="{702B4550-E06F-5FFD-ABD2-A821BE70647D}"/>
          </ac:spMkLst>
        </pc:spChg>
        <pc:spChg chg="add mod">
          <ac:chgData name="Weifeng Xu" userId="e7aed605-a3dd-4d5a-a692-a87037af107b" providerId="ADAL" clId="{825966BF-7E70-4B40-8404-AC60AE88AAC3}" dt="2025-04-30T15:30:10.386" v="567" actId="1076"/>
          <ac:spMkLst>
            <pc:docMk/>
            <pc:sldMk cId="1372123449" sldId="260"/>
            <ac:spMk id="13" creationId="{974A9DD2-774E-7BFB-9488-B8760B15A66C}"/>
          </ac:spMkLst>
        </pc:spChg>
        <pc:spChg chg="add mod">
          <ac:chgData name="Weifeng Xu" userId="e7aed605-a3dd-4d5a-a692-a87037af107b" providerId="ADAL" clId="{825966BF-7E70-4B40-8404-AC60AE88AAC3}" dt="2025-04-30T15:30:08.410" v="566" actId="14100"/>
          <ac:spMkLst>
            <pc:docMk/>
            <pc:sldMk cId="1372123449" sldId="260"/>
            <ac:spMk id="14" creationId="{82743B66-1284-AC13-BE2C-84065ED88AA1}"/>
          </ac:spMkLst>
        </pc:spChg>
        <pc:spChg chg="add mod">
          <ac:chgData name="Weifeng Xu" userId="e7aed605-a3dd-4d5a-a692-a87037af107b" providerId="ADAL" clId="{825966BF-7E70-4B40-8404-AC60AE88AAC3}" dt="2025-04-30T15:35:05.283" v="599" actId="207"/>
          <ac:spMkLst>
            <pc:docMk/>
            <pc:sldMk cId="1372123449" sldId="260"/>
            <ac:spMk id="15" creationId="{364938BE-1818-651E-369A-E6DB3F9D140F}"/>
          </ac:spMkLst>
        </pc:spChg>
        <pc:spChg chg="add mod">
          <ac:chgData name="Weifeng Xu" userId="e7aed605-a3dd-4d5a-a692-a87037af107b" providerId="ADAL" clId="{825966BF-7E70-4B40-8404-AC60AE88AAC3}" dt="2025-04-30T15:37:40.112" v="624" actId="6549"/>
          <ac:spMkLst>
            <pc:docMk/>
            <pc:sldMk cId="1372123449" sldId="260"/>
            <ac:spMk id="16" creationId="{3A75D7C6-CB51-5B91-5762-C53C73CDFA88}"/>
          </ac:spMkLst>
        </pc:spChg>
        <pc:spChg chg="add mod">
          <ac:chgData name="Weifeng Xu" userId="e7aed605-a3dd-4d5a-a692-a87037af107b" providerId="ADAL" clId="{825966BF-7E70-4B40-8404-AC60AE88AAC3}" dt="2025-04-30T15:31:36.349" v="584" actId="1076"/>
          <ac:spMkLst>
            <pc:docMk/>
            <pc:sldMk cId="1372123449" sldId="260"/>
            <ac:spMk id="18" creationId="{2A46A469-EAF5-F916-4CD0-DCA1E423CE20}"/>
          </ac:spMkLst>
        </pc:spChg>
        <pc:spChg chg="add mod">
          <ac:chgData name="Weifeng Xu" userId="e7aed605-a3dd-4d5a-a692-a87037af107b" providerId="ADAL" clId="{825966BF-7E70-4B40-8404-AC60AE88AAC3}" dt="2025-04-30T15:31:41.103" v="586" actId="1076"/>
          <ac:spMkLst>
            <pc:docMk/>
            <pc:sldMk cId="1372123449" sldId="260"/>
            <ac:spMk id="19" creationId="{1F7168D3-A07D-9F2A-56C7-A9ED302A7426}"/>
          </ac:spMkLst>
        </pc:spChg>
        <pc:spChg chg="add mod">
          <ac:chgData name="Weifeng Xu" userId="e7aed605-a3dd-4d5a-a692-a87037af107b" providerId="ADAL" clId="{825966BF-7E70-4B40-8404-AC60AE88AAC3}" dt="2025-04-30T15:31:48.855" v="589" actId="20577"/>
          <ac:spMkLst>
            <pc:docMk/>
            <pc:sldMk cId="1372123449" sldId="260"/>
            <ac:spMk id="20" creationId="{4D1F7162-7974-66CD-7DA8-BEE3F6638524}"/>
          </ac:spMkLst>
        </pc:spChg>
        <pc:spChg chg="add mod">
          <ac:chgData name="Weifeng Xu" userId="e7aed605-a3dd-4d5a-a692-a87037af107b" providerId="ADAL" clId="{825966BF-7E70-4B40-8404-AC60AE88AAC3}" dt="2025-04-30T15:32:03.952" v="592" actId="1076"/>
          <ac:spMkLst>
            <pc:docMk/>
            <pc:sldMk cId="1372123449" sldId="260"/>
            <ac:spMk id="22" creationId="{15396C64-DA93-7801-8FF0-784581E1217C}"/>
          </ac:spMkLst>
        </pc:spChg>
        <pc:spChg chg="add mod">
          <ac:chgData name="Weifeng Xu" userId="e7aed605-a3dd-4d5a-a692-a87037af107b" providerId="ADAL" clId="{825966BF-7E70-4B40-8404-AC60AE88AAC3}" dt="2025-04-30T15:37:56.385" v="625"/>
          <ac:spMkLst>
            <pc:docMk/>
            <pc:sldMk cId="1372123449" sldId="260"/>
            <ac:spMk id="23" creationId="{CC4F2B91-36EB-6DD1-4DB1-A0534EF03D7D}"/>
          </ac:spMkLst>
        </pc:spChg>
        <pc:spChg chg="add">
          <ac:chgData name="Weifeng Xu" userId="e7aed605-a3dd-4d5a-a692-a87037af107b" providerId="ADAL" clId="{825966BF-7E70-4B40-8404-AC60AE88AAC3}" dt="2025-04-30T15:36:41.381" v="616" actId="11529"/>
          <ac:spMkLst>
            <pc:docMk/>
            <pc:sldMk cId="1372123449" sldId="260"/>
            <ac:spMk id="24" creationId="{B2150F54-F940-9062-D407-2481EEF2A160}"/>
          </ac:spMkLst>
        </pc:spChg>
        <pc:picChg chg="add mod">
          <ac:chgData name="Weifeng Xu" userId="e7aed605-a3dd-4d5a-a692-a87037af107b" providerId="ADAL" clId="{825966BF-7E70-4B40-8404-AC60AE88AAC3}" dt="2025-04-30T15:26:23.887" v="511" actId="14100"/>
          <ac:picMkLst>
            <pc:docMk/>
            <pc:sldMk cId="1372123449" sldId="260"/>
            <ac:picMk id="8" creationId="{EF10A3F6-9705-ADBE-5AE6-FE5B4F91D8FD}"/>
          </ac:picMkLst>
        </pc:picChg>
        <pc:picChg chg="add mod">
          <ac:chgData name="Weifeng Xu" userId="e7aed605-a3dd-4d5a-a692-a87037af107b" providerId="ADAL" clId="{825966BF-7E70-4B40-8404-AC60AE88AAC3}" dt="2025-04-30T15:26:14.214" v="508" actId="1076"/>
          <ac:picMkLst>
            <pc:docMk/>
            <pc:sldMk cId="1372123449" sldId="260"/>
            <ac:picMk id="10" creationId="{78376BC8-5FEF-7995-C2D3-C88599974FB1}"/>
          </ac:picMkLst>
        </pc:picChg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  <pc:spChg chg="mod">
          <ac:chgData name="Weifeng Xu" userId="e7aed605-a3dd-4d5a-a692-a87037af107b" providerId="ADAL" clId="{825966BF-7E70-4B40-8404-AC60AE88AAC3}" dt="2025-05-02T00:08:03.707" v="706" actId="20577"/>
          <ac:spMkLst>
            <pc:docMk/>
            <pc:sldMk cId="707994329" sldId="261"/>
            <ac:spMk id="2" creationId="{B8F674A8-765F-90CA-2858-0DE55663D973}"/>
          </ac:spMkLst>
        </pc:spChg>
        <pc:spChg chg="add mod">
          <ac:chgData name="Weifeng Xu" userId="e7aed605-a3dd-4d5a-a692-a87037af107b" providerId="ADAL" clId="{825966BF-7E70-4B40-8404-AC60AE88AAC3}" dt="2025-05-02T00:09:46.281" v="757" actId="6549"/>
          <ac:spMkLst>
            <pc:docMk/>
            <pc:sldMk cId="707994329" sldId="261"/>
            <ac:spMk id="7" creationId="{E68D58EC-F0BF-0902-663D-030A2A9E77D4}"/>
          </ac:spMkLst>
        </pc:spChg>
        <pc:picChg chg="add del mod">
          <ac:chgData name="Weifeng Xu" userId="e7aed605-a3dd-4d5a-a692-a87037af107b" providerId="ADAL" clId="{825966BF-7E70-4B40-8404-AC60AE88AAC3}" dt="2025-05-02T00:08:17.862" v="709" actId="478"/>
          <ac:picMkLst>
            <pc:docMk/>
            <pc:sldMk cId="707994329" sldId="261"/>
            <ac:picMk id="4" creationId="{3D7F9B4A-8E3B-8681-9407-5F964ADE3544}"/>
          </ac:picMkLst>
        </pc:picChg>
        <pc:picChg chg="add mod">
          <ac:chgData name="Weifeng Xu" userId="e7aed605-a3dd-4d5a-a692-a87037af107b" providerId="ADAL" clId="{825966BF-7E70-4B40-8404-AC60AE88AAC3}" dt="2025-05-02T00:08:38.340" v="712" actId="14100"/>
          <ac:picMkLst>
            <pc:docMk/>
            <pc:sldMk cId="707994329" sldId="261"/>
            <ac:picMk id="6" creationId="{E10E36BA-B00B-F111-FEE4-B5717C5731DC}"/>
          </ac:picMkLst>
        </pc:picChg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.png"/><Relationship Id="rId5" Type="http://schemas.openxmlformats.org/officeDocument/2006/relationships/customXml" Target="../ink/ink3.xml"/><Relationship Id="rId15" Type="http://schemas.openxmlformats.org/officeDocument/2006/relationships/image" Target="../media/image11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527139-2C15-33AE-1B3F-896B8899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345" y="1806606"/>
            <a:ext cx="4544684" cy="34671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91" y="2027565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2760" y="2124623"/>
            <a:ext cx="3224702" cy="25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does not work with Logistic Regression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6812657" y="5747482"/>
            <a:ext cx="348001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Regression: 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50389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Linear regression: MSE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(1-z))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(1-z))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6364</TotalTime>
  <Words>171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</vt:lpstr>
      <vt:lpstr>Solution: Sigmoid (activation) function</vt:lpstr>
      <vt:lpstr>Live demo</vt:lpstr>
      <vt:lpstr>MSE does not work with Logistic Regression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2025-05-02T00:15:12Z</dcterms:modified>
</cp:coreProperties>
</file>