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503F2E-F3A0-409B-A511-BB14035E722B}" v="202" dt="2025-05-01T18:53:24.5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2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77503F2E-F3A0-409B-A511-BB14035E722B}"/>
    <pc:docChg chg="undo custSel addSld delSld modSld sldOrd">
      <pc:chgData name="Weifeng Xu" userId="e7aed605-a3dd-4d5a-a692-a87037af107b" providerId="ADAL" clId="{77503F2E-F3A0-409B-A511-BB14035E722B}" dt="2025-05-01T18:53:56.374" v="2136" actId="20577"/>
      <pc:docMkLst>
        <pc:docMk/>
      </pc:docMkLst>
      <pc:sldChg chg="addSp modSp mod">
        <pc:chgData name="Weifeng Xu" userId="e7aed605-a3dd-4d5a-a692-a87037af107b" providerId="ADAL" clId="{77503F2E-F3A0-409B-A511-BB14035E722B}" dt="2025-04-30T22:37:51.320" v="275" actId="1076"/>
        <pc:sldMkLst>
          <pc:docMk/>
          <pc:sldMk cId="1325061211" sldId="256"/>
        </pc:sldMkLst>
        <pc:spChg chg="mod">
          <ac:chgData name="Weifeng Xu" userId="e7aed605-a3dd-4d5a-a692-a87037af107b" providerId="ADAL" clId="{77503F2E-F3A0-409B-A511-BB14035E722B}" dt="2025-04-30T21:32:17.306" v="10"/>
          <ac:spMkLst>
            <pc:docMk/>
            <pc:sldMk cId="1325061211" sldId="256"/>
            <ac:spMk id="2" creationId="{00000000-0000-0000-0000-000000000000}"/>
          </ac:spMkLst>
        </pc:spChg>
        <pc:spChg chg="mod">
          <ac:chgData name="Weifeng Xu" userId="e7aed605-a3dd-4d5a-a692-a87037af107b" providerId="ADAL" clId="{77503F2E-F3A0-409B-A511-BB14035E722B}" dt="2025-04-30T21:32:19.688" v="11" actId="6549"/>
          <ac:spMkLst>
            <pc:docMk/>
            <pc:sldMk cId="1325061211" sldId="256"/>
            <ac:spMk id="3" creationId="{00000000-0000-0000-0000-000000000000}"/>
          </ac:spMkLst>
        </pc:spChg>
      </pc:sldChg>
      <pc:sldChg chg="addSp delSp modSp new mod modClrScheme chgLayout">
        <pc:chgData name="Weifeng Xu" userId="e7aed605-a3dd-4d5a-a692-a87037af107b" providerId="ADAL" clId="{77503F2E-F3A0-409B-A511-BB14035E722B}" dt="2025-04-30T22:00:56.674" v="162" actId="14100"/>
        <pc:sldMkLst>
          <pc:docMk/>
          <pc:sldMk cId="2003605107" sldId="257"/>
        </pc:sldMkLst>
      </pc:sldChg>
      <pc:sldChg chg="del">
        <pc:chgData name="Weifeng Xu" userId="e7aed605-a3dd-4d5a-a692-a87037af107b" providerId="ADAL" clId="{77503F2E-F3A0-409B-A511-BB14035E722B}" dt="2025-04-30T21:31:57.304" v="0" actId="47"/>
        <pc:sldMkLst>
          <pc:docMk/>
          <pc:sldMk cId="2572427240" sldId="257"/>
        </pc:sldMkLst>
      </pc:sldChg>
      <pc:sldChg chg="del">
        <pc:chgData name="Weifeng Xu" userId="e7aed605-a3dd-4d5a-a692-a87037af107b" providerId="ADAL" clId="{77503F2E-F3A0-409B-A511-BB14035E722B}" dt="2025-04-30T21:31:57.413" v="1" actId="47"/>
        <pc:sldMkLst>
          <pc:docMk/>
          <pc:sldMk cId="3100494254" sldId="258"/>
        </pc:sldMkLst>
      </pc:sldChg>
      <pc:sldChg chg="addSp delSp modSp add mod modClrScheme chgLayout">
        <pc:chgData name="Weifeng Xu" userId="e7aed605-a3dd-4d5a-a692-a87037af107b" providerId="ADAL" clId="{77503F2E-F3A0-409B-A511-BB14035E722B}" dt="2025-04-30T22:36:13.270" v="244" actId="27636"/>
        <pc:sldMkLst>
          <pc:docMk/>
          <pc:sldMk cId="3148078500" sldId="258"/>
        </pc:sldMkLst>
      </pc:sldChg>
      <pc:sldChg chg="del">
        <pc:chgData name="Weifeng Xu" userId="e7aed605-a3dd-4d5a-a692-a87037af107b" providerId="ADAL" clId="{77503F2E-F3A0-409B-A511-BB14035E722B}" dt="2025-04-30T21:31:57.571" v="2" actId="47"/>
        <pc:sldMkLst>
          <pc:docMk/>
          <pc:sldMk cId="1655253961" sldId="259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02:24:49.515" v="1486" actId="1076"/>
        <pc:sldMkLst>
          <pc:docMk/>
          <pc:sldMk cId="2942233055" sldId="259"/>
        </pc:sldMkLst>
        <pc:spChg chg="add mod">
          <ac:chgData name="Weifeng Xu" userId="e7aed605-a3dd-4d5a-a692-a87037af107b" providerId="ADAL" clId="{77503F2E-F3A0-409B-A511-BB14035E722B}" dt="2025-05-01T02:24:49.515" v="1486" actId="1076"/>
          <ac:spMkLst>
            <pc:docMk/>
            <pc:sldMk cId="2942233055" sldId="259"/>
            <ac:spMk id="8" creationId="{D506D724-6688-7291-E7AF-04A6FC18945E}"/>
          </ac:spMkLst>
        </pc:spChg>
      </pc:sldChg>
      <pc:sldChg chg="del">
        <pc:chgData name="Weifeng Xu" userId="e7aed605-a3dd-4d5a-a692-a87037af107b" providerId="ADAL" clId="{77503F2E-F3A0-409B-A511-BB14035E722B}" dt="2025-04-30T21:31:58.684" v="5" actId="47"/>
        <pc:sldMkLst>
          <pc:docMk/>
          <pc:sldMk cId="3375603492" sldId="260"/>
        </pc:sldMkLst>
      </pc:sldChg>
      <pc:sldChg chg="addSp delSp modSp new mod modClrScheme chgLayout modNotesTx">
        <pc:chgData name="Weifeng Xu" userId="e7aed605-a3dd-4d5a-a692-a87037af107b" providerId="ADAL" clId="{77503F2E-F3A0-409B-A511-BB14035E722B}" dt="2025-04-30T23:57:46.285" v="501" actId="1076"/>
        <pc:sldMkLst>
          <pc:docMk/>
          <pc:sldMk cId="4238292093" sldId="260"/>
        </pc:sldMkLst>
      </pc:sldChg>
      <pc:sldChg chg="addSp delSp modSp new mod ord modClrScheme chgLayout modNotesTx">
        <pc:chgData name="Weifeng Xu" userId="e7aed605-a3dd-4d5a-a692-a87037af107b" providerId="ADAL" clId="{77503F2E-F3A0-409B-A511-BB14035E722B}" dt="2025-05-01T00:20:09.257" v="663" actId="20577"/>
        <pc:sldMkLst>
          <pc:docMk/>
          <pc:sldMk cId="773548588" sldId="261"/>
        </pc:sldMkLst>
        <pc:spChg chg="add mod">
          <ac:chgData name="Weifeng Xu" userId="e7aed605-a3dd-4d5a-a692-a87037af107b" providerId="ADAL" clId="{77503F2E-F3A0-409B-A511-BB14035E722B}" dt="2025-05-01T00:20:09.257" v="663" actId="20577"/>
          <ac:spMkLst>
            <pc:docMk/>
            <pc:sldMk cId="773548588" sldId="261"/>
            <ac:spMk id="5" creationId="{0F528752-1157-B703-71AC-2DF4CF94B46B}"/>
          </ac:spMkLst>
        </pc:spChg>
        <pc:spChg chg="add mod">
          <ac:chgData name="Weifeng Xu" userId="e7aed605-a3dd-4d5a-a692-a87037af107b" providerId="ADAL" clId="{77503F2E-F3A0-409B-A511-BB14035E722B}" dt="2025-05-01T00:14:34.336" v="646" actId="20577"/>
          <ac:spMkLst>
            <pc:docMk/>
            <pc:sldMk cId="773548588" sldId="261"/>
            <ac:spMk id="7" creationId="{64B012E8-0F42-AE66-5BA4-B06DB632FC01}"/>
          </ac:spMkLst>
        </pc:spChg>
        <pc:picChg chg="add mod modCrop">
          <ac:chgData name="Weifeng Xu" userId="e7aed605-a3dd-4d5a-a692-a87037af107b" providerId="ADAL" clId="{77503F2E-F3A0-409B-A511-BB14035E722B}" dt="2025-05-01T00:14:37.754" v="647" actId="1076"/>
          <ac:picMkLst>
            <pc:docMk/>
            <pc:sldMk cId="773548588" sldId="261"/>
            <ac:picMk id="8" creationId="{C29E6E1F-95C8-0589-83D7-D425088D847B}"/>
          </ac:picMkLst>
        </pc:picChg>
        <pc:picChg chg="add del mod">
          <ac:chgData name="Weifeng Xu" userId="e7aed605-a3dd-4d5a-a692-a87037af107b" providerId="ADAL" clId="{77503F2E-F3A0-409B-A511-BB14035E722B}" dt="2025-05-01T00:07:14.656" v="624" actId="478"/>
          <ac:picMkLst>
            <pc:docMk/>
            <pc:sldMk cId="773548588" sldId="261"/>
            <ac:picMk id="4098" creationId="{5A674C8A-7A0D-41A4-B8A6-EC2651214F1C}"/>
          </ac:picMkLst>
        </pc:picChg>
        <pc:picChg chg="add del">
          <ac:chgData name="Weifeng Xu" userId="e7aed605-a3dd-4d5a-a692-a87037af107b" providerId="ADAL" clId="{77503F2E-F3A0-409B-A511-BB14035E722B}" dt="2025-05-01T00:07:33.926" v="626" actId="478"/>
          <ac:picMkLst>
            <pc:docMk/>
            <pc:sldMk cId="773548588" sldId="261"/>
            <ac:picMk id="4100" creationId="{8092365D-7A6E-3FF8-63C4-A53B88DE55D9}"/>
          </ac:picMkLst>
        </pc:picChg>
        <pc:picChg chg="add mod">
          <ac:chgData name="Weifeng Xu" userId="e7aed605-a3dd-4d5a-a692-a87037af107b" providerId="ADAL" clId="{77503F2E-F3A0-409B-A511-BB14035E722B}" dt="2025-05-01T00:14:23.783" v="631" actId="1076"/>
          <ac:picMkLst>
            <pc:docMk/>
            <pc:sldMk cId="773548588" sldId="261"/>
            <ac:picMk id="4102" creationId="{38F3FAB9-ABFA-3403-7B24-8B015E8A8842}"/>
          </ac:picMkLst>
        </pc:picChg>
      </pc:sldChg>
      <pc:sldChg chg="del">
        <pc:chgData name="Weifeng Xu" userId="e7aed605-a3dd-4d5a-a692-a87037af107b" providerId="ADAL" clId="{77503F2E-F3A0-409B-A511-BB14035E722B}" dt="2025-04-30T21:31:57.746" v="3" actId="47"/>
        <pc:sldMkLst>
          <pc:docMk/>
          <pc:sldMk cId="909895920" sldId="261"/>
        </pc:sldMkLst>
      </pc:sldChg>
      <pc:sldChg chg="del">
        <pc:chgData name="Weifeng Xu" userId="e7aed605-a3dd-4d5a-a692-a87037af107b" providerId="ADAL" clId="{77503F2E-F3A0-409B-A511-BB14035E722B}" dt="2025-04-30T21:31:57.991" v="4" actId="47"/>
        <pc:sldMkLst>
          <pc:docMk/>
          <pc:sldMk cId="1010189504" sldId="262"/>
        </pc:sldMkLst>
      </pc:sldChg>
      <pc:sldChg chg="addSp modSp new mod ord modClrScheme chgLayout">
        <pc:chgData name="Weifeng Xu" userId="e7aed605-a3dd-4d5a-a692-a87037af107b" providerId="ADAL" clId="{77503F2E-F3A0-409B-A511-BB14035E722B}" dt="2025-05-01T01:31:48.820" v="1112"/>
        <pc:sldMkLst>
          <pc:docMk/>
          <pc:sldMk cId="3939068785" sldId="262"/>
        </pc:sldMkLst>
        <pc:spChg chg="mod ord">
          <ac:chgData name="Weifeng Xu" userId="e7aed605-a3dd-4d5a-a692-a87037af107b" providerId="ADAL" clId="{77503F2E-F3A0-409B-A511-BB14035E722B}" dt="2025-05-01T00:50:50.276" v="688" actId="700"/>
          <ac:spMkLst>
            <pc:docMk/>
            <pc:sldMk cId="3939068785" sldId="262"/>
            <ac:spMk id="2" creationId="{E63C95EB-F99B-3B58-8384-890F46F02D9F}"/>
          </ac:spMkLst>
        </pc:spChg>
        <pc:spChg chg="add mod ord">
          <ac:chgData name="Weifeng Xu" userId="e7aed605-a3dd-4d5a-a692-a87037af107b" providerId="ADAL" clId="{77503F2E-F3A0-409B-A511-BB14035E722B}" dt="2025-05-01T00:51:59.682" v="772" actId="20577"/>
          <ac:spMkLst>
            <pc:docMk/>
            <pc:sldMk cId="3939068785" sldId="262"/>
            <ac:spMk id="3" creationId="{63B74F42-4579-79A9-60EB-744DCB082208}"/>
          </ac:spMkLst>
        </pc:spChg>
      </pc:sldChg>
      <pc:sldChg chg="addSp delSp modSp new mod modClrScheme chgLayout">
        <pc:chgData name="Weifeng Xu" userId="e7aed605-a3dd-4d5a-a692-a87037af107b" providerId="ADAL" clId="{77503F2E-F3A0-409B-A511-BB14035E722B}" dt="2025-05-01T01:30:59.453" v="1110" actId="207"/>
        <pc:sldMkLst>
          <pc:docMk/>
          <pc:sldMk cId="2162073066" sldId="263"/>
        </pc:sldMkLst>
        <pc:spChg chg="mod ord">
          <ac:chgData name="Weifeng Xu" userId="e7aed605-a3dd-4d5a-a692-a87037af107b" providerId="ADAL" clId="{77503F2E-F3A0-409B-A511-BB14035E722B}" dt="2025-05-01T01:04:14.634" v="826" actId="700"/>
          <ac:spMkLst>
            <pc:docMk/>
            <pc:sldMk cId="2162073066" sldId="263"/>
            <ac:spMk id="2" creationId="{512295DE-6FCE-118A-4CC7-C6FD8CFE7524}"/>
          </ac:spMkLst>
        </pc:spChg>
        <pc:spChg chg="del">
          <ac:chgData name="Weifeng Xu" userId="e7aed605-a3dd-4d5a-a692-a87037af107b" providerId="ADAL" clId="{77503F2E-F3A0-409B-A511-BB14035E722B}" dt="2025-05-01T01:00:40.977" v="795" actId="700"/>
          <ac:spMkLst>
            <pc:docMk/>
            <pc:sldMk cId="2162073066" sldId="263"/>
            <ac:spMk id="3" creationId="{362134CD-38AB-2929-1FBC-D9C2DE2232CD}"/>
          </ac:spMkLst>
        </pc:spChg>
        <pc:spChg chg="add mod">
          <ac:chgData name="Weifeng Xu" userId="e7aed605-a3dd-4d5a-a692-a87037af107b" providerId="ADAL" clId="{77503F2E-F3A0-409B-A511-BB14035E722B}" dt="2025-05-01T01:00:58.506" v="797" actId="1076"/>
          <ac:spMkLst>
            <pc:docMk/>
            <pc:sldMk cId="2162073066" sldId="263"/>
            <ac:spMk id="5" creationId="{C488C2B6-F3F0-22AC-6313-C8D229F6624F}"/>
          </ac:spMkLst>
        </pc:spChg>
        <pc:spChg chg="add mod ord">
          <ac:chgData name="Weifeng Xu" userId="e7aed605-a3dd-4d5a-a692-a87037af107b" providerId="ADAL" clId="{77503F2E-F3A0-409B-A511-BB14035E722B}" dt="2025-05-01T01:30:59.453" v="1110" actId="207"/>
          <ac:spMkLst>
            <pc:docMk/>
            <pc:sldMk cId="2162073066" sldId="263"/>
            <ac:spMk id="10" creationId="{E1D8AEB0-3C05-B320-961D-0B5DC9A119AC}"/>
          </ac:spMkLst>
        </pc:spChg>
        <pc:picChg chg="add del mod">
          <ac:chgData name="Weifeng Xu" userId="e7aed605-a3dd-4d5a-a692-a87037af107b" providerId="ADAL" clId="{77503F2E-F3A0-409B-A511-BB14035E722B}" dt="2025-05-01T01:03:33.782" v="821" actId="22"/>
          <ac:picMkLst>
            <pc:docMk/>
            <pc:sldMk cId="2162073066" sldId="263"/>
            <ac:picMk id="7" creationId="{13034604-14A3-AA33-340C-8482958645EC}"/>
          </ac:picMkLst>
        </pc:picChg>
        <pc:picChg chg="add mod">
          <ac:chgData name="Weifeng Xu" userId="e7aed605-a3dd-4d5a-a692-a87037af107b" providerId="ADAL" clId="{77503F2E-F3A0-409B-A511-BB14035E722B}" dt="2025-05-01T01:04:08.227" v="825" actId="1076"/>
          <ac:picMkLst>
            <pc:docMk/>
            <pc:sldMk cId="2162073066" sldId="263"/>
            <ac:picMk id="9" creationId="{8D15B798-63E0-5733-DD30-ABF9215BFEC3}"/>
          </ac:picMkLst>
        </pc:picChg>
      </pc:sldChg>
      <pc:sldChg chg="addSp delSp modSp new mod modClrScheme chgLayout">
        <pc:chgData name="Weifeng Xu" userId="e7aed605-a3dd-4d5a-a692-a87037af107b" providerId="ADAL" clId="{77503F2E-F3A0-409B-A511-BB14035E722B}" dt="2025-05-01T02:28:32.993" v="1527"/>
        <pc:sldMkLst>
          <pc:docMk/>
          <pc:sldMk cId="1975365164" sldId="264"/>
        </pc:sldMkLst>
        <pc:spChg chg="del mod ord">
          <ac:chgData name="Weifeng Xu" userId="e7aed605-a3dd-4d5a-a692-a87037af107b" providerId="ADAL" clId="{77503F2E-F3A0-409B-A511-BB14035E722B}" dt="2025-05-01T01:32:24.237" v="1114" actId="700"/>
          <ac:spMkLst>
            <pc:docMk/>
            <pc:sldMk cId="1975365164" sldId="264"/>
            <ac:spMk id="2" creationId="{F3149AAA-F2AD-06B5-4581-A19608221DBD}"/>
          </ac:spMkLst>
        </pc:spChg>
        <pc:spChg chg="del">
          <ac:chgData name="Weifeng Xu" userId="e7aed605-a3dd-4d5a-a692-a87037af107b" providerId="ADAL" clId="{77503F2E-F3A0-409B-A511-BB14035E722B}" dt="2025-05-01T01:32:24.237" v="1114" actId="700"/>
          <ac:spMkLst>
            <pc:docMk/>
            <pc:sldMk cId="1975365164" sldId="264"/>
            <ac:spMk id="3" creationId="{AE4CCE1B-7EEC-EEE7-E2FC-BAA3EBAD1383}"/>
          </ac:spMkLst>
        </pc:spChg>
        <pc:spChg chg="add mod ord">
          <ac:chgData name="Weifeng Xu" userId="e7aed605-a3dd-4d5a-a692-a87037af107b" providerId="ADAL" clId="{77503F2E-F3A0-409B-A511-BB14035E722B}" dt="2025-05-01T01:38:40.647" v="1150" actId="313"/>
          <ac:spMkLst>
            <pc:docMk/>
            <pc:sldMk cId="1975365164" sldId="264"/>
            <ac:spMk id="4" creationId="{D4E0CD2B-0AC5-29E6-A9D7-81F3CCB2B582}"/>
          </ac:spMkLst>
        </pc:spChg>
        <pc:spChg chg="add mod">
          <ac:chgData name="Weifeng Xu" userId="e7aed605-a3dd-4d5a-a692-a87037af107b" providerId="ADAL" clId="{77503F2E-F3A0-409B-A511-BB14035E722B}" dt="2025-05-01T02:23:47.015" v="1484" actId="1076"/>
          <ac:spMkLst>
            <pc:docMk/>
            <pc:sldMk cId="1975365164" sldId="264"/>
            <ac:spMk id="7" creationId="{1781E453-E779-800A-1BA4-2E8C79D30E34}"/>
          </ac:spMkLst>
        </pc:spChg>
        <pc:grpChg chg="del mod">
          <ac:chgData name="Weifeng Xu" userId="e7aed605-a3dd-4d5a-a692-a87037af107b" providerId="ADAL" clId="{77503F2E-F3A0-409B-A511-BB14035E722B}" dt="2025-05-01T02:27:39.348" v="1507"/>
          <ac:grpSpMkLst>
            <pc:docMk/>
            <pc:sldMk cId="1975365164" sldId="264"/>
            <ac:grpSpMk id="15" creationId="{5DEE13F4-8DE4-32BC-4EC6-ED699C0BB745}"/>
          </ac:grpSpMkLst>
        </pc:grpChg>
        <pc:grpChg chg="del mod">
          <ac:chgData name="Weifeng Xu" userId="e7aed605-a3dd-4d5a-a692-a87037af107b" providerId="ADAL" clId="{77503F2E-F3A0-409B-A511-BB14035E722B}" dt="2025-05-01T02:27:40.346" v="1509"/>
          <ac:grpSpMkLst>
            <pc:docMk/>
            <pc:sldMk cId="1975365164" sldId="264"/>
            <ac:grpSpMk id="17" creationId="{01F21BA8-9096-0639-96F8-9EF3813ABC3D}"/>
          </ac:grpSpMkLst>
        </pc:grpChg>
        <pc:grpChg chg="mod">
          <ac:chgData name="Weifeng Xu" userId="e7aed605-a3dd-4d5a-a692-a87037af107b" providerId="ADAL" clId="{77503F2E-F3A0-409B-A511-BB14035E722B}" dt="2025-05-01T02:27:40.346" v="1509"/>
          <ac:grpSpMkLst>
            <pc:docMk/>
            <pc:sldMk cId="1975365164" sldId="264"/>
            <ac:grpSpMk id="19" creationId="{8A09FA69-464A-6E14-07F0-5822C044283B}"/>
          </ac:grpSpMkLst>
        </pc:grpChg>
        <pc:grpChg chg="mod">
          <ac:chgData name="Weifeng Xu" userId="e7aed605-a3dd-4d5a-a692-a87037af107b" providerId="ADAL" clId="{77503F2E-F3A0-409B-A511-BB14035E722B}" dt="2025-05-01T02:28:25.359" v="1521"/>
          <ac:grpSpMkLst>
            <pc:docMk/>
            <pc:sldMk cId="1975365164" sldId="264"/>
            <ac:grpSpMk id="26" creationId="{35CB7BBF-0CEB-6123-1003-8CBF444338BD}"/>
          </ac:grpSpMkLst>
        </pc:grpChg>
        <pc:grpChg chg="del mod">
          <ac:chgData name="Weifeng Xu" userId="e7aed605-a3dd-4d5a-a692-a87037af107b" providerId="ADAL" clId="{77503F2E-F3A0-409B-A511-BB14035E722B}" dt="2025-05-01T02:28:32.993" v="1527"/>
          <ac:grpSpMkLst>
            <pc:docMk/>
            <pc:sldMk cId="1975365164" sldId="264"/>
            <ac:grpSpMk id="29" creationId="{22284D4E-B123-27E8-9079-B6ABA3698B17}"/>
          </ac:grpSpMkLst>
        </pc:grpChg>
        <pc:grpChg chg="mod">
          <ac:chgData name="Weifeng Xu" userId="e7aed605-a3dd-4d5a-a692-a87037af107b" providerId="ADAL" clId="{77503F2E-F3A0-409B-A511-BB14035E722B}" dt="2025-05-01T02:28:32.993" v="1527"/>
          <ac:grpSpMkLst>
            <pc:docMk/>
            <pc:sldMk cId="1975365164" sldId="264"/>
            <ac:grpSpMk id="31" creationId="{B61482CE-1E85-0C25-D8AD-A2AF9068E986}"/>
          </ac:grpSpMkLst>
        </pc:grpChg>
        <pc:picChg chg="add mod">
          <ac:chgData name="Weifeng Xu" userId="e7aed605-a3dd-4d5a-a692-a87037af107b" providerId="ADAL" clId="{77503F2E-F3A0-409B-A511-BB14035E722B}" dt="2025-05-01T01:37:55.602" v="1117" actId="14100"/>
          <ac:picMkLst>
            <pc:docMk/>
            <pc:sldMk cId="1975365164" sldId="264"/>
            <ac:picMk id="6" creationId="{073A017E-A169-EAC9-D270-7AF4F3A4DA1F}"/>
          </ac:picMkLst>
        </pc:picChg>
        <pc:picChg chg="add mod">
          <ac:chgData name="Weifeng Xu" userId="e7aed605-a3dd-4d5a-a692-a87037af107b" providerId="ADAL" clId="{77503F2E-F3A0-409B-A511-BB14035E722B}" dt="2025-05-01T02:24:27.176" v="1485"/>
          <ac:picMkLst>
            <pc:docMk/>
            <pc:sldMk cId="1975365164" sldId="264"/>
            <ac:picMk id="8" creationId="{B2998210-ADFD-515B-1D37-F1CAA5E4EFC1}"/>
          </ac:picMkLst>
        </pc:picChg>
        <pc:picChg chg="add mod modCrop">
          <ac:chgData name="Weifeng Xu" userId="e7aed605-a3dd-4d5a-a692-a87037af107b" providerId="ADAL" clId="{77503F2E-F3A0-409B-A511-BB14035E722B}" dt="2025-05-01T02:26:32.654" v="1499" actId="1076"/>
          <ac:picMkLst>
            <pc:docMk/>
            <pc:sldMk cId="1975365164" sldId="264"/>
            <ac:picMk id="9" creationId="{45F67ACE-32B2-C3B2-813F-7FDA4F4965DE}"/>
          </ac:picMkLst>
        </pc:picChg>
        <pc:picChg chg="add mod">
          <ac:chgData name="Weifeng Xu" userId="e7aed605-a3dd-4d5a-a692-a87037af107b" providerId="ADAL" clId="{77503F2E-F3A0-409B-A511-BB14035E722B}" dt="2025-05-01T02:26:37.461" v="1500" actId="1076"/>
          <ac:picMkLst>
            <pc:docMk/>
            <pc:sldMk cId="1975365164" sldId="264"/>
            <ac:picMk id="11" creationId="{56841FA0-397D-5A90-D040-D9142F572F8E}"/>
          </ac:picMkLst>
        </pc:picChg>
        <pc:inkChg chg="add del">
          <ac:chgData name="Weifeng Xu" userId="e7aed605-a3dd-4d5a-a692-a87037af107b" providerId="ADAL" clId="{77503F2E-F3A0-409B-A511-BB14035E722B}" dt="2025-05-01T02:27:09.567" v="1502" actId="9405"/>
          <ac:inkMkLst>
            <pc:docMk/>
            <pc:sldMk cId="1975365164" sldId="264"/>
            <ac:inkMk id="12" creationId="{6268DD7B-5501-7D87-322C-0C0223D58E1B}"/>
          </ac:inkMkLst>
        </pc:inkChg>
        <pc:inkChg chg="add mod">
          <ac:chgData name="Weifeng Xu" userId="e7aed605-a3dd-4d5a-a692-a87037af107b" providerId="ADAL" clId="{77503F2E-F3A0-409B-A511-BB14035E722B}" dt="2025-05-01T02:27:40.346" v="1509"/>
          <ac:inkMkLst>
            <pc:docMk/>
            <pc:sldMk cId="1975365164" sldId="264"/>
            <ac:inkMk id="13" creationId="{CB425F9E-37F9-947D-ED7D-D223860B82E9}"/>
          </ac:inkMkLst>
        </pc:inkChg>
        <pc:inkChg chg="add mod">
          <ac:chgData name="Weifeng Xu" userId="e7aed605-a3dd-4d5a-a692-a87037af107b" providerId="ADAL" clId="{77503F2E-F3A0-409B-A511-BB14035E722B}" dt="2025-05-01T02:27:40.346" v="1509"/>
          <ac:inkMkLst>
            <pc:docMk/>
            <pc:sldMk cId="1975365164" sldId="264"/>
            <ac:inkMk id="14" creationId="{7F068534-B22E-81C5-D548-BE3160A07F81}"/>
          </ac:inkMkLst>
        </pc:inkChg>
        <pc:inkChg chg="add mod">
          <ac:chgData name="Weifeng Xu" userId="e7aed605-a3dd-4d5a-a692-a87037af107b" providerId="ADAL" clId="{77503F2E-F3A0-409B-A511-BB14035E722B}" dt="2025-05-01T02:27:40.346" v="1509"/>
          <ac:inkMkLst>
            <pc:docMk/>
            <pc:sldMk cId="1975365164" sldId="264"/>
            <ac:inkMk id="16" creationId="{25CA08CA-F532-98A1-4908-5C3C444C959A}"/>
          </ac:inkMkLst>
        </pc:inkChg>
        <pc:inkChg chg="add mod">
          <ac:chgData name="Weifeng Xu" userId="e7aed605-a3dd-4d5a-a692-a87037af107b" providerId="ADAL" clId="{77503F2E-F3A0-409B-A511-BB14035E722B}" dt="2025-05-01T02:27:40.346" v="1509"/>
          <ac:inkMkLst>
            <pc:docMk/>
            <pc:sldMk cId="1975365164" sldId="264"/>
            <ac:inkMk id="18" creationId="{C58B9361-40C9-0A12-D6F4-CB8DAAAAA6ED}"/>
          </ac:inkMkLst>
        </pc:inkChg>
        <pc:inkChg chg="add del">
          <ac:chgData name="Weifeng Xu" userId="e7aed605-a3dd-4d5a-a692-a87037af107b" providerId="ADAL" clId="{77503F2E-F3A0-409B-A511-BB14035E722B}" dt="2025-05-01T02:27:46.137" v="1511" actId="9405"/>
          <ac:inkMkLst>
            <pc:docMk/>
            <pc:sldMk cId="1975365164" sldId="264"/>
            <ac:inkMk id="20" creationId="{F9826F5A-A9E0-3ACD-6385-1A9EB92E309E}"/>
          </ac:inkMkLst>
        </pc:inkChg>
        <pc:inkChg chg="add del">
          <ac:chgData name="Weifeng Xu" userId="e7aed605-a3dd-4d5a-a692-a87037af107b" providerId="ADAL" clId="{77503F2E-F3A0-409B-A511-BB14035E722B}" dt="2025-05-01T02:28:03.252" v="1513" actId="9405"/>
          <ac:inkMkLst>
            <pc:docMk/>
            <pc:sldMk cId="1975365164" sldId="264"/>
            <ac:inkMk id="21" creationId="{31B4679E-06D4-6963-5525-4A33661F8C59}"/>
          </ac:inkMkLst>
        </pc:inkChg>
        <pc:inkChg chg="add">
          <ac:chgData name="Weifeng Xu" userId="e7aed605-a3dd-4d5a-a692-a87037af107b" providerId="ADAL" clId="{77503F2E-F3A0-409B-A511-BB14035E722B}" dt="2025-05-01T02:28:09.697" v="1514" actId="9405"/>
          <ac:inkMkLst>
            <pc:docMk/>
            <pc:sldMk cId="1975365164" sldId="264"/>
            <ac:inkMk id="22" creationId="{F8666CE6-CFC6-B8B1-4488-1DC814DAF7C1}"/>
          </ac:inkMkLst>
        </pc:inkChg>
        <pc:inkChg chg="add del">
          <ac:chgData name="Weifeng Xu" userId="e7aed605-a3dd-4d5a-a692-a87037af107b" providerId="ADAL" clId="{77503F2E-F3A0-409B-A511-BB14035E722B}" dt="2025-05-01T02:28:15.787" v="1516" actId="9405"/>
          <ac:inkMkLst>
            <pc:docMk/>
            <pc:sldMk cId="1975365164" sldId="264"/>
            <ac:inkMk id="23" creationId="{457A9D8B-DC96-8A84-D593-00D33E613908}"/>
          </ac:inkMkLst>
        </pc:inkChg>
        <pc:inkChg chg="add del mod">
          <ac:chgData name="Weifeng Xu" userId="e7aed605-a3dd-4d5a-a692-a87037af107b" providerId="ADAL" clId="{77503F2E-F3A0-409B-A511-BB14035E722B}" dt="2025-05-01T02:28:25.950" v="1522" actId="9405"/>
          <ac:inkMkLst>
            <pc:docMk/>
            <pc:sldMk cId="1975365164" sldId="264"/>
            <ac:inkMk id="24" creationId="{192F2EE6-F9DD-DAF3-96FE-F29D9C41CECB}"/>
          </ac:inkMkLst>
        </pc:inkChg>
        <pc:inkChg chg="add del mod">
          <ac:chgData name="Weifeng Xu" userId="e7aed605-a3dd-4d5a-a692-a87037af107b" providerId="ADAL" clId="{77503F2E-F3A0-409B-A511-BB14035E722B}" dt="2025-05-01T02:28:25.359" v="1521"/>
          <ac:inkMkLst>
            <pc:docMk/>
            <pc:sldMk cId="1975365164" sldId="264"/>
            <ac:inkMk id="25" creationId="{BADDE994-CE8C-1CFC-F288-BD84DBF42754}"/>
          </ac:inkMkLst>
        </pc:inkChg>
        <pc:inkChg chg="add mod">
          <ac:chgData name="Weifeng Xu" userId="e7aed605-a3dd-4d5a-a692-a87037af107b" providerId="ADAL" clId="{77503F2E-F3A0-409B-A511-BB14035E722B}" dt="2025-05-01T02:28:32.993" v="1527"/>
          <ac:inkMkLst>
            <pc:docMk/>
            <pc:sldMk cId="1975365164" sldId="264"/>
            <ac:inkMk id="27" creationId="{780171D2-0690-3C85-1CBB-8E2F23536102}"/>
          </ac:inkMkLst>
        </pc:inkChg>
        <pc:inkChg chg="add mod">
          <ac:chgData name="Weifeng Xu" userId="e7aed605-a3dd-4d5a-a692-a87037af107b" providerId="ADAL" clId="{77503F2E-F3A0-409B-A511-BB14035E722B}" dt="2025-05-01T02:28:32.993" v="1527"/>
          <ac:inkMkLst>
            <pc:docMk/>
            <pc:sldMk cId="1975365164" sldId="264"/>
            <ac:inkMk id="28" creationId="{99A8EBCC-52DB-E39C-3CE6-A22A541185F2}"/>
          </ac:inkMkLst>
        </pc:inkChg>
        <pc:inkChg chg="add mod">
          <ac:chgData name="Weifeng Xu" userId="e7aed605-a3dd-4d5a-a692-a87037af107b" providerId="ADAL" clId="{77503F2E-F3A0-409B-A511-BB14035E722B}" dt="2025-05-01T02:28:32.993" v="1527"/>
          <ac:inkMkLst>
            <pc:docMk/>
            <pc:sldMk cId="1975365164" sldId="264"/>
            <ac:inkMk id="30" creationId="{DE59A469-772D-FF49-596E-C264E2941B89}"/>
          </ac:inkMkLst>
        </pc:inkChg>
      </pc:sldChg>
      <pc:sldChg chg="addSp delSp modSp new mod">
        <pc:chgData name="Weifeng Xu" userId="e7aed605-a3dd-4d5a-a692-a87037af107b" providerId="ADAL" clId="{77503F2E-F3A0-409B-A511-BB14035E722B}" dt="2025-05-01T16:11:44.655" v="2082" actId="1076"/>
        <pc:sldMkLst>
          <pc:docMk/>
          <pc:sldMk cId="4163382801" sldId="265"/>
        </pc:sldMkLst>
        <pc:spChg chg="mod">
          <ac:chgData name="Weifeng Xu" userId="e7aed605-a3dd-4d5a-a692-a87037af107b" providerId="ADAL" clId="{77503F2E-F3A0-409B-A511-BB14035E722B}" dt="2025-05-01T01:46:17.563" v="1187" actId="27636"/>
          <ac:spMkLst>
            <pc:docMk/>
            <pc:sldMk cId="4163382801" sldId="265"/>
            <ac:spMk id="2" creationId="{4D5F22D0-B55D-A36E-D856-8317ED205CB0}"/>
          </ac:spMkLst>
        </pc:spChg>
        <pc:spChg chg="add mod">
          <ac:chgData name="Weifeng Xu" userId="e7aed605-a3dd-4d5a-a692-a87037af107b" providerId="ADAL" clId="{77503F2E-F3A0-409B-A511-BB14035E722B}" dt="2025-05-01T01:50:30.914" v="1201" actId="20577"/>
          <ac:spMkLst>
            <pc:docMk/>
            <pc:sldMk cId="4163382801" sldId="265"/>
            <ac:spMk id="7" creationId="{B1DADF6B-2DF5-8AE2-5D7F-2CBFC2B4B1D5}"/>
          </ac:spMkLst>
        </pc:spChg>
        <pc:spChg chg="add mod">
          <ac:chgData name="Weifeng Xu" userId="e7aed605-a3dd-4d5a-a692-a87037af107b" providerId="ADAL" clId="{77503F2E-F3A0-409B-A511-BB14035E722B}" dt="2025-05-01T16:11:12.158" v="2073" actId="1076"/>
          <ac:spMkLst>
            <pc:docMk/>
            <pc:sldMk cId="4163382801" sldId="265"/>
            <ac:spMk id="9" creationId="{A787062B-A976-2285-0C0D-E3037398C543}"/>
          </ac:spMkLst>
        </pc:spChg>
        <pc:spChg chg="add mod">
          <ac:chgData name="Weifeng Xu" userId="e7aed605-a3dd-4d5a-a692-a87037af107b" providerId="ADAL" clId="{77503F2E-F3A0-409B-A511-BB14035E722B}" dt="2025-05-01T16:11:44.655" v="2082" actId="1076"/>
          <ac:spMkLst>
            <pc:docMk/>
            <pc:sldMk cId="4163382801" sldId="265"/>
            <ac:spMk id="10" creationId="{E95E7608-D075-DF5B-9AE3-D6DAB69FE026}"/>
          </ac:spMkLst>
        </pc:spChg>
        <pc:picChg chg="add del mod">
          <ac:chgData name="Weifeng Xu" userId="e7aed605-a3dd-4d5a-a692-a87037af107b" providerId="ADAL" clId="{77503F2E-F3A0-409B-A511-BB14035E722B}" dt="2025-05-01T01:43:21.923" v="1155" actId="478"/>
          <ac:picMkLst>
            <pc:docMk/>
            <pc:sldMk cId="4163382801" sldId="265"/>
            <ac:picMk id="4" creationId="{2EE5B7A6-48A9-DAB8-59DA-01933A58904A}"/>
          </ac:picMkLst>
        </pc:picChg>
        <pc:picChg chg="add mod">
          <ac:chgData name="Weifeng Xu" userId="e7aed605-a3dd-4d5a-a692-a87037af107b" providerId="ADAL" clId="{77503F2E-F3A0-409B-A511-BB14035E722B}" dt="2025-05-01T16:11:41.176" v="2081" actId="1076"/>
          <ac:picMkLst>
            <pc:docMk/>
            <pc:sldMk cId="4163382801" sldId="265"/>
            <ac:picMk id="6" creationId="{1B9CC272-FC1C-96C5-C3A6-B39009846147}"/>
          </ac:picMkLst>
        </pc:picChg>
        <pc:picChg chg="add del mod">
          <ac:chgData name="Weifeng Xu" userId="e7aed605-a3dd-4d5a-a692-a87037af107b" providerId="ADAL" clId="{77503F2E-F3A0-409B-A511-BB14035E722B}" dt="2025-05-01T15:56:33.173" v="2016" actId="21"/>
          <ac:picMkLst>
            <pc:docMk/>
            <pc:sldMk cId="4163382801" sldId="265"/>
            <ac:picMk id="5122" creationId="{24B601DD-3270-89F7-BF98-5B92ECF93A43}"/>
          </ac:picMkLst>
        </pc:picChg>
      </pc:sldChg>
      <pc:sldChg chg="addSp delSp modSp new mod modClrScheme chgLayout modNotesTx">
        <pc:chgData name="Weifeng Xu" userId="e7aed605-a3dd-4d5a-a692-a87037af107b" providerId="ADAL" clId="{77503F2E-F3A0-409B-A511-BB14035E722B}" dt="2025-05-01T15:39:51.026" v="1945" actId="403"/>
        <pc:sldMkLst>
          <pc:docMk/>
          <pc:sldMk cId="711940281" sldId="266"/>
        </pc:sldMkLst>
        <pc:spChg chg="mod ord">
          <ac:chgData name="Weifeng Xu" userId="e7aed605-a3dd-4d5a-a692-a87037af107b" providerId="ADAL" clId="{77503F2E-F3A0-409B-A511-BB14035E722B}" dt="2025-05-01T15:39:28.658" v="1932" actId="6549"/>
          <ac:spMkLst>
            <pc:docMk/>
            <pc:sldMk cId="711940281" sldId="266"/>
            <ac:spMk id="2" creationId="{847D7429-4A21-7DB5-2AF5-11DB12A9C34F}"/>
          </ac:spMkLst>
        </pc:spChg>
        <pc:spChg chg="add del mod">
          <ac:chgData name="Weifeng Xu" userId="e7aed605-a3dd-4d5a-a692-a87037af107b" providerId="ADAL" clId="{77503F2E-F3A0-409B-A511-BB14035E722B}" dt="2025-05-01T15:39:36.513" v="1934" actId="478"/>
          <ac:spMkLst>
            <pc:docMk/>
            <pc:sldMk cId="711940281" sldId="266"/>
            <ac:spMk id="4" creationId="{477E4E99-7189-8866-8E17-2BA01E1E84D0}"/>
          </ac:spMkLst>
        </pc:spChg>
        <pc:spChg chg="add del mod">
          <ac:chgData name="Weifeng Xu" userId="e7aed605-a3dd-4d5a-a692-a87037af107b" providerId="ADAL" clId="{77503F2E-F3A0-409B-A511-BB14035E722B}" dt="2025-05-01T15:31:23.518" v="1888" actId="478"/>
          <ac:spMkLst>
            <pc:docMk/>
            <pc:sldMk cId="711940281" sldId="266"/>
            <ac:spMk id="5" creationId="{64EA3ED1-FBFE-5B42-0E8A-2E1D8C32CA0E}"/>
          </ac:spMkLst>
        </pc:spChg>
        <pc:spChg chg="add mod ord">
          <ac:chgData name="Weifeng Xu" userId="e7aed605-a3dd-4d5a-a692-a87037af107b" providerId="ADAL" clId="{77503F2E-F3A0-409B-A511-BB14035E722B}" dt="2025-05-01T15:39:51.026" v="1945" actId="403"/>
          <ac:spMkLst>
            <pc:docMk/>
            <pc:sldMk cId="711940281" sldId="266"/>
            <ac:spMk id="6" creationId="{92FE5691-F77A-173D-C694-232DE28983A0}"/>
          </ac:spMkLst>
        </pc:spChg>
        <pc:picChg chg="add mod">
          <ac:chgData name="Weifeng Xu" userId="e7aed605-a3dd-4d5a-a692-a87037af107b" providerId="ADAL" clId="{77503F2E-F3A0-409B-A511-BB14035E722B}" dt="2025-05-01T01:54:21.974" v="1218" actId="1076"/>
          <ac:picMkLst>
            <pc:docMk/>
            <pc:sldMk cId="711940281" sldId="266"/>
            <ac:picMk id="6146" creationId="{C3D3A1B4-D5DC-11DE-8EF4-9D067D966EA9}"/>
          </ac:picMkLst>
        </pc:picChg>
        <pc:picChg chg="add del mod">
          <ac:chgData name="Weifeng Xu" userId="e7aed605-a3dd-4d5a-a692-a87037af107b" providerId="ADAL" clId="{77503F2E-F3A0-409B-A511-BB14035E722B}" dt="2025-05-01T02:01:12.150" v="1274" actId="478"/>
          <ac:picMkLst>
            <pc:docMk/>
            <pc:sldMk cId="711940281" sldId="266"/>
            <ac:picMk id="6148" creationId="{1D863EC7-08E6-267C-B404-05A9CA2A3370}"/>
          </ac:picMkLst>
        </pc:picChg>
        <pc:picChg chg="add del mod">
          <ac:chgData name="Weifeng Xu" userId="e7aed605-a3dd-4d5a-a692-a87037af107b" providerId="ADAL" clId="{77503F2E-F3A0-409B-A511-BB14035E722B}" dt="2025-05-01T15:38:52.650" v="1923" actId="478"/>
          <ac:picMkLst>
            <pc:docMk/>
            <pc:sldMk cId="711940281" sldId="266"/>
            <ac:picMk id="6150" creationId="{DA4D61C6-4EB8-9124-61C4-28912F80BF0C}"/>
          </ac:picMkLst>
        </pc:picChg>
        <pc:picChg chg="add mod">
          <ac:chgData name="Weifeng Xu" userId="e7aed605-a3dd-4d5a-a692-a87037af107b" providerId="ADAL" clId="{77503F2E-F3A0-409B-A511-BB14035E722B}" dt="2025-05-01T15:36:06.055" v="1922" actId="1076"/>
          <ac:picMkLst>
            <pc:docMk/>
            <pc:sldMk cId="711940281" sldId="266"/>
            <ac:picMk id="6152" creationId="{DDA3ED94-6CE8-7564-724B-F0FCA61F2493}"/>
          </ac:picMkLst>
        </pc:picChg>
        <pc:picChg chg="add mod">
          <ac:chgData name="Weifeng Xu" userId="e7aed605-a3dd-4d5a-a692-a87037af107b" providerId="ADAL" clId="{77503F2E-F3A0-409B-A511-BB14035E722B}" dt="2025-05-01T15:38:59.385" v="1926" actId="1076"/>
          <ac:picMkLst>
            <pc:docMk/>
            <pc:sldMk cId="711940281" sldId="266"/>
            <ac:picMk id="6154" creationId="{7B856F65-7C24-4343-DB6A-9FDA5B6B8D8F}"/>
          </ac:picMkLst>
        </pc:picChg>
      </pc:sldChg>
      <pc:sldChg chg="addSp delSp modSp new mod">
        <pc:chgData name="Weifeng Xu" userId="e7aed605-a3dd-4d5a-a692-a87037af107b" providerId="ADAL" clId="{77503F2E-F3A0-409B-A511-BB14035E722B}" dt="2025-05-01T15:44:07.976" v="1954" actId="14100"/>
        <pc:sldMkLst>
          <pc:docMk/>
          <pc:sldMk cId="3000902119" sldId="267"/>
        </pc:sldMkLst>
        <pc:spChg chg="mod">
          <ac:chgData name="Weifeng Xu" userId="e7aed605-a3dd-4d5a-a692-a87037af107b" providerId="ADAL" clId="{77503F2E-F3A0-409B-A511-BB14035E722B}" dt="2025-05-01T15:00:05.749" v="1738" actId="20577"/>
          <ac:spMkLst>
            <pc:docMk/>
            <pc:sldMk cId="3000902119" sldId="267"/>
            <ac:spMk id="2" creationId="{AC05C1BC-FD00-4C38-EC9A-C16F6D4742A6}"/>
          </ac:spMkLst>
        </pc:spChg>
        <pc:spChg chg="add mod">
          <ac:chgData name="Weifeng Xu" userId="e7aed605-a3dd-4d5a-a692-a87037af107b" providerId="ADAL" clId="{77503F2E-F3A0-409B-A511-BB14035E722B}" dt="2025-05-01T02:12:22.484" v="1384" actId="207"/>
          <ac:spMkLst>
            <pc:docMk/>
            <pc:sldMk cId="3000902119" sldId="267"/>
            <ac:spMk id="3" creationId="{EFE3A329-4B9C-7FF0-7742-3036265589CA}"/>
          </ac:spMkLst>
        </pc:spChg>
        <pc:spChg chg="add mod">
          <ac:chgData name="Weifeng Xu" userId="e7aed605-a3dd-4d5a-a692-a87037af107b" providerId="ADAL" clId="{77503F2E-F3A0-409B-A511-BB14035E722B}" dt="2025-05-01T02:10:24.827" v="1353" actId="1076"/>
          <ac:spMkLst>
            <pc:docMk/>
            <pc:sldMk cId="3000902119" sldId="267"/>
            <ac:spMk id="4" creationId="{B331233E-2B8F-C3BC-F88C-06074EAAC00E}"/>
          </ac:spMkLst>
        </pc:spChg>
        <pc:spChg chg="add mod">
          <ac:chgData name="Weifeng Xu" userId="e7aed605-a3dd-4d5a-a692-a87037af107b" providerId="ADAL" clId="{77503F2E-F3A0-409B-A511-BB14035E722B}" dt="2025-05-01T02:10:43.014" v="1357" actId="6549"/>
          <ac:spMkLst>
            <pc:docMk/>
            <pc:sldMk cId="3000902119" sldId="267"/>
            <ac:spMk id="5" creationId="{8FF19BF2-3069-8598-4969-867DCD2538EF}"/>
          </ac:spMkLst>
        </pc:spChg>
        <pc:spChg chg="add mod">
          <ac:chgData name="Weifeng Xu" userId="e7aed605-a3dd-4d5a-a692-a87037af107b" providerId="ADAL" clId="{77503F2E-F3A0-409B-A511-BB14035E722B}" dt="2025-05-01T02:10:39.403" v="1356" actId="20577"/>
          <ac:spMkLst>
            <pc:docMk/>
            <pc:sldMk cId="3000902119" sldId="267"/>
            <ac:spMk id="6" creationId="{31C7A9AE-4D80-45EF-0798-DBB511D7B0EC}"/>
          </ac:spMkLst>
        </pc:spChg>
        <pc:picChg chg="add del mod">
          <ac:chgData name="Weifeng Xu" userId="e7aed605-a3dd-4d5a-a692-a87037af107b" providerId="ADAL" clId="{77503F2E-F3A0-409B-A511-BB14035E722B}" dt="2025-05-01T15:43:45.074" v="1947" actId="478"/>
          <ac:picMkLst>
            <pc:docMk/>
            <pc:sldMk cId="3000902119" sldId="267"/>
            <ac:picMk id="7170" creationId="{62A4E05C-DF12-0F62-EABD-A7CD5471D4A8}"/>
          </ac:picMkLst>
        </pc:picChg>
        <pc:picChg chg="add mod">
          <ac:chgData name="Weifeng Xu" userId="e7aed605-a3dd-4d5a-a692-a87037af107b" providerId="ADAL" clId="{77503F2E-F3A0-409B-A511-BB14035E722B}" dt="2025-05-01T02:08:12.046" v="1298" actId="1076"/>
          <ac:picMkLst>
            <pc:docMk/>
            <pc:sldMk cId="3000902119" sldId="267"/>
            <ac:picMk id="7172" creationId="{F48910D3-29B2-E4EC-3DD6-C0325F45D962}"/>
          </ac:picMkLst>
        </pc:picChg>
        <pc:picChg chg="add mod">
          <ac:chgData name="Weifeng Xu" userId="e7aed605-a3dd-4d5a-a692-a87037af107b" providerId="ADAL" clId="{77503F2E-F3A0-409B-A511-BB14035E722B}" dt="2025-05-01T15:44:07.976" v="1954" actId="14100"/>
          <ac:picMkLst>
            <pc:docMk/>
            <pc:sldMk cId="3000902119" sldId="267"/>
            <ac:picMk id="7174" creationId="{0AE5301A-3638-9154-5389-95637E9A9612}"/>
          </ac:picMkLst>
        </pc:picChg>
      </pc:sldChg>
      <pc:sldChg chg="addSp modSp new mod modClrScheme chgLayout">
        <pc:chgData name="Weifeng Xu" userId="e7aed605-a3dd-4d5a-a692-a87037af107b" providerId="ADAL" clId="{77503F2E-F3A0-409B-A511-BB14035E722B}" dt="2025-05-01T02:13:32.434" v="1403"/>
        <pc:sldMkLst>
          <pc:docMk/>
          <pc:sldMk cId="70125468" sldId="268"/>
        </pc:sldMkLst>
        <pc:spChg chg="mod ord">
          <ac:chgData name="Weifeng Xu" userId="e7aed605-a3dd-4d5a-a692-a87037af107b" providerId="ADAL" clId="{77503F2E-F3A0-409B-A511-BB14035E722B}" dt="2025-05-01T02:13:23.031" v="1402" actId="700"/>
          <ac:spMkLst>
            <pc:docMk/>
            <pc:sldMk cId="70125468" sldId="268"/>
            <ac:spMk id="2" creationId="{A3FD07A7-318D-1188-1011-44CC1B13A686}"/>
          </ac:spMkLst>
        </pc:spChg>
        <pc:spChg chg="add mod ord">
          <ac:chgData name="Weifeng Xu" userId="e7aed605-a3dd-4d5a-a692-a87037af107b" providerId="ADAL" clId="{77503F2E-F3A0-409B-A511-BB14035E722B}" dt="2025-05-01T02:13:32.434" v="1403"/>
          <ac:spMkLst>
            <pc:docMk/>
            <pc:sldMk cId="70125468" sldId="268"/>
            <ac:spMk id="3" creationId="{7D7BF1A0-EBCE-F84F-4AFA-1F90E7456ABA}"/>
          </ac:spMkLst>
        </pc:spChg>
      </pc:sldChg>
      <pc:sldChg chg="modSp new mod">
        <pc:chgData name="Weifeng Xu" userId="e7aed605-a3dd-4d5a-a692-a87037af107b" providerId="ADAL" clId="{77503F2E-F3A0-409B-A511-BB14035E722B}" dt="2025-05-01T18:53:56.374" v="2136" actId="20577"/>
        <pc:sldMkLst>
          <pc:docMk/>
          <pc:sldMk cId="1829157120" sldId="269"/>
        </pc:sldMkLst>
        <pc:spChg chg="mod">
          <ac:chgData name="Weifeng Xu" userId="e7aed605-a3dd-4d5a-a692-a87037af107b" providerId="ADAL" clId="{77503F2E-F3A0-409B-A511-BB14035E722B}" dt="2025-05-01T02:14:34.887" v="1436" actId="313"/>
          <ac:spMkLst>
            <pc:docMk/>
            <pc:sldMk cId="1829157120" sldId="269"/>
            <ac:spMk id="2" creationId="{36105D19-BCF1-EA01-7BFE-75827F0AB59F}"/>
          </ac:spMkLst>
        </pc:spChg>
        <pc:spChg chg="mod">
          <ac:chgData name="Weifeng Xu" userId="e7aed605-a3dd-4d5a-a692-a87037af107b" providerId="ADAL" clId="{77503F2E-F3A0-409B-A511-BB14035E722B}" dt="2025-05-01T18:53:56.374" v="2136" actId="20577"/>
          <ac:spMkLst>
            <pc:docMk/>
            <pc:sldMk cId="1829157120" sldId="269"/>
            <ac:spMk id="3" creationId="{1058482C-6795-BDB8-D26B-CC3EBEE7C9C1}"/>
          </ac:spMkLst>
        </pc:spChg>
      </pc:sldChg>
      <pc:sldChg chg="addSp delSp modSp new mod modClrScheme chgLayout">
        <pc:chgData name="Weifeng Xu" userId="e7aed605-a3dd-4d5a-a692-a87037af107b" providerId="ADAL" clId="{77503F2E-F3A0-409B-A511-BB14035E722B}" dt="2025-05-01T16:45:54.163" v="2089" actId="1076"/>
        <pc:sldMkLst>
          <pc:docMk/>
          <pc:sldMk cId="1822568230" sldId="270"/>
        </pc:sldMkLst>
        <pc:spChg chg="del">
          <ac:chgData name="Weifeng Xu" userId="e7aed605-a3dd-4d5a-a692-a87037af107b" providerId="ADAL" clId="{77503F2E-F3A0-409B-A511-BB14035E722B}" dt="2025-05-01T02:17:13.697" v="1438" actId="700"/>
          <ac:spMkLst>
            <pc:docMk/>
            <pc:sldMk cId="1822568230" sldId="270"/>
            <ac:spMk id="2" creationId="{53556B11-189D-3718-F06F-DD44DA19202E}"/>
          </ac:spMkLst>
        </pc:spChg>
        <pc:spChg chg="del">
          <ac:chgData name="Weifeng Xu" userId="e7aed605-a3dd-4d5a-a692-a87037af107b" providerId="ADAL" clId="{77503F2E-F3A0-409B-A511-BB14035E722B}" dt="2025-05-01T02:17:13.697" v="1438" actId="700"/>
          <ac:spMkLst>
            <pc:docMk/>
            <pc:sldMk cId="1822568230" sldId="270"/>
            <ac:spMk id="3" creationId="{07159FCE-C50C-C199-A7DE-D62FA87B30C6}"/>
          </ac:spMkLst>
        </pc:spChg>
        <pc:spChg chg="add">
          <ac:chgData name="Weifeng Xu" userId="e7aed605-a3dd-4d5a-a692-a87037af107b" providerId="ADAL" clId="{77503F2E-F3A0-409B-A511-BB14035E722B}" dt="2025-05-01T02:17:33.670" v="1439"/>
          <ac:spMkLst>
            <pc:docMk/>
            <pc:sldMk cId="1822568230" sldId="270"/>
            <ac:spMk id="4" creationId="{7A0FF358-1E02-E6EC-7B7A-33CECDEBFEA5}"/>
          </ac:spMkLst>
        </pc:spChg>
        <pc:spChg chg="add">
          <ac:chgData name="Weifeng Xu" userId="e7aed605-a3dd-4d5a-a692-a87037af107b" providerId="ADAL" clId="{77503F2E-F3A0-409B-A511-BB14035E722B}" dt="2025-05-01T02:17:39.061" v="1440"/>
          <ac:spMkLst>
            <pc:docMk/>
            <pc:sldMk cId="1822568230" sldId="270"/>
            <ac:spMk id="5" creationId="{89AA2CE4-EC7C-28E0-2C09-EE0DC7BBC38E}"/>
          </ac:spMkLst>
        </pc:spChg>
        <pc:spChg chg="add del mod">
          <ac:chgData name="Weifeng Xu" userId="e7aed605-a3dd-4d5a-a692-a87037af107b" providerId="ADAL" clId="{77503F2E-F3A0-409B-A511-BB14035E722B}" dt="2025-05-01T16:06:30.650" v="2024" actId="478"/>
          <ac:spMkLst>
            <pc:docMk/>
            <pc:sldMk cId="1822568230" sldId="270"/>
            <ac:spMk id="8" creationId="{9E552CDB-3004-5968-7BE0-8BED3DCA4A58}"/>
          </ac:spMkLst>
        </pc:spChg>
        <pc:spChg chg="add mod">
          <ac:chgData name="Weifeng Xu" userId="e7aed605-a3dd-4d5a-a692-a87037af107b" providerId="ADAL" clId="{77503F2E-F3A0-409B-A511-BB14035E722B}" dt="2025-05-01T16:45:54.163" v="2089" actId="1076"/>
          <ac:spMkLst>
            <pc:docMk/>
            <pc:sldMk cId="1822568230" sldId="270"/>
            <ac:spMk id="9" creationId="{6A155B59-2E97-DF33-0893-A15A990C2DC5}"/>
          </ac:spMkLst>
        </pc:spChg>
        <pc:spChg chg="add mod">
          <ac:chgData name="Weifeng Xu" userId="e7aed605-a3dd-4d5a-a692-a87037af107b" providerId="ADAL" clId="{77503F2E-F3A0-409B-A511-BB14035E722B}" dt="2025-05-01T16:07:56.432" v="2048" actId="1076"/>
          <ac:spMkLst>
            <pc:docMk/>
            <pc:sldMk cId="1822568230" sldId="270"/>
            <ac:spMk id="11" creationId="{AFFB6BDB-FA77-608F-83B8-DC9ACCC053E9}"/>
          </ac:spMkLst>
        </pc:spChg>
        <pc:picChg chg="add del mod">
          <ac:chgData name="Weifeng Xu" userId="e7aed605-a3dd-4d5a-a692-a87037af107b" providerId="ADAL" clId="{77503F2E-F3A0-409B-A511-BB14035E722B}" dt="2025-05-01T16:06:28.661" v="2023" actId="478"/>
          <ac:picMkLst>
            <pc:docMk/>
            <pc:sldMk cId="1822568230" sldId="270"/>
            <ac:picMk id="6" creationId="{96CF75D6-AB06-41A5-9E29-A7A5DCC5946C}"/>
          </ac:picMkLst>
        </pc:picChg>
        <pc:picChg chg="add mod">
          <ac:chgData name="Weifeng Xu" userId="e7aed605-a3dd-4d5a-a692-a87037af107b" providerId="ADAL" clId="{77503F2E-F3A0-409B-A511-BB14035E722B}" dt="2025-05-01T16:07:59.255" v="2049" actId="14100"/>
          <ac:picMkLst>
            <pc:docMk/>
            <pc:sldMk cId="1822568230" sldId="270"/>
            <ac:picMk id="8198" creationId="{1AE1E23F-8142-E292-0C61-055F52A58955}"/>
          </ac:picMkLst>
        </pc:picChg>
      </pc:sldChg>
      <pc:sldChg chg="addSp modSp new mod modClrScheme chgLayout">
        <pc:chgData name="Weifeng Xu" userId="e7aed605-a3dd-4d5a-a692-a87037af107b" providerId="ADAL" clId="{77503F2E-F3A0-409B-A511-BB14035E722B}" dt="2025-05-01T14:02:37.278" v="1563" actId="14100"/>
        <pc:sldMkLst>
          <pc:docMk/>
          <pc:sldMk cId="929903445" sldId="271"/>
        </pc:sldMkLst>
        <pc:spChg chg="add mod">
          <ac:chgData name="Weifeng Xu" userId="e7aed605-a3dd-4d5a-a692-a87037af107b" providerId="ADAL" clId="{77503F2E-F3A0-409B-A511-BB14035E722B}" dt="2025-05-01T14:01:40.473" v="1551" actId="20577"/>
          <ac:spMkLst>
            <pc:docMk/>
            <pc:sldMk cId="929903445" sldId="271"/>
            <ac:spMk id="2" creationId="{43FF1545-D992-DFAD-D304-8E011463E8B1}"/>
          </ac:spMkLst>
        </pc:spChg>
        <pc:spChg chg="add mod">
          <ac:chgData name="Weifeng Xu" userId="e7aed605-a3dd-4d5a-a692-a87037af107b" providerId="ADAL" clId="{77503F2E-F3A0-409B-A511-BB14035E722B}" dt="2025-05-01T14:02:33.254" v="1561" actId="1076"/>
          <ac:spMkLst>
            <pc:docMk/>
            <pc:sldMk cId="929903445" sldId="271"/>
            <ac:spMk id="4" creationId="{789B1502-614E-1C24-EC23-9539E7B9D4D8}"/>
          </ac:spMkLst>
        </pc:spChg>
        <pc:picChg chg="add mod">
          <ac:chgData name="Weifeng Xu" userId="e7aed605-a3dd-4d5a-a692-a87037af107b" providerId="ADAL" clId="{77503F2E-F3A0-409B-A511-BB14035E722B}" dt="2025-05-01T14:02:37.278" v="1563" actId="14100"/>
          <ac:picMkLst>
            <pc:docMk/>
            <pc:sldMk cId="929903445" sldId="271"/>
            <ac:picMk id="6" creationId="{ABBE6F92-E9D4-E675-1FD2-9ABD0E18D691}"/>
          </ac:picMkLst>
        </pc:picChg>
      </pc:sldChg>
      <pc:sldChg chg="addSp modSp new mod modClrScheme chgLayout">
        <pc:chgData name="Weifeng Xu" userId="e7aed605-a3dd-4d5a-a692-a87037af107b" providerId="ADAL" clId="{77503F2E-F3A0-409B-A511-BB14035E722B}" dt="2025-05-01T15:30:04.850" v="1882" actId="14100"/>
        <pc:sldMkLst>
          <pc:docMk/>
          <pc:sldMk cId="409369350" sldId="272"/>
        </pc:sldMkLst>
        <pc:spChg chg="mod ord">
          <ac:chgData name="Weifeng Xu" userId="e7aed605-a3dd-4d5a-a692-a87037af107b" providerId="ADAL" clId="{77503F2E-F3A0-409B-A511-BB14035E722B}" dt="2025-05-01T15:29:34.907" v="1873" actId="700"/>
          <ac:spMkLst>
            <pc:docMk/>
            <pc:sldMk cId="409369350" sldId="272"/>
            <ac:spMk id="2" creationId="{70754D5A-0338-C7AB-2F7C-44B477A56789}"/>
          </ac:spMkLst>
        </pc:spChg>
        <pc:spChg chg="add mod ord">
          <ac:chgData name="Weifeng Xu" userId="e7aed605-a3dd-4d5a-a692-a87037af107b" providerId="ADAL" clId="{77503F2E-F3A0-409B-A511-BB14035E722B}" dt="2025-05-01T15:28:44.966" v="1861" actId="1076"/>
          <ac:spMkLst>
            <pc:docMk/>
            <pc:sldMk cId="409369350" sldId="272"/>
            <ac:spMk id="4" creationId="{9BD8AE78-6577-8FA3-69B8-EF791A481D7F}"/>
          </ac:spMkLst>
        </pc:spChg>
        <pc:spChg chg="add mod">
          <ac:chgData name="Weifeng Xu" userId="e7aed605-a3dd-4d5a-a692-a87037af107b" providerId="ADAL" clId="{77503F2E-F3A0-409B-A511-BB14035E722B}" dt="2025-05-01T15:28:44.966" v="1861" actId="1076"/>
          <ac:spMkLst>
            <pc:docMk/>
            <pc:sldMk cId="409369350" sldId="272"/>
            <ac:spMk id="5" creationId="{B4FEC67A-16CA-ECAF-BEB4-CE5B5669F5B0}"/>
          </ac:spMkLst>
        </pc:spChg>
        <pc:spChg chg="add mod">
          <ac:chgData name="Weifeng Xu" userId="e7aed605-a3dd-4d5a-a692-a87037af107b" providerId="ADAL" clId="{77503F2E-F3A0-409B-A511-BB14035E722B}" dt="2025-05-01T15:29:21.376" v="1872" actId="1076"/>
          <ac:spMkLst>
            <pc:docMk/>
            <pc:sldMk cId="409369350" sldId="272"/>
            <ac:spMk id="7" creationId="{75528060-4B8B-F39D-4192-3958F2E63C5A}"/>
          </ac:spMkLst>
        </pc:spChg>
        <pc:spChg chg="add mod ord">
          <ac:chgData name="Weifeng Xu" userId="e7aed605-a3dd-4d5a-a692-a87037af107b" providerId="ADAL" clId="{77503F2E-F3A0-409B-A511-BB14035E722B}" dt="2025-05-01T15:30:04.850" v="1882" actId="14100"/>
          <ac:spMkLst>
            <pc:docMk/>
            <pc:sldMk cId="409369350" sldId="272"/>
            <ac:spMk id="8" creationId="{14423AD3-ADB8-EBB2-9629-7C7A2DC35F13}"/>
          </ac:spMkLst>
        </pc:spChg>
        <pc:picChg chg="add mod">
          <ac:chgData name="Weifeng Xu" userId="e7aed605-a3dd-4d5a-a692-a87037af107b" providerId="ADAL" clId="{77503F2E-F3A0-409B-A511-BB14035E722B}" dt="2025-05-01T15:28:44.966" v="1861" actId="1076"/>
          <ac:picMkLst>
            <pc:docMk/>
            <pc:sldMk cId="409369350" sldId="272"/>
            <ac:picMk id="3" creationId="{ACC474AD-6E3C-B13D-FCA7-AFB3495B8297}"/>
          </ac:picMkLst>
        </pc:picChg>
        <pc:picChg chg="add mod">
          <ac:chgData name="Weifeng Xu" userId="e7aed605-a3dd-4d5a-a692-a87037af107b" providerId="ADAL" clId="{77503F2E-F3A0-409B-A511-BB14035E722B}" dt="2025-05-01T15:29:57.107" v="1879" actId="1076"/>
          <ac:picMkLst>
            <pc:docMk/>
            <pc:sldMk cId="409369350" sldId="272"/>
            <ac:picMk id="6" creationId="{BB45F000-7F07-922F-54E7-E3D1A9630F44}"/>
          </ac:picMkLst>
        </pc:picChg>
      </pc:sldChg>
      <pc:sldChg chg="addSp delSp modSp new mod modClrScheme chgLayout">
        <pc:chgData name="Weifeng Xu" userId="e7aed605-a3dd-4d5a-a692-a87037af107b" providerId="ADAL" clId="{77503F2E-F3A0-409B-A511-BB14035E722B}" dt="2025-05-01T14:59:11.283" v="1722" actId="20577"/>
        <pc:sldMkLst>
          <pc:docMk/>
          <pc:sldMk cId="3399795082" sldId="273"/>
        </pc:sldMkLst>
        <pc:spChg chg="del mod ord">
          <ac:chgData name="Weifeng Xu" userId="e7aed605-a3dd-4d5a-a692-a87037af107b" providerId="ADAL" clId="{77503F2E-F3A0-409B-A511-BB14035E722B}" dt="2025-05-01T14:58:22.189" v="1670" actId="700"/>
          <ac:spMkLst>
            <pc:docMk/>
            <pc:sldMk cId="3399795082" sldId="273"/>
            <ac:spMk id="2" creationId="{239575E3-C193-2D67-E81E-F5FC21643255}"/>
          </ac:spMkLst>
        </pc:spChg>
        <pc:spChg chg="add mod ord">
          <ac:chgData name="Weifeng Xu" userId="e7aed605-a3dd-4d5a-a692-a87037af107b" providerId="ADAL" clId="{77503F2E-F3A0-409B-A511-BB14035E722B}" dt="2025-05-01T14:59:11.283" v="1722" actId="20577"/>
          <ac:spMkLst>
            <pc:docMk/>
            <pc:sldMk cId="3399795082" sldId="273"/>
            <ac:spMk id="3" creationId="{0A44FDB6-95A5-7B86-8E4B-E4EA5CB0B939}"/>
          </ac:spMkLst>
        </pc:spChg>
        <pc:spChg chg="add mod ord">
          <ac:chgData name="Weifeng Xu" userId="e7aed605-a3dd-4d5a-a692-a87037af107b" providerId="ADAL" clId="{77503F2E-F3A0-409B-A511-BB14035E722B}" dt="2025-05-01T14:58:22.189" v="1670" actId="700"/>
          <ac:spMkLst>
            <pc:docMk/>
            <pc:sldMk cId="3399795082" sldId="273"/>
            <ac:spMk id="4" creationId="{902705CA-31FB-0C46-A149-656D60B60B29}"/>
          </ac:spMkLst>
        </pc:spChg>
      </pc:sldChg>
      <pc:sldChg chg="addSp delSp modSp new mod modClrScheme chgLayout modNotesTx">
        <pc:chgData name="Weifeng Xu" userId="e7aed605-a3dd-4d5a-a692-a87037af107b" providerId="ADAL" clId="{77503F2E-F3A0-409B-A511-BB14035E722B}" dt="2025-05-01T15:30:28.941" v="1887" actId="403"/>
        <pc:sldMkLst>
          <pc:docMk/>
          <pc:sldMk cId="1313382436" sldId="274"/>
        </pc:sldMkLst>
        <pc:spChg chg="mod ord">
          <ac:chgData name="Weifeng Xu" userId="e7aed605-a3dd-4d5a-a692-a87037af107b" providerId="ADAL" clId="{77503F2E-F3A0-409B-A511-BB14035E722B}" dt="2025-05-01T15:26:02.940" v="1847" actId="700"/>
          <ac:spMkLst>
            <pc:docMk/>
            <pc:sldMk cId="1313382436" sldId="274"/>
            <ac:spMk id="2" creationId="{247B30EF-8FFF-7C0B-23BF-EADE3C95D13B}"/>
          </ac:spMkLst>
        </pc:spChg>
        <pc:spChg chg="add del mod ord">
          <ac:chgData name="Weifeng Xu" userId="e7aed605-a3dd-4d5a-a692-a87037af107b" providerId="ADAL" clId="{77503F2E-F3A0-409B-A511-BB14035E722B}" dt="2025-05-01T15:25:52.622" v="1846" actId="700"/>
          <ac:spMkLst>
            <pc:docMk/>
            <pc:sldMk cId="1313382436" sldId="274"/>
            <ac:spMk id="3" creationId="{97232BF2-2889-9B61-A99A-4B104CE202FB}"/>
          </ac:spMkLst>
        </pc:spChg>
        <pc:spChg chg="add del mod ord">
          <ac:chgData name="Weifeng Xu" userId="e7aed605-a3dd-4d5a-a692-a87037af107b" providerId="ADAL" clId="{77503F2E-F3A0-409B-A511-BB14035E722B}" dt="2025-05-01T15:25:52.622" v="1846" actId="700"/>
          <ac:spMkLst>
            <pc:docMk/>
            <pc:sldMk cId="1313382436" sldId="274"/>
            <ac:spMk id="4" creationId="{C1D459D5-DD10-8B64-C38E-E5A98902365C}"/>
          </ac:spMkLst>
        </pc:spChg>
        <pc:spChg chg="add mod ord">
          <ac:chgData name="Weifeng Xu" userId="e7aed605-a3dd-4d5a-a692-a87037af107b" providerId="ADAL" clId="{77503F2E-F3A0-409B-A511-BB14035E722B}" dt="2025-05-01T15:30:28.941" v="1887" actId="403"/>
          <ac:spMkLst>
            <pc:docMk/>
            <pc:sldMk cId="1313382436" sldId="274"/>
            <ac:spMk id="5" creationId="{308DC566-B9F7-0119-A858-E6575F235BD4}"/>
          </ac:spMkLst>
        </pc:spChg>
        <pc:picChg chg="add mod">
          <ac:chgData name="Weifeng Xu" userId="e7aed605-a3dd-4d5a-a692-a87037af107b" providerId="ADAL" clId="{77503F2E-F3A0-409B-A511-BB14035E722B}" dt="2025-05-01T15:19:40.486" v="1824" actId="1076"/>
          <ac:picMkLst>
            <pc:docMk/>
            <pc:sldMk cId="1313382436" sldId="274"/>
            <ac:picMk id="11266" creationId="{ACB1808F-BA5A-2DA3-06AF-A08F661E8DFC}"/>
          </ac:picMkLst>
        </pc:picChg>
      </pc:sldChg>
      <pc:sldChg chg="addSp delSp modSp new mod modClrScheme chgLayout">
        <pc:chgData name="Weifeng Xu" userId="e7aed605-a3dd-4d5a-a692-a87037af107b" providerId="ADAL" clId="{77503F2E-F3A0-409B-A511-BB14035E722B}" dt="2025-05-01T15:07:31.776" v="1818" actId="12"/>
        <pc:sldMkLst>
          <pc:docMk/>
          <pc:sldMk cId="4170236264" sldId="275"/>
        </pc:sldMkLst>
        <pc:spChg chg="mod ord">
          <ac:chgData name="Weifeng Xu" userId="e7aed605-a3dd-4d5a-a692-a87037af107b" providerId="ADAL" clId="{77503F2E-F3A0-409B-A511-BB14035E722B}" dt="2025-05-01T15:07:16.774" v="1814" actId="700"/>
          <ac:spMkLst>
            <pc:docMk/>
            <pc:sldMk cId="4170236264" sldId="275"/>
            <ac:spMk id="2" creationId="{505F8AB3-0EBE-B667-CFBD-145D976A5A8D}"/>
          </ac:spMkLst>
        </pc:spChg>
        <pc:spChg chg="del">
          <ac:chgData name="Weifeng Xu" userId="e7aed605-a3dd-4d5a-a692-a87037af107b" providerId="ADAL" clId="{77503F2E-F3A0-409B-A511-BB14035E722B}" dt="2025-05-01T15:05:27.626" v="1791" actId="700"/>
          <ac:spMkLst>
            <pc:docMk/>
            <pc:sldMk cId="4170236264" sldId="275"/>
            <ac:spMk id="3" creationId="{DCDF233F-AFAA-E70F-5ED8-D5C51BECBA2F}"/>
          </ac:spMkLst>
        </pc:spChg>
        <pc:spChg chg="add mod">
          <ac:chgData name="Weifeng Xu" userId="e7aed605-a3dd-4d5a-a692-a87037af107b" providerId="ADAL" clId="{77503F2E-F3A0-409B-A511-BB14035E722B}" dt="2025-05-01T15:06:28.829" v="1813" actId="404"/>
          <ac:spMkLst>
            <pc:docMk/>
            <pc:sldMk cId="4170236264" sldId="275"/>
            <ac:spMk id="5" creationId="{EB855B3D-913C-1618-A26A-3CDD2F4CCF1C}"/>
          </ac:spMkLst>
        </pc:spChg>
        <pc:spChg chg="add mod ord">
          <ac:chgData name="Weifeng Xu" userId="e7aed605-a3dd-4d5a-a692-a87037af107b" providerId="ADAL" clId="{77503F2E-F3A0-409B-A511-BB14035E722B}" dt="2025-05-01T15:07:31.776" v="1818" actId="12"/>
          <ac:spMkLst>
            <pc:docMk/>
            <pc:sldMk cId="4170236264" sldId="275"/>
            <ac:spMk id="6" creationId="{28A734DD-D971-C045-101B-83F736F18F06}"/>
          </ac:spMkLst>
        </pc:spChg>
        <pc:picChg chg="add mod">
          <ac:chgData name="Weifeng Xu" userId="e7aed605-a3dd-4d5a-a692-a87037af107b" providerId="ADAL" clId="{77503F2E-F3A0-409B-A511-BB14035E722B}" dt="2025-05-01T15:05:44.540" v="1793" actId="1076"/>
          <ac:picMkLst>
            <pc:docMk/>
            <pc:sldMk cId="4170236264" sldId="275"/>
            <ac:picMk id="9218" creationId="{55672BF6-ED9C-D166-CA03-ED215FE8A0C2}"/>
          </ac:picMkLst>
        </pc:picChg>
      </pc:sldChg>
      <pc:sldChg chg="addSp delSp modSp new mod ord modClrScheme chgLayout">
        <pc:chgData name="Weifeng Xu" userId="e7aed605-a3dd-4d5a-a692-a87037af107b" providerId="ADAL" clId="{77503F2E-F3A0-409B-A511-BB14035E722B}" dt="2025-05-01T16:46:25.876" v="2093" actId="207"/>
        <pc:sldMkLst>
          <pc:docMk/>
          <pc:sldMk cId="363184616" sldId="276"/>
        </pc:sldMkLst>
        <pc:spChg chg="del">
          <ac:chgData name="Weifeng Xu" userId="e7aed605-a3dd-4d5a-a692-a87037af107b" providerId="ADAL" clId="{77503F2E-F3A0-409B-A511-BB14035E722B}" dt="2025-05-01T16:45:31.142" v="2085" actId="700"/>
          <ac:spMkLst>
            <pc:docMk/>
            <pc:sldMk cId="363184616" sldId="276"/>
            <ac:spMk id="2" creationId="{E293F481-C0C0-DB2B-7D36-C4FCA72B8DCB}"/>
          </ac:spMkLst>
        </pc:spChg>
        <pc:spChg chg="add mod">
          <ac:chgData name="Weifeng Xu" userId="e7aed605-a3dd-4d5a-a692-a87037af107b" providerId="ADAL" clId="{77503F2E-F3A0-409B-A511-BB14035E722B}" dt="2025-05-01T16:46:25.876" v="2093" actId="207"/>
          <ac:spMkLst>
            <pc:docMk/>
            <pc:sldMk cId="363184616" sldId="276"/>
            <ac:spMk id="4" creationId="{CAFDB74D-47FB-D862-DAE7-0F112DAC4918}"/>
          </ac:spMkLst>
        </pc:spChg>
        <pc:picChg chg="add">
          <ac:chgData name="Weifeng Xu" userId="e7aed605-a3dd-4d5a-a692-a87037af107b" providerId="ADAL" clId="{77503F2E-F3A0-409B-A511-BB14035E722B}" dt="2025-05-01T16:45:36.059" v="2086"/>
          <ac:picMkLst>
            <pc:docMk/>
            <pc:sldMk cId="363184616" sldId="276"/>
            <ac:picMk id="12290" creationId="{CA40CE8B-0CC9-1E79-EA79-BD355EFB9757}"/>
          </ac:picMkLst>
        </pc:picChg>
      </pc:sldChg>
      <pc:sldChg chg="addSp modSp new del mod">
        <pc:chgData name="Weifeng Xu" userId="e7aed605-a3dd-4d5a-a692-a87037af107b" providerId="ADAL" clId="{77503F2E-F3A0-409B-A511-BB14035E722B}" dt="2025-05-01T16:11:58.243" v="2083" actId="47"/>
        <pc:sldMkLst>
          <pc:docMk/>
          <pc:sldMk cId="1433488969" sldId="276"/>
        </pc:sldMkLst>
        <pc:spChg chg="mod">
          <ac:chgData name="Weifeng Xu" userId="e7aed605-a3dd-4d5a-a692-a87037af107b" providerId="ADAL" clId="{77503F2E-F3A0-409B-A511-BB14035E722B}" dt="2025-05-01T16:09:12.328" v="2067" actId="20577"/>
          <ac:spMkLst>
            <pc:docMk/>
            <pc:sldMk cId="1433488969" sldId="276"/>
            <ac:spMk id="2" creationId="{7A5A80E0-474A-0053-ADF9-CAC203F0ADDD}"/>
          </ac:spMkLst>
        </pc:spChg>
        <pc:spChg chg="add mod">
          <ac:chgData name="Weifeng Xu" userId="e7aed605-a3dd-4d5a-a692-a87037af107b" providerId="ADAL" clId="{77503F2E-F3A0-409B-A511-BB14035E722B}" dt="2025-05-01T16:09:42.422" v="2069" actId="1076"/>
          <ac:spMkLst>
            <pc:docMk/>
            <pc:sldMk cId="1433488969" sldId="276"/>
            <ac:spMk id="4" creationId="{2DB50EA7-0F79-7B9B-C213-336E1A6F80CE}"/>
          </ac:spMkLst>
        </pc:spChg>
        <pc:spChg chg="add mod">
          <ac:chgData name="Weifeng Xu" userId="e7aed605-a3dd-4d5a-a692-a87037af107b" providerId="ADAL" clId="{77503F2E-F3A0-409B-A511-BB14035E722B}" dt="2025-05-01T16:10:29.481" v="2071" actId="1076"/>
          <ac:spMkLst>
            <pc:docMk/>
            <pc:sldMk cId="1433488969" sldId="276"/>
            <ac:spMk id="6" creationId="{0BACFE9D-C021-C5B2-30DD-BAE4283C0C3B}"/>
          </ac:spMkLst>
        </pc:spChg>
      </pc:sldChg>
      <pc:sldChg chg="addSp delSp modSp new del mod modClrScheme chgLayout">
        <pc:chgData name="Weifeng Xu" userId="e7aed605-a3dd-4d5a-a692-a87037af107b" providerId="ADAL" clId="{77503F2E-F3A0-409B-A511-BB14035E722B}" dt="2025-05-01T15:56:30.529" v="2015" actId="680"/>
        <pc:sldMkLst>
          <pc:docMk/>
          <pc:sldMk cId="1774214095" sldId="276"/>
        </pc:sldMkLst>
        <pc:spChg chg="add del">
          <ac:chgData name="Weifeng Xu" userId="e7aed605-a3dd-4d5a-a692-a87037af107b" providerId="ADAL" clId="{77503F2E-F3A0-409B-A511-BB14035E722B}" dt="2025-05-01T15:56:29.606" v="2014" actId="700"/>
          <ac:spMkLst>
            <pc:docMk/>
            <pc:sldMk cId="1774214095" sldId="276"/>
            <ac:spMk id="2" creationId="{4A1E18A5-09CC-D4CF-8740-EB1137F47A4F}"/>
          </ac:spMkLst>
        </pc:spChg>
        <pc:spChg chg="add del">
          <ac:chgData name="Weifeng Xu" userId="e7aed605-a3dd-4d5a-a692-a87037af107b" providerId="ADAL" clId="{77503F2E-F3A0-409B-A511-BB14035E722B}" dt="2025-05-01T15:56:29.606" v="2014" actId="700"/>
          <ac:spMkLst>
            <pc:docMk/>
            <pc:sldMk cId="1774214095" sldId="276"/>
            <ac:spMk id="3" creationId="{E3B2FCD9-D4BC-B24A-03C0-E7CF46F68EC1}"/>
          </ac:spMkLst>
        </pc:spChg>
        <pc:picChg chg="add mod">
          <ac:chgData name="Weifeng Xu" userId="e7aed605-a3dd-4d5a-a692-a87037af107b" providerId="ADAL" clId="{77503F2E-F3A0-409B-A511-BB14035E722B}" dt="2025-05-01T15:56:28.813" v="2013" actId="1076"/>
          <ac:picMkLst>
            <pc:docMk/>
            <pc:sldMk cId="1774214095" sldId="276"/>
            <ac:picMk id="5122" creationId="{24B601DD-3270-89F7-BF98-5B92ECF93A43}"/>
          </ac:picMkLst>
        </pc:picChg>
      </pc:sldChg>
      <pc:sldChg chg="addSp modSp new del mod modClrScheme chgLayout">
        <pc:chgData name="Weifeng Xu" userId="e7aed605-a3dd-4d5a-a692-a87037af107b" providerId="ADAL" clId="{77503F2E-F3A0-409B-A511-BB14035E722B}" dt="2025-05-01T15:40:18.963" v="1946" actId="47"/>
        <pc:sldMkLst>
          <pc:docMk/>
          <pc:sldMk cId="3294603324" sldId="276"/>
        </pc:sldMkLst>
        <pc:spChg chg="mod ord">
          <ac:chgData name="Weifeng Xu" userId="e7aed605-a3dd-4d5a-a692-a87037af107b" providerId="ADAL" clId="{77503F2E-F3A0-409B-A511-BB14035E722B}" dt="2025-05-01T15:34:20.039" v="1918" actId="700"/>
          <ac:spMkLst>
            <pc:docMk/>
            <pc:sldMk cId="3294603324" sldId="276"/>
            <ac:spMk id="2" creationId="{9A98B20A-C0BC-84EA-959E-D9F3F9C6F63B}"/>
          </ac:spMkLst>
        </pc:spChg>
        <pc:spChg chg="add mod ord">
          <ac:chgData name="Weifeng Xu" userId="e7aed605-a3dd-4d5a-a692-a87037af107b" providerId="ADAL" clId="{77503F2E-F3A0-409B-A511-BB14035E722B}" dt="2025-05-01T15:34:26.023" v="1920" actId="27636"/>
          <ac:spMkLst>
            <pc:docMk/>
            <pc:sldMk cId="3294603324" sldId="276"/>
            <ac:spMk id="3" creationId="{8CA71097-AEDF-CFBF-DDDF-286510DE823C}"/>
          </ac:spMkLst>
        </pc:spChg>
      </pc:sldChg>
      <pc:sldChg chg="addSp modSp new mod modAnim">
        <pc:chgData name="Weifeng Xu" userId="e7aed605-a3dd-4d5a-a692-a87037af107b" providerId="ADAL" clId="{77503F2E-F3A0-409B-A511-BB14035E722B}" dt="2025-05-01T18:53:39.456" v="2135" actId="1076"/>
        <pc:sldMkLst>
          <pc:docMk/>
          <pc:sldMk cId="1572050356" sldId="277"/>
        </pc:sldMkLst>
        <pc:spChg chg="mod">
          <ac:chgData name="Weifeng Xu" userId="e7aed605-a3dd-4d5a-a692-a87037af107b" providerId="ADAL" clId="{77503F2E-F3A0-409B-A511-BB14035E722B}" dt="2025-05-01T18:52:10.691" v="2132" actId="20577"/>
          <ac:spMkLst>
            <pc:docMk/>
            <pc:sldMk cId="1572050356" sldId="277"/>
            <ac:spMk id="2" creationId="{D52BA85D-6782-C9A2-D98F-A3B84E23A9BE}"/>
          </ac:spMkLst>
        </pc:spChg>
        <pc:picChg chg="add mod">
          <ac:chgData name="Weifeng Xu" userId="e7aed605-a3dd-4d5a-a692-a87037af107b" providerId="ADAL" clId="{77503F2E-F3A0-409B-A511-BB14035E722B}" dt="2025-05-01T18:53:39.456" v="2135" actId="1076"/>
          <ac:picMkLst>
            <pc:docMk/>
            <pc:sldMk cId="1572050356" sldId="277"/>
            <ac:picMk id="3" creationId="{EC968E7C-0AC3-97C0-B196-A234A4460BF1}"/>
          </ac:picMkLst>
        </pc:picChg>
      </pc:sldChg>
      <pc:sldChg chg="add del">
        <pc:chgData name="Weifeng Xu" userId="e7aed605-a3dd-4d5a-a692-a87037af107b" providerId="ADAL" clId="{77503F2E-F3A0-409B-A511-BB14035E722B}" dt="2025-05-01T18:49:24.473" v="2098"/>
        <pc:sldMkLst>
          <pc:docMk/>
          <pc:sldMk cId="3665025083" sldId="277"/>
        </pc:sldMkLst>
      </pc:sldChg>
      <pc:sldChg chg="add del">
        <pc:chgData name="Weifeng Xu" userId="e7aed605-a3dd-4d5a-a692-a87037af107b" providerId="ADAL" clId="{77503F2E-F3A0-409B-A511-BB14035E722B}" dt="2025-05-01T18:49:10.145" v="2095"/>
        <pc:sldMkLst>
          <pc:docMk/>
          <pc:sldMk cId="4149124542" sldId="277"/>
        </pc:sldMkLst>
      </pc:sldChg>
    </pc:docChg>
  </pc:docChgLst>
  <pc:docChgLst>
    <pc:chgData name="Weifeng Xu" userId="e7aed605-a3dd-4d5a-a692-a87037af107b" providerId="ADAL" clId="{8E5A6AEC-921D-4BE6-8002-CC8D4F2830D2}"/>
    <pc:docChg chg="undo custSel addSld delSld modSld">
      <pc:chgData name="Weifeng Xu" userId="e7aed605-a3dd-4d5a-a692-a87037af107b" providerId="ADAL" clId="{8E5A6AEC-921D-4BE6-8002-CC8D4F2830D2}" dt="2025-04-28T15:23:27.017" v="746" actId="6549"/>
      <pc:docMkLst>
        <pc:docMk/>
      </pc:docMkLst>
      <pc:sldChg chg="modSp mod chgLayout">
        <pc:chgData name="Weifeng Xu" userId="e7aed605-a3dd-4d5a-a692-a87037af107b" providerId="ADAL" clId="{8E5A6AEC-921D-4BE6-8002-CC8D4F2830D2}" dt="2025-04-27T15:24:07.342" v="34" actId="700"/>
        <pc:sldMkLst>
          <pc:docMk/>
          <pc:sldMk cId="1325061211" sldId="256"/>
        </pc:sldMkLst>
        <pc:spChg chg="mod ord">
          <ac:chgData name="Weifeng Xu" userId="e7aed605-a3dd-4d5a-a692-a87037af107b" providerId="ADAL" clId="{8E5A6AEC-921D-4BE6-8002-CC8D4F2830D2}" dt="2025-04-27T15:24:07.342" v="34" actId="700"/>
          <ac:spMkLst>
            <pc:docMk/>
            <pc:sldMk cId="1325061211" sldId="256"/>
            <ac:spMk id="2" creationId="{00000000-0000-0000-0000-000000000000}"/>
          </ac:spMkLst>
        </pc:spChg>
        <pc:spChg chg="mod ord">
          <ac:chgData name="Weifeng Xu" userId="e7aed605-a3dd-4d5a-a692-a87037af107b" providerId="ADAL" clId="{8E5A6AEC-921D-4BE6-8002-CC8D4F2830D2}" dt="2025-04-27T15:24:07.342" v="34" actId="700"/>
          <ac:spMkLst>
            <pc:docMk/>
            <pc:sldMk cId="1325061211" sldId="256"/>
            <ac:spMk id="3" creationId="{00000000-0000-0000-0000-000000000000}"/>
          </ac:spMkLst>
        </pc:spChg>
      </pc:sldChg>
      <pc:sldChg chg="del">
        <pc:chgData name="Weifeng Xu" userId="e7aed605-a3dd-4d5a-a692-a87037af107b" providerId="ADAL" clId="{8E5A6AEC-921D-4BE6-8002-CC8D4F2830D2}" dt="2025-04-27T15:25:06.899" v="35" actId="47"/>
        <pc:sldMkLst>
          <pc:docMk/>
          <pc:sldMk cId="2201572609" sldId="257"/>
        </pc:sldMkLst>
      </pc:sldChg>
      <pc:sldChg chg="addSp modSp new mod">
        <pc:chgData name="Weifeng Xu" userId="e7aed605-a3dd-4d5a-a692-a87037af107b" providerId="ADAL" clId="{8E5A6AEC-921D-4BE6-8002-CC8D4F2830D2}" dt="2025-04-27T15:43:48.595" v="157" actId="1076"/>
        <pc:sldMkLst>
          <pc:docMk/>
          <pc:sldMk cId="2572427240" sldId="257"/>
        </pc:sldMkLst>
      </pc:sldChg>
      <pc:sldChg chg="del">
        <pc:chgData name="Weifeng Xu" userId="e7aed605-a3dd-4d5a-a692-a87037af107b" providerId="ADAL" clId="{8E5A6AEC-921D-4BE6-8002-CC8D4F2830D2}" dt="2025-04-27T15:25:07.244" v="36" actId="47"/>
        <pc:sldMkLst>
          <pc:docMk/>
          <pc:sldMk cId="450669007" sldId="258"/>
        </pc:sldMkLst>
      </pc:sldChg>
      <pc:sldChg chg="addSp delSp modSp new mod modClrScheme chgLayout">
        <pc:chgData name="Weifeng Xu" userId="e7aed605-a3dd-4d5a-a692-a87037af107b" providerId="ADAL" clId="{8E5A6AEC-921D-4BE6-8002-CC8D4F2830D2}" dt="2025-04-27T16:01:11.569" v="507" actId="207"/>
        <pc:sldMkLst>
          <pc:docMk/>
          <pc:sldMk cId="3100494254" sldId="258"/>
        </pc:sldMkLst>
      </pc:sldChg>
      <pc:sldChg chg="modSp new mod">
        <pc:chgData name="Weifeng Xu" userId="e7aed605-a3dd-4d5a-a692-a87037af107b" providerId="ADAL" clId="{8E5A6AEC-921D-4BE6-8002-CC8D4F2830D2}" dt="2025-04-27T16:03:14.809" v="520" actId="207"/>
        <pc:sldMkLst>
          <pc:docMk/>
          <pc:sldMk cId="1655253961" sldId="259"/>
        </pc:sldMkLst>
      </pc:sldChg>
      <pc:sldChg chg="del">
        <pc:chgData name="Weifeng Xu" userId="e7aed605-a3dd-4d5a-a692-a87037af107b" providerId="ADAL" clId="{8E5A6AEC-921D-4BE6-8002-CC8D4F2830D2}" dt="2025-04-27T15:25:07.654" v="37" actId="47"/>
        <pc:sldMkLst>
          <pc:docMk/>
          <pc:sldMk cId="3233567480" sldId="259"/>
        </pc:sldMkLst>
      </pc:sldChg>
      <pc:sldChg chg="del">
        <pc:chgData name="Weifeng Xu" userId="e7aed605-a3dd-4d5a-a692-a87037af107b" providerId="ADAL" clId="{8E5A6AEC-921D-4BE6-8002-CC8D4F2830D2}" dt="2025-04-27T15:25:09.947" v="46" actId="47"/>
        <pc:sldMkLst>
          <pc:docMk/>
          <pc:sldMk cId="2715224073" sldId="260"/>
        </pc:sldMkLst>
      </pc:sldChg>
      <pc:sldChg chg="modSp new mod">
        <pc:chgData name="Weifeng Xu" userId="e7aed605-a3dd-4d5a-a692-a87037af107b" providerId="ADAL" clId="{8E5A6AEC-921D-4BE6-8002-CC8D4F2830D2}" dt="2025-04-27T16:04:14.976" v="601" actId="313"/>
        <pc:sldMkLst>
          <pc:docMk/>
          <pc:sldMk cId="3375603492" sldId="260"/>
        </pc:sldMkLst>
      </pc:sldChg>
      <pc:sldChg chg="modSp new mod">
        <pc:chgData name="Weifeng Xu" userId="e7aed605-a3dd-4d5a-a692-a87037af107b" providerId="ADAL" clId="{8E5A6AEC-921D-4BE6-8002-CC8D4F2830D2}" dt="2025-04-27T16:05:14.474" v="618"/>
        <pc:sldMkLst>
          <pc:docMk/>
          <pc:sldMk cId="909895920" sldId="261"/>
        </pc:sldMkLst>
      </pc:sldChg>
      <pc:sldChg chg="del">
        <pc:chgData name="Weifeng Xu" userId="e7aed605-a3dd-4d5a-a692-a87037af107b" providerId="ADAL" clId="{8E5A6AEC-921D-4BE6-8002-CC8D4F2830D2}" dt="2025-04-27T15:25:07.871" v="38" actId="47"/>
        <pc:sldMkLst>
          <pc:docMk/>
          <pc:sldMk cId="1030786537" sldId="261"/>
        </pc:sldMkLst>
      </pc:sldChg>
      <pc:sldChg chg="addSp delSp modSp new mod">
        <pc:chgData name="Weifeng Xu" userId="e7aed605-a3dd-4d5a-a692-a87037af107b" providerId="ADAL" clId="{8E5A6AEC-921D-4BE6-8002-CC8D4F2830D2}" dt="2025-04-28T15:23:27.017" v="746" actId="6549"/>
        <pc:sldMkLst>
          <pc:docMk/>
          <pc:sldMk cId="1010189504" sldId="262"/>
        </pc:sldMkLst>
      </pc:sldChg>
      <pc:sldChg chg="del">
        <pc:chgData name="Weifeng Xu" userId="e7aed605-a3dd-4d5a-a692-a87037af107b" providerId="ADAL" clId="{8E5A6AEC-921D-4BE6-8002-CC8D4F2830D2}" dt="2025-04-27T15:25:08.095" v="39" actId="47"/>
        <pc:sldMkLst>
          <pc:docMk/>
          <pc:sldMk cId="3548515090" sldId="264"/>
        </pc:sldMkLst>
      </pc:sldChg>
      <pc:sldChg chg="del">
        <pc:chgData name="Weifeng Xu" userId="e7aed605-a3dd-4d5a-a692-a87037af107b" providerId="ADAL" clId="{8E5A6AEC-921D-4BE6-8002-CC8D4F2830D2}" dt="2025-04-27T15:25:10.434" v="47" actId="47"/>
        <pc:sldMkLst>
          <pc:docMk/>
          <pc:sldMk cId="3523214092" sldId="265"/>
        </pc:sldMkLst>
      </pc:sldChg>
      <pc:sldChg chg="del">
        <pc:chgData name="Weifeng Xu" userId="e7aed605-a3dd-4d5a-a692-a87037af107b" providerId="ADAL" clId="{8E5A6AEC-921D-4BE6-8002-CC8D4F2830D2}" dt="2025-04-27T15:25:08.929" v="43" actId="47"/>
        <pc:sldMkLst>
          <pc:docMk/>
          <pc:sldMk cId="756868712" sldId="266"/>
        </pc:sldMkLst>
      </pc:sldChg>
      <pc:sldChg chg="del">
        <pc:chgData name="Weifeng Xu" userId="e7aed605-a3dd-4d5a-a692-a87037af107b" providerId="ADAL" clId="{8E5A6AEC-921D-4BE6-8002-CC8D4F2830D2}" dt="2025-04-27T15:25:09.145" v="44" actId="47"/>
        <pc:sldMkLst>
          <pc:docMk/>
          <pc:sldMk cId="2973990778" sldId="267"/>
        </pc:sldMkLst>
      </pc:sldChg>
      <pc:sldChg chg="del">
        <pc:chgData name="Weifeng Xu" userId="e7aed605-a3dd-4d5a-a692-a87037af107b" providerId="ADAL" clId="{8E5A6AEC-921D-4BE6-8002-CC8D4F2830D2}" dt="2025-04-27T15:25:09.362" v="45" actId="47"/>
        <pc:sldMkLst>
          <pc:docMk/>
          <pc:sldMk cId="2042884208" sldId="268"/>
        </pc:sldMkLst>
      </pc:sldChg>
      <pc:sldChg chg="del">
        <pc:chgData name="Weifeng Xu" userId="e7aed605-a3dd-4d5a-a692-a87037af107b" providerId="ADAL" clId="{8E5A6AEC-921D-4BE6-8002-CC8D4F2830D2}" dt="2025-04-27T15:25:08.271" v="40" actId="47"/>
        <pc:sldMkLst>
          <pc:docMk/>
          <pc:sldMk cId="3256057421" sldId="269"/>
        </pc:sldMkLst>
      </pc:sldChg>
      <pc:sldChg chg="del">
        <pc:chgData name="Weifeng Xu" userId="e7aed605-a3dd-4d5a-a692-a87037af107b" providerId="ADAL" clId="{8E5A6AEC-921D-4BE6-8002-CC8D4F2830D2}" dt="2025-04-27T15:25:08.466" v="41" actId="47"/>
        <pc:sldMkLst>
          <pc:docMk/>
          <pc:sldMk cId="146876777" sldId="270"/>
        </pc:sldMkLst>
      </pc:sldChg>
      <pc:sldChg chg="del">
        <pc:chgData name="Weifeng Xu" userId="e7aed605-a3dd-4d5a-a692-a87037af107b" providerId="ADAL" clId="{8E5A6AEC-921D-4BE6-8002-CC8D4F2830D2}" dt="2025-04-27T15:25:08.686" v="42" actId="47"/>
        <pc:sldMkLst>
          <pc:docMk/>
          <pc:sldMk cId="1939243851" sldId="271"/>
        </pc:sldMkLst>
      </pc:sldChg>
      <pc:sldChg chg="del">
        <pc:chgData name="Weifeng Xu" userId="e7aed605-a3dd-4d5a-a692-a87037af107b" providerId="ADAL" clId="{8E5A6AEC-921D-4BE6-8002-CC8D4F2830D2}" dt="2025-04-27T15:25:11.096" v="48" actId="47"/>
        <pc:sldMkLst>
          <pc:docMk/>
          <pc:sldMk cId="2238745649" sldId="272"/>
        </pc:sldMkLst>
      </pc:sldChg>
    </pc:docChg>
  </pc:docChgLst>
  <pc:docChgLst>
    <pc:chgData name="Weifeng Xu" userId="e7aed605-a3dd-4d5a-a692-a87037af107b" providerId="ADAL" clId="{781DD69C-B3C3-4AA3-A094-E5C237C15CAE}"/>
    <pc:docChg chg="delSld">
      <pc:chgData name="Weifeng Xu" userId="e7aed605-a3dd-4d5a-a692-a87037af107b" providerId="ADAL" clId="{781DD69C-B3C3-4AA3-A094-E5C237C15CAE}" dt="2025-04-26T15:34:37.721" v="1" actId="47"/>
      <pc:docMkLst>
        <pc:docMk/>
      </pc:docMkLst>
      <pc:sldChg chg="del">
        <pc:chgData name="Weifeng Xu" userId="e7aed605-a3dd-4d5a-a692-a87037af107b" providerId="ADAL" clId="{781DD69C-B3C3-4AA3-A094-E5C237C15CAE}" dt="2025-04-26T15:34:36.333" v="0" actId="47"/>
        <pc:sldMkLst>
          <pc:docMk/>
          <pc:sldMk cId="3284022864" sldId="262"/>
        </pc:sldMkLst>
      </pc:sldChg>
      <pc:sldChg chg="del">
        <pc:chgData name="Weifeng Xu" userId="e7aed605-a3dd-4d5a-a692-a87037af107b" providerId="ADAL" clId="{781DD69C-B3C3-4AA3-A094-E5C237C15CAE}" dt="2025-04-26T15:34:37.721" v="1" actId="47"/>
        <pc:sldMkLst>
          <pc:docMk/>
          <pc:sldMk cId="786756272" sldId="263"/>
        </pc:sldMkLst>
      </pc:sldChg>
    </pc:docChg>
  </pc:docChgLst>
  <pc:docChgLst>
    <pc:chgData name="Weifeng Xu" userId="e7aed605-a3dd-4d5a-a692-a87037af107b" providerId="ADAL" clId="{30C724EF-4842-4D28-AD5E-F8ADBCCE7FC4}"/>
    <pc:docChg chg="undo custSel addSld delSld modSld">
      <pc:chgData name="Weifeng Xu" userId="e7aed605-a3dd-4d5a-a692-a87037af107b" providerId="ADAL" clId="{30C724EF-4842-4D28-AD5E-F8ADBCCE7FC4}" dt="2025-05-02T15:10:40.316" v="141" actId="1076"/>
      <pc:docMkLst>
        <pc:docMk/>
      </pc:docMkLst>
      <pc:sldChg chg="delSp modSp mod">
        <pc:chgData name="Weifeng Xu" userId="e7aed605-a3dd-4d5a-a692-a87037af107b" providerId="ADAL" clId="{30C724EF-4842-4D28-AD5E-F8ADBCCE7FC4}" dt="2025-05-02T14:27:30.559" v="26" actId="6549"/>
        <pc:sldMkLst>
          <pc:docMk/>
          <pc:sldMk cId="1325061211" sldId="256"/>
        </pc:sldMkLst>
        <pc:spChg chg="mod">
          <ac:chgData name="Weifeng Xu" userId="e7aed605-a3dd-4d5a-a692-a87037af107b" providerId="ADAL" clId="{30C724EF-4842-4D28-AD5E-F8ADBCCE7FC4}" dt="2025-05-02T14:26:53.935" v="23" actId="6549"/>
          <ac:spMkLst>
            <pc:docMk/>
            <pc:sldMk cId="1325061211" sldId="256"/>
            <ac:spMk id="2" creationId="{00000000-0000-0000-0000-000000000000}"/>
          </ac:spMkLst>
        </pc:spChg>
        <pc:spChg chg="mod">
          <ac:chgData name="Weifeng Xu" userId="e7aed605-a3dd-4d5a-a692-a87037af107b" providerId="ADAL" clId="{30C724EF-4842-4D28-AD5E-F8ADBCCE7FC4}" dt="2025-05-02T14:27:30.559" v="26" actId="6549"/>
          <ac:spMkLst>
            <pc:docMk/>
            <pc:sldMk cId="1325061211" sldId="256"/>
            <ac:spMk id="3" creationId="{00000000-0000-0000-0000-000000000000}"/>
          </ac:spMkLst>
        </pc:spChg>
        <pc:spChg chg="del">
          <ac:chgData name="Weifeng Xu" userId="e7aed605-a3dd-4d5a-a692-a87037af107b" providerId="ADAL" clId="{30C724EF-4842-4D28-AD5E-F8ADBCCE7FC4}" dt="2025-05-02T14:26:42.038" v="21" actId="478"/>
          <ac:spMkLst>
            <pc:docMk/>
            <pc:sldMk cId="1325061211" sldId="256"/>
            <ac:spMk id="5" creationId="{B8D484C4-6377-CC4F-222D-7FF8DB0E8734}"/>
          </ac:spMkLst>
        </pc:spChg>
      </pc:sldChg>
      <pc:sldChg chg="modSp new mod">
        <pc:chgData name="Weifeng Xu" userId="e7aed605-a3dd-4d5a-a692-a87037af107b" providerId="ADAL" clId="{30C724EF-4842-4D28-AD5E-F8ADBCCE7FC4}" dt="2025-05-02T14:27:48.979" v="28"/>
        <pc:sldMkLst>
          <pc:docMk/>
          <pc:sldMk cId="1640287784" sldId="257"/>
        </pc:sldMkLst>
        <pc:spChg chg="mod">
          <ac:chgData name="Weifeng Xu" userId="e7aed605-a3dd-4d5a-a692-a87037af107b" providerId="ADAL" clId="{30C724EF-4842-4D28-AD5E-F8ADBCCE7FC4}" dt="2025-05-02T14:27:41.468" v="27"/>
          <ac:spMkLst>
            <pc:docMk/>
            <pc:sldMk cId="1640287784" sldId="257"/>
            <ac:spMk id="2" creationId="{D5872EB5-8AC7-758B-04BB-0409873AD729}"/>
          </ac:spMkLst>
        </pc:spChg>
        <pc:spChg chg="mod">
          <ac:chgData name="Weifeng Xu" userId="e7aed605-a3dd-4d5a-a692-a87037af107b" providerId="ADAL" clId="{30C724EF-4842-4D28-AD5E-F8ADBCCE7FC4}" dt="2025-05-02T14:27:48.979" v="28"/>
          <ac:spMkLst>
            <pc:docMk/>
            <pc:sldMk cId="1640287784" sldId="257"/>
            <ac:spMk id="3" creationId="{3F18508C-4CCB-C0D8-5A5A-B186FAAA1DC4}"/>
          </ac:spMkLst>
        </pc:spChg>
      </pc:sldChg>
      <pc:sldChg chg="del">
        <pc:chgData name="Weifeng Xu" userId="e7aed605-a3dd-4d5a-a692-a87037af107b" providerId="ADAL" clId="{30C724EF-4842-4D28-AD5E-F8ADBCCE7FC4}" dt="2025-05-02T14:26:32.787" v="0" actId="47"/>
        <pc:sldMkLst>
          <pc:docMk/>
          <pc:sldMk cId="2003605107" sldId="257"/>
        </pc:sldMkLst>
      </pc:sldChg>
      <pc:sldChg chg="modSp new mod">
        <pc:chgData name="Weifeng Xu" userId="e7aed605-a3dd-4d5a-a692-a87037af107b" providerId="ADAL" clId="{30C724EF-4842-4D28-AD5E-F8ADBCCE7FC4}" dt="2025-05-02T14:31:22.834" v="56" actId="108"/>
        <pc:sldMkLst>
          <pc:docMk/>
          <pc:sldMk cId="717681411" sldId="258"/>
        </pc:sldMkLst>
        <pc:spChg chg="mod">
          <ac:chgData name="Weifeng Xu" userId="e7aed605-a3dd-4d5a-a692-a87037af107b" providerId="ADAL" clId="{30C724EF-4842-4D28-AD5E-F8ADBCCE7FC4}" dt="2025-05-02T14:31:22.834" v="56" actId="108"/>
          <ac:spMkLst>
            <pc:docMk/>
            <pc:sldMk cId="717681411" sldId="258"/>
            <ac:spMk id="2" creationId="{97E234DB-4DC9-8DB6-0C81-5516DBC7D43B}"/>
          </ac:spMkLst>
        </pc:spChg>
        <pc:spChg chg="mod">
          <ac:chgData name="Weifeng Xu" userId="e7aed605-a3dd-4d5a-a692-a87037af107b" providerId="ADAL" clId="{30C724EF-4842-4D28-AD5E-F8ADBCCE7FC4}" dt="2025-05-02T14:28:15.654" v="33" actId="20577"/>
          <ac:spMkLst>
            <pc:docMk/>
            <pc:sldMk cId="717681411" sldId="258"/>
            <ac:spMk id="3" creationId="{D5B32E51-2D31-652A-ECD0-EBE42C7C1A91}"/>
          </ac:spMkLst>
        </pc:spChg>
      </pc:sldChg>
      <pc:sldChg chg="del">
        <pc:chgData name="Weifeng Xu" userId="e7aed605-a3dd-4d5a-a692-a87037af107b" providerId="ADAL" clId="{30C724EF-4842-4D28-AD5E-F8ADBCCE7FC4}" dt="2025-05-02T14:26:32.949" v="1" actId="47"/>
        <pc:sldMkLst>
          <pc:docMk/>
          <pc:sldMk cId="3148078500" sldId="258"/>
        </pc:sldMkLst>
      </pc:sldChg>
      <pc:sldChg chg="del">
        <pc:chgData name="Weifeng Xu" userId="e7aed605-a3dd-4d5a-a692-a87037af107b" providerId="ADAL" clId="{30C724EF-4842-4D28-AD5E-F8ADBCCE7FC4}" dt="2025-05-02T14:26:33.102" v="2" actId="47"/>
        <pc:sldMkLst>
          <pc:docMk/>
          <pc:sldMk cId="2942233055" sldId="259"/>
        </pc:sldMkLst>
      </pc:sldChg>
      <pc:sldChg chg="modSp new mod">
        <pc:chgData name="Weifeng Xu" userId="e7aed605-a3dd-4d5a-a692-a87037af107b" providerId="ADAL" clId="{30C724EF-4842-4D28-AD5E-F8ADBCCE7FC4}" dt="2025-05-02T14:31:19.127" v="55" actId="108"/>
        <pc:sldMkLst>
          <pc:docMk/>
          <pc:sldMk cId="3856045583" sldId="259"/>
        </pc:sldMkLst>
        <pc:spChg chg="mod">
          <ac:chgData name="Weifeng Xu" userId="e7aed605-a3dd-4d5a-a692-a87037af107b" providerId="ADAL" clId="{30C724EF-4842-4D28-AD5E-F8ADBCCE7FC4}" dt="2025-05-02T14:31:19.127" v="55" actId="108"/>
          <ac:spMkLst>
            <pc:docMk/>
            <pc:sldMk cId="3856045583" sldId="259"/>
            <ac:spMk id="2" creationId="{34D10492-63FD-8A9D-0E81-77319D076F6A}"/>
          </ac:spMkLst>
        </pc:spChg>
        <pc:spChg chg="mod">
          <ac:chgData name="Weifeng Xu" userId="e7aed605-a3dd-4d5a-a692-a87037af107b" providerId="ADAL" clId="{30C724EF-4842-4D28-AD5E-F8ADBCCE7FC4}" dt="2025-05-02T14:28:58.055" v="36"/>
          <ac:spMkLst>
            <pc:docMk/>
            <pc:sldMk cId="3856045583" sldId="259"/>
            <ac:spMk id="3" creationId="{5694D4D4-5C71-8BBD-E021-77BB34586E68}"/>
          </ac:spMkLst>
        </pc:spChg>
      </pc:sldChg>
      <pc:sldChg chg="addSp modSp new mod">
        <pc:chgData name="Weifeng Xu" userId="e7aed605-a3dd-4d5a-a692-a87037af107b" providerId="ADAL" clId="{30C724EF-4842-4D28-AD5E-F8ADBCCE7FC4}" dt="2025-05-02T15:07:43.406" v="100" actId="1076"/>
        <pc:sldMkLst>
          <pc:docMk/>
          <pc:sldMk cId="1123301564" sldId="260"/>
        </pc:sldMkLst>
        <pc:spChg chg="mod">
          <ac:chgData name="Weifeng Xu" userId="e7aed605-a3dd-4d5a-a692-a87037af107b" providerId="ADAL" clId="{30C724EF-4842-4D28-AD5E-F8ADBCCE7FC4}" dt="2025-05-02T14:31:14.787" v="54" actId="108"/>
          <ac:spMkLst>
            <pc:docMk/>
            <pc:sldMk cId="1123301564" sldId="260"/>
            <ac:spMk id="2" creationId="{1A5EF974-3F97-0D92-C572-38F808BD0F9B}"/>
          </ac:spMkLst>
        </pc:spChg>
        <pc:spChg chg="mod">
          <ac:chgData name="Weifeng Xu" userId="e7aed605-a3dd-4d5a-a692-a87037af107b" providerId="ADAL" clId="{30C724EF-4842-4D28-AD5E-F8ADBCCE7FC4}" dt="2025-05-02T14:30:07.514" v="47"/>
          <ac:spMkLst>
            <pc:docMk/>
            <pc:sldMk cId="1123301564" sldId="260"/>
            <ac:spMk id="3" creationId="{47B05E4A-7278-F4F3-0E91-56300A2375FC}"/>
          </ac:spMkLst>
        </pc:spChg>
        <pc:picChg chg="add mod modCrop">
          <ac:chgData name="Weifeng Xu" userId="e7aed605-a3dd-4d5a-a692-a87037af107b" providerId="ADAL" clId="{30C724EF-4842-4D28-AD5E-F8ADBCCE7FC4}" dt="2025-05-02T15:07:43.406" v="100" actId="1076"/>
          <ac:picMkLst>
            <pc:docMk/>
            <pc:sldMk cId="1123301564" sldId="260"/>
            <ac:picMk id="5" creationId="{C9283F90-D440-3130-5B88-27E7B23BE9ED}"/>
          </ac:picMkLst>
        </pc:picChg>
      </pc:sldChg>
      <pc:sldChg chg="del">
        <pc:chgData name="Weifeng Xu" userId="e7aed605-a3dd-4d5a-a692-a87037af107b" providerId="ADAL" clId="{30C724EF-4842-4D28-AD5E-F8ADBCCE7FC4}" dt="2025-05-02T14:26:33.278" v="3" actId="47"/>
        <pc:sldMkLst>
          <pc:docMk/>
          <pc:sldMk cId="4238292093" sldId="260"/>
        </pc:sldMkLst>
      </pc:sldChg>
      <pc:sldChg chg="del">
        <pc:chgData name="Weifeng Xu" userId="e7aed605-a3dd-4d5a-a692-a87037af107b" providerId="ADAL" clId="{30C724EF-4842-4D28-AD5E-F8ADBCCE7FC4}" dt="2025-05-02T14:26:33.438" v="4" actId="47"/>
        <pc:sldMkLst>
          <pc:docMk/>
          <pc:sldMk cId="773548588" sldId="261"/>
        </pc:sldMkLst>
      </pc:sldChg>
      <pc:sldChg chg="modSp new mod">
        <pc:chgData name="Weifeng Xu" userId="e7aed605-a3dd-4d5a-a692-a87037af107b" providerId="ADAL" clId="{30C724EF-4842-4D28-AD5E-F8ADBCCE7FC4}" dt="2025-05-02T14:31:40.332" v="59" actId="20577"/>
        <pc:sldMkLst>
          <pc:docMk/>
          <pc:sldMk cId="805984163" sldId="261"/>
        </pc:sldMkLst>
        <pc:spChg chg="mod">
          <ac:chgData name="Weifeng Xu" userId="e7aed605-a3dd-4d5a-a692-a87037af107b" providerId="ADAL" clId="{30C724EF-4842-4D28-AD5E-F8ADBCCE7FC4}" dt="2025-05-02T14:31:09.580" v="53"/>
          <ac:spMkLst>
            <pc:docMk/>
            <pc:sldMk cId="805984163" sldId="261"/>
            <ac:spMk id="2" creationId="{22F4E845-2C82-0F6A-CCBA-7AB4DB8FAF23}"/>
          </ac:spMkLst>
        </pc:spChg>
        <pc:spChg chg="mod">
          <ac:chgData name="Weifeng Xu" userId="e7aed605-a3dd-4d5a-a692-a87037af107b" providerId="ADAL" clId="{30C724EF-4842-4D28-AD5E-F8ADBCCE7FC4}" dt="2025-05-02T14:31:40.332" v="59" actId="20577"/>
          <ac:spMkLst>
            <pc:docMk/>
            <pc:sldMk cId="805984163" sldId="261"/>
            <ac:spMk id="3" creationId="{6E1CABE2-6BEB-59B3-B43B-DEDAF7D81409}"/>
          </ac:spMkLst>
        </pc:spChg>
      </pc:sldChg>
      <pc:sldChg chg="modSp new mod">
        <pc:chgData name="Weifeng Xu" userId="e7aed605-a3dd-4d5a-a692-a87037af107b" providerId="ADAL" clId="{30C724EF-4842-4D28-AD5E-F8ADBCCE7FC4}" dt="2025-05-02T14:32:29.484" v="64"/>
        <pc:sldMkLst>
          <pc:docMk/>
          <pc:sldMk cId="914522820" sldId="262"/>
        </pc:sldMkLst>
        <pc:spChg chg="mod">
          <ac:chgData name="Weifeng Xu" userId="e7aed605-a3dd-4d5a-a692-a87037af107b" providerId="ADAL" clId="{30C724EF-4842-4D28-AD5E-F8ADBCCE7FC4}" dt="2025-05-02T14:32:23.907" v="63"/>
          <ac:spMkLst>
            <pc:docMk/>
            <pc:sldMk cId="914522820" sldId="262"/>
            <ac:spMk id="2" creationId="{AE412169-E0B8-7BCB-63E8-B70134D68751}"/>
          </ac:spMkLst>
        </pc:spChg>
        <pc:spChg chg="mod">
          <ac:chgData name="Weifeng Xu" userId="e7aed605-a3dd-4d5a-a692-a87037af107b" providerId="ADAL" clId="{30C724EF-4842-4D28-AD5E-F8ADBCCE7FC4}" dt="2025-05-02T14:32:29.484" v="64"/>
          <ac:spMkLst>
            <pc:docMk/>
            <pc:sldMk cId="914522820" sldId="262"/>
            <ac:spMk id="3" creationId="{D2E67B60-FA13-8A98-4451-BAC4FD098743}"/>
          </ac:spMkLst>
        </pc:spChg>
      </pc:sldChg>
      <pc:sldChg chg="del">
        <pc:chgData name="Weifeng Xu" userId="e7aed605-a3dd-4d5a-a692-a87037af107b" providerId="ADAL" clId="{30C724EF-4842-4D28-AD5E-F8ADBCCE7FC4}" dt="2025-05-02T14:26:33.690" v="5" actId="47"/>
        <pc:sldMkLst>
          <pc:docMk/>
          <pc:sldMk cId="3939068785" sldId="262"/>
        </pc:sldMkLst>
      </pc:sldChg>
      <pc:sldChg chg="del">
        <pc:chgData name="Weifeng Xu" userId="e7aed605-a3dd-4d5a-a692-a87037af107b" providerId="ADAL" clId="{30C724EF-4842-4D28-AD5E-F8ADBCCE7FC4}" dt="2025-05-02T14:26:33.878" v="6" actId="47"/>
        <pc:sldMkLst>
          <pc:docMk/>
          <pc:sldMk cId="2162073066" sldId="263"/>
        </pc:sldMkLst>
      </pc:sldChg>
      <pc:sldChg chg="modSp new mod">
        <pc:chgData name="Weifeng Xu" userId="e7aed605-a3dd-4d5a-a692-a87037af107b" providerId="ADAL" clId="{30C724EF-4842-4D28-AD5E-F8ADBCCE7FC4}" dt="2025-05-02T14:32:55.778" v="67"/>
        <pc:sldMkLst>
          <pc:docMk/>
          <pc:sldMk cId="3784490461" sldId="263"/>
        </pc:sldMkLst>
        <pc:spChg chg="mod">
          <ac:chgData name="Weifeng Xu" userId="e7aed605-a3dd-4d5a-a692-a87037af107b" providerId="ADAL" clId="{30C724EF-4842-4D28-AD5E-F8ADBCCE7FC4}" dt="2025-05-02T14:32:49.451" v="66"/>
          <ac:spMkLst>
            <pc:docMk/>
            <pc:sldMk cId="3784490461" sldId="263"/>
            <ac:spMk id="2" creationId="{17A1E9EA-3188-F6FE-7169-7880E7BB0AEC}"/>
          </ac:spMkLst>
        </pc:spChg>
        <pc:spChg chg="mod">
          <ac:chgData name="Weifeng Xu" userId="e7aed605-a3dd-4d5a-a692-a87037af107b" providerId="ADAL" clId="{30C724EF-4842-4D28-AD5E-F8ADBCCE7FC4}" dt="2025-05-02T14:32:55.778" v="67"/>
          <ac:spMkLst>
            <pc:docMk/>
            <pc:sldMk cId="3784490461" sldId="263"/>
            <ac:spMk id="3" creationId="{C6092818-8797-D095-7FB1-752C788E5E03}"/>
          </ac:spMkLst>
        </pc:spChg>
      </pc:sldChg>
      <pc:sldChg chg="modSp new mod">
        <pc:chgData name="Weifeng Xu" userId="e7aed605-a3dd-4d5a-a692-a87037af107b" providerId="ADAL" clId="{30C724EF-4842-4D28-AD5E-F8ADBCCE7FC4}" dt="2025-05-02T14:34:02.101" v="70"/>
        <pc:sldMkLst>
          <pc:docMk/>
          <pc:sldMk cId="1859847628" sldId="264"/>
        </pc:sldMkLst>
        <pc:spChg chg="mod">
          <ac:chgData name="Weifeng Xu" userId="e7aed605-a3dd-4d5a-a692-a87037af107b" providerId="ADAL" clId="{30C724EF-4842-4D28-AD5E-F8ADBCCE7FC4}" dt="2025-05-02T14:33:53.378" v="69"/>
          <ac:spMkLst>
            <pc:docMk/>
            <pc:sldMk cId="1859847628" sldId="264"/>
            <ac:spMk id="2" creationId="{6D4F43EA-2007-B207-DD77-15D8A22C55FE}"/>
          </ac:spMkLst>
        </pc:spChg>
        <pc:spChg chg="mod">
          <ac:chgData name="Weifeng Xu" userId="e7aed605-a3dd-4d5a-a692-a87037af107b" providerId="ADAL" clId="{30C724EF-4842-4D28-AD5E-F8ADBCCE7FC4}" dt="2025-05-02T14:34:02.101" v="70"/>
          <ac:spMkLst>
            <pc:docMk/>
            <pc:sldMk cId="1859847628" sldId="264"/>
            <ac:spMk id="3" creationId="{B554FC04-768B-6611-B3C3-72F571FD329D}"/>
          </ac:spMkLst>
        </pc:spChg>
      </pc:sldChg>
      <pc:sldChg chg="del">
        <pc:chgData name="Weifeng Xu" userId="e7aed605-a3dd-4d5a-a692-a87037af107b" providerId="ADAL" clId="{30C724EF-4842-4D28-AD5E-F8ADBCCE7FC4}" dt="2025-05-02T14:26:34.055" v="7" actId="47"/>
        <pc:sldMkLst>
          <pc:docMk/>
          <pc:sldMk cId="1975365164" sldId="264"/>
        </pc:sldMkLst>
      </pc:sldChg>
      <pc:sldChg chg="modSp new mod">
        <pc:chgData name="Weifeng Xu" userId="e7aed605-a3dd-4d5a-a692-a87037af107b" providerId="ADAL" clId="{30C724EF-4842-4D28-AD5E-F8ADBCCE7FC4}" dt="2025-05-02T14:36:37.939" v="73"/>
        <pc:sldMkLst>
          <pc:docMk/>
          <pc:sldMk cId="2875748899" sldId="265"/>
        </pc:sldMkLst>
        <pc:spChg chg="mod">
          <ac:chgData name="Weifeng Xu" userId="e7aed605-a3dd-4d5a-a692-a87037af107b" providerId="ADAL" clId="{30C724EF-4842-4D28-AD5E-F8ADBCCE7FC4}" dt="2025-05-02T14:36:30.993" v="72"/>
          <ac:spMkLst>
            <pc:docMk/>
            <pc:sldMk cId="2875748899" sldId="265"/>
            <ac:spMk id="2" creationId="{AEEC6A4F-D611-9574-251F-6F3AC3DF26C2}"/>
          </ac:spMkLst>
        </pc:spChg>
        <pc:spChg chg="mod">
          <ac:chgData name="Weifeng Xu" userId="e7aed605-a3dd-4d5a-a692-a87037af107b" providerId="ADAL" clId="{30C724EF-4842-4D28-AD5E-F8ADBCCE7FC4}" dt="2025-05-02T14:36:37.939" v="73"/>
          <ac:spMkLst>
            <pc:docMk/>
            <pc:sldMk cId="2875748899" sldId="265"/>
            <ac:spMk id="3" creationId="{E61BBA5C-A936-54DA-58F7-34C3DCDD3474}"/>
          </ac:spMkLst>
        </pc:spChg>
      </pc:sldChg>
      <pc:sldChg chg="del">
        <pc:chgData name="Weifeng Xu" userId="e7aed605-a3dd-4d5a-a692-a87037af107b" providerId="ADAL" clId="{30C724EF-4842-4D28-AD5E-F8ADBCCE7FC4}" dt="2025-05-02T14:26:34.218" v="8" actId="47"/>
        <pc:sldMkLst>
          <pc:docMk/>
          <pc:sldMk cId="4163382801" sldId="265"/>
        </pc:sldMkLst>
      </pc:sldChg>
      <pc:sldChg chg="del">
        <pc:chgData name="Weifeng Xu" userId="e7aed605-a3dd-4d5a-a692-a87037af107b" providerId="ADAL" clId="{30C724EF-4842-4D28-AD5E-F8ADBCCE7FC4}" dt="2025-05-02T14:26:35.006" v="12" actId="47"/>
        <pc:sldMkLst>
          <pc:docMk/>
          <pc:sldMk cId="711940281" sldId="266"/>
        </pc:sldMkLst>
      </pc:sldChg>
      <pc:sldChg chg="modSp new mod">
        <pc:chgData name="Weifeng Xu" userId="e7aed605-a3dd-4d5a-a692-a87037af107b" providerId="ADAL" clId="{30C724EF-4842-4D28-AD5E-F8ADBCCE7FC4}" dt="2025-05-02T14:37:14.713" v="77" actId="27636"/>
        <pc:sldMkLst>
          <pc:docMk/>
          <pc:sldMk cId="3455260336" sldId="266"/>
        </pc:sldMkLst>
        <pc:spChg chg="mod">
          <ac:chgData name="Weifeng Xu" userId="e7aed605-a3dd-4d5a-a692-a87037af107b" providerId="ADAL" clId="{30C724EF-4842-4D28-AD5E-F8ADBCCE7FC4}" dt="2025-05-02T14:37:05.825" v="75"/>
          <ac:spMkLst>
            <pc:docMk/>
            <pc:sldMk cId="3455260336" sldId="266"/>
            <ac:spMk id="2" creationId="{DBF015FC-B1F2-B4B0-60C2-8F9C3DABCCD5}"/>
          </ac:spMkLst>
        </pc:spChg>
        <pc:spChg chg="mod">
          <ac:chgData name="Weifeng Xu" userId="e7aed605-a3dd-4d5a-a692-a87037af107b" providerId="ADAL" clId="{30C724EF-4842-4D28-AD5E-F8ADBCCE7FC4}" dt="2025-05-02T14:37:14.713" v="77" actId="27636"/>
          <ac:spMkLst>
            <pc:docMk/>
            <pc:sldMk cId="3455260336" sldId="266"/>
            <ac:spMk id="3" creationId="{60862988-BD44-4FD7-388D-DF9A4FD9B2C7}"/>
          </ac:spMkLst>
        </pc:spChg>
      </pc:sldChg>
      <pc:sldChg chg="modSp new mod">
        <pc:chgData name="Weifeng Xu" userId="e7aed605-a3dd-4d5a-a692-a87037af107b" providerId="ADAL" clId="{30C724EF-4842-4D28-AD5E-F8ADBCCE7FC4}" dt="2025-05-02T14:37:38.176" v="80"/>
        <pc:sldMkLst>
          <pc:docMk/>
          <pc:sldMk cId="2341961951" sldId="267"/>
        </pc:sldMkLst>
        <pc:spChg chg="mod">
          <ac:chgData name="Weifeng Xu" userId="e7aed605-a3dd-4d5a-a692-a87037af107b" providerId="ADAL" clId="{30C724EF-4842-4D28-AD5E-F8ADBCCE7FC4}" dt="2025-05-02T14:37:29.504" v="79"/>
          <ac:spMkLst>
            <pc:docMk/>
            <pc:sldMk cId="2341961951" sldId="267"/>
            <ac:spMk id="2" creationId="{F44A41A8-8B60-C80A-E031-ABC24E660D60}"/>
          </ac:spMkLst>
        </pc:spChg>
        <pc:spChg chg="mod">
          <ac:chgData name="Weifeng Xu" userId="e7aed605-a3dd-4d5a-a692-a87037af107b" providerId="ADAL" clId="{30C724EF-4842-4D28-AD5E-F8ADBCCE7FC4}" dt="2025-05-02T14:37:38.176" v="80"/>
          <ac:spMkLst>
            <pc:docMk/>
            <pc:sldMk cId="2341961951" sldId="267"/>
            <ac:spMk id="3" creationId="{0B4B4BEE-8EA8-0445-A2CA-FC8DAEB1AACB}"/>
          </ac:spMkLst>
        </pc:spChg>
      </pc:sldChg>
      <pc:sldChg chg="del">
        <pc:chgData name="Weifeng Xu" userId="e7aed605-a3dd-4d5a-a692-a87037af107b" providerId="ADAL" clId="{30C724EF-4842-4D28-AD5E-F8ADBCCE7FC4}" dt="2025-05-02T14:26:35.227" v="13" actId="47"/>
        <pc:sldMkLst>
          <pc:docMk/>
          <pc:sldMk cId="3000902119" sldId="267"/>
        </pc:sldMkLst>
      </pc:sldChg>
      <pc:sldChg chg="del">
        <pc:chgData name="Weifeng Xu" userId="e7aed605-a3dd-4d5a-a692-a87037af107b" providerId="ADAL" clId="{30C724EF-4842-4D28-AD5E-F8ADBCCE7FC4}" dt="2025-05-02T14:26:35.390" v="14" actId="47"/>
        <pc:sldMkLst>
          <pc:docMk/>
          <pc:sldMk cId="70125468" sldId="268"/>
        </pc:sldMkLst>
      </pc:sldChg>
      <pc:sldChg chg="modSp new mod">
        <pc:chgData name="Weifeng Xu" userId="e7aed605-a3dd-4d5a-a692-a87037af107b" providerId="ADAL" clId="{30C724EF-4842-4D28-AD5E-F8ADBCCE7FC4}" dt="2025-05-02T14:38:19.021" v="83"/>
        <pc:sldMkLst>
          <pc:docMk/>
          <pc:sldMk cId="1430309032" sldId="268"/>
        </pc:sldMkLst>
        <pc:spChg chg="mod">
          <ac:chgData name="Weifeng Xu" userId="e7aed605-a3dd-4d5a-a692-a87037af107b" providerId="ADAL" clId="{30C724EF-4842-4D28-AD5E-F8ADBCCE7FC4}" dt="2025-05-02T14:38:10.250" v="82"/>
          <ac:spMkLst>
            <pc:docMk/>
            <pc:sldMk cId="1430309032" sldId="268"/>
            <ac:spMk id="2" creationId="{D2F2FF6F-00D3-1624-6EC5-F5E7606BEEE1}"/>
          </ac:spMkLst>
        </pc:spChg>
        <pc:spChg chg="mod">
          <ac:chgData name="Weifeng Xu" userId="e7aed605-a3dd-4d5a-a692-a87037af107b" providerId="ADAL" clId="{30C724EF-4842-4D28-AD5E-F8ADBCCE7FC4}" dt="2025-05-02T14:38:19.021" v="83"/>
          <ac:spMkLst>
            <pc:docMk/>
            <pc:sldMk cId="1430309032" sldId="268"/>
            <ac:spMk id="3" creationId="{CF0C2084-EEC0-5496-A844-1C0497D66B0D}"/>
          </ac:spMkLst>
        </pc:spChg>
      </pc:sldChg>
      <pc:sldChg chg="del">
        <pc:chgData name="Weifeng Xu" userId="e7aed605-a3dd-4d5a-a692-a87037af107b" providerId="ADAL" clId="{30C724EF-4842-4D28-AD5E-F8ADBCCE7FC4}" dt="2025-05-02T14:26:38.233" v="19" actId="47"/>
        <pc:sldMkLst>
          <pc:docMk/>
          <pc:sldMk cId="1829157120" sldId="269"/>
        </pc:sldMkLst>
      </pc:sldChg>
      <pc:sldChg chg="addSp delSp modSp new mod modClrScheme chgLayout">
        <pc:chgData name="Weifeng Xu" userId="e7aed605-a3dd-4d5a-a692-a87037af107b" providerId="ADAL" clId="{30C724EF-4842-4D28-AD5E-F8ADBCCE7FC4}" dt="2025-05-02T15:09:25.274" v="131" actId="1076"/>
        <pc:sldMkLst>
          <pc:docMk/>
          <pc:sldMk cId="2476079575" sldId="269"/>
        </pc:sldMkLst>
        <pc:spChg chg="mod ord">
          <ac:chgData name="Weifeng Xu" userId="e7aed605-a3dd-4d5a-a692-a87037af107b" providerId="ADAL" clId="{30C724EF-4842-4D28-AD5E-F8ADBCCE7FC4}" dt="2025-05-02T15:09:21.836" v="130" actId="1076"/>
          <ac:spMkLst>
            <pc:docMk/>
            <pc:sldMk cId="2476079575" sldId="269"/>
            <ac:spMk id="2" creationId="{C1A58F9A-37C5-E4AA-4208-536F72C64D86}"/>
          </ac:spMkLst>
        </pc:spChg>
        <pc:spChg chg="del">
          <ac:chgData name="Weifeng Xu" userId="e7aed605-a3dd-4d5a-a692-a87037af107b" providerId="ADAL" clId="{30C724EF-4842-4D28-AD5E-F8ADBCCE7FC4}" dt="2025-05-02T15:08:25.319" v="121" actId="700"/>
          <ac:spMkLst>
            <pc:docMk/>
            <pc:sldMk cId="2476079575" sldId="269"/>
            <ac:spMk id="3" creationId="{5EB6AB5D-8F85-DDF5-20B8-2D219F3CB587}"/>
          </ac:spMkLst>
        </pc:spChg>
        <pc:picChg chg="add del">
          <ac:chgData name="Weifeng Xu" userId="e7aed605-a3dd-4d5a-a692-a87037af107b" providerId="ADAL" clId="{30C724EF-4842-4D28-AD5E-F8ADBCCE7FC4}" dt="2025-05-02T15:08:28.378" v="123" actId="26606"/>
          <ac:picMkLst>
            <pc:docMk/>
            <pc:sldMk cId="2476079575" sldId="269"/>
            <ac:picMk id="4" creationId="{83E8A3E6-06B1-99AB-EF98-D49D098343D7}"/>
          </ac:picMkLst>
        </pc:picChg>
        <pc:picChg chg="add mod">
          <ac:chgData name="Weifeng Xu" userId="e7aed605-a3dd-4d5a-a692-a87037af107b" providerId="ADAL" clId="{30C724EF-4842-4D28-AD5E-F8ADBCCE7FC4}" dt="2025-05-02T15:09:25.274" v="131" actId="1076"/>
          <ac:picMkLst>
            <pc:docMk/>
            <pc:sldMk cId="2476079575" sldId="269"/>
            <ac:picMk id="6" creationId="{EEB5F214-F905-E5DC-2193-E6FE33EDA9ED}"/>
          </ac:picMkLst>
        </pc:picChg>
      </pc:sldChg>
      <pc:sldChg chg="del">
        <pc:chgData name="Weifeng Xu" userId="e7aed605-a3dd-4d5a-a692-a87037af107b" providerId="ADAL" clId="{30C724EF-4842-4D28-AD5E-F8ADBCCE7FC4}" dt="2025-05-02T14:26:35.560" v="15" actId="47"/>
        <pc:sldMkLst>
          <pc:docMk/>
          <pc:sldMk cId="1822568230" sldId="270"/>
        </pc:sldMkLst>
      </pc:sldChg>
      <pc:sldChg chg="addSp delSp modSp new mod modClrScheme chgLayout">
        <pc:chgData name="Weifeng Xu" userId="e7aed605-a3dd-4d5a-a692-a87037af107b" providerId="ADAL" clId="{30C724EF-4842-4D28-AD5E-F8ADBCCE7FC4}" dt="2025-05-02T15:10:40.316" v="141" actId="1076"/>
        <pc:sldMkLst>
          <pc:docMk/>
          <pc:sldMk cId="2069138016" sldId="270"/>
        </pc:sldMkLst>
        <pc:spChg chg="del">
          <ac:chgData name="Weifeng Xu" userId="e7aed605-a3dd-4d5a-a692-a87037af107b" providerId="ADAL" clId="{30C724EF-4842-4D28-AD5E-F8ADBCCE7FC4}" dt="2025-05-02T15:09:46.842" v="133" actId="700"/>
          <ac:spMkLst>
            <pc:docMk/>
            <pc:sldMk cId="2069138016" sldId="270"/>
            <ac:spMk id="2" creationId="{04F03BDA-AE7B-75C2-18D7-3E554EEB7461}"/>
          </ac:spMkLst>
        </pc:spChg>
        <pc:picChg chg="add del mod">
          <ac:chgData name="Weifeng Xu" userId="e7aed605-a3dd-4d5a-a692-a87037af107b" providerId="ADAL" clId="{30C724EF-4842-4D28-AD5E-F8ADBCCE7FC4}" dt="2025-05-02T15:10:18.565" v="137" actId="478"/>
          <ac:picMkLst>
            <pc:docMk/>
            <pc:sldMk cId="2069138016" sldId="270"/>
            <ac:picMk id="4" creationId="{464C4F18-BB1F-3FCB-003E-791BCAACF55F}"/>
          </ac:picMkLst>
        </pc:picChg>
        <pc:picChg chg="add mod">
          <ac:chgData name="Weifeng Xu" userId="e7aed605-a3dd-4d5a-a692-a87037af107b" providerId="ADAL" clId="{30C724EF-4842-4D28-AD5E-F8ADBCCE7FC4}" dt="2025-05-02T15:10:40.316" v="141" actId="1076"/>
          <ac:picMkLst>
            <pc:docMk/>
            <pc:sldMk cId="2069138016" sldId="270"/>
            <ac:picMk id="6" creationId="{2021DCE8-CF9F-0CA5-8062-8A5AB5572DCC}"/>
          </ac:picMkLst>
        </pc:picChg>
      </pc:sldChg>
      <pc:sldChg chg="del">
        <pc:chgData name="Weifeng Xu" userId="e7aed605-a3dd-4d5a-a692-a87037af107b" providerId="ADAL" clId="{30C724EF-4842-4D28-AD5E-F8ADBCCE7FC4}" dt="2025-05-02T14:26:36.264" v="17" actId="47"/>
        <pc:sldMkLst>
          <pc:docMk/>
          <pc:sldMk cId="929903445" sldId="271"/>
        </pc:sldMkLst>
      </pc:sldChg>
      <pc:sldChg chg="del">
        <pc:chgData name="Weifeng Xu" userId="e7aed605-a3dd-4d5a-a692-a87037af107b" providerId="ADAL" clId="{30C724EF-4842-4D28-AD5E-F8ADBCCE7FC4}" dt="2025-05-02T14:26:34.596" v="10" actId="47"/>
        <pc:sldMkLst>
          <pc:docMk/>
          <pc:sldMk cId="409369350" sldId="272"/>
        </pc:sldMkLst>
      </pc:sldChg>
      <pc:sldChg chg="del">
        <pc:chgData name="Weifeng Xu" userId="e7aed605-a3dd-4d5a-a692-a87037af107b" providerId="ADAL" clId="{30C724EF-4842-4D28-AD5E-F8ADBCCE7FC4}" dt="2025-05-02T14:26:34.416" v="9" actId="47"/>
        <pc:sldMkLst>
          <pc:docMk/>
          <pc:sldMk cId="3399795082" sldId="273"/>
        </pc:sldMkLst>
      </pc:sldChg>
      <pc:sldChg chg="del">
        <pc:chgData name="Weifeng Xu" userId="e7aed605-a3dd-4d5a-a692-a87037af107b" providerId="ADAL" clId="{30C724EF-4842-4D28-AD5E-F8ADBCCE7FC4}" dt="2025-05-02T14:26:34.833" v="11" actId="47"/>
        <pc:sldMkLst>
          <pc:docMk/>
          <pc:sldMk cId="1313382436" sldId="274"/>
        </pc:sldMkLst>
      </pc:sldChg>
      <pc:sldChg chg="del">
        <pc:chgData name="Weifeng Xu" userId="e7aed605-a3dd-4d5a-a692-a87037af107b" providerId="ADAL" clId="{30C724EF-4842-4D28-AD5E-F8ADBCCE7FC4}" dt="2025-05-02T14:26:39.207" v="20" actId="47"/>
        <pc:sldMkLst>
          <pc:docMk/>
          <pc:sldMk cId="4170236264" sldId="275"/>
        </pc:sldMkLst>
      </pc:sldChg>
      <pc:sldChg chg="del">
        <pc:chgData name="Weifeng Xu" userId="e7aed605-a3dd-4d5a-a692-a87037af107b" providerId="ADAL" clId="{30C724EF-4842-4D28-AD5E-F8ADBCCE7FC4}" dt="2025-05-02T14:26:35.754" v="16" actId="47"/>
        <pc:sldMkLst>
          <pc:docMk/>
          <pc:sldMk cId="363184616" sldId="276"/>
        </pc:sldMkLst>
      </pc:sldChg>
      <pc:sldChg chg="del">
        <pc:chgData name="Weifeng Xu" userId="e7aed605-a3dd-4d5a-a692-a87037af107b" providerId="ADAL" clId="{30C724EF-4842-4D28-AD5E-F8ADBCCE7FC4}" dt="2025-05-02T14:26:37.362" v="18" actId="47"/>
        <pc:sldMkLst>
          <pc:docMk/>
          <pc:sldMk cId="1572050356" sldId="277"/>
        </pc:sldMkLst>
      </pc:sldChg>
    </pc:docChg>
  </pc:docChgLst>
  <pc:docChgLst>
    <pc:chgData name="Weifeng Xu" userId="e7aed605-a3dd-4d5a-a692-a87037af107b" providerId="ADAL" clId="{9C06CBEB-0343-4287-8B81-0C702673DE5E}"/>
    <pc:docChg chg="undo redo custSel addSld delSld modSld sldOrd">
      <pc:chgData name="Weifeng Xu" userId="e7aed605-a3dd-4d5a-a692-a87037af107b" providerId="ADAL" clId="{9C06CBEB-0343-4287-8B81-0C702673DE5E}" dt="2025-04-23T23:34:27.047" v="4553" actId="1076"/>
      <pc:docMkLst>
        <pc:docMk/>
      </pc:docMkLst>
      <pc:sldChg chg="modSp mod">
        <pc:chgData name="Weifeng Xu" userId="e7aed605-a3dd-4d5a-a692-a87037af107b" providerId="ADAL" clId="{9C06CBEB-0343-4287-8B81-0C702673DE5E}" dt="2025-04-23T01:31:59.756" v="4545" actId="20577"/>
        <pc:sldMkLst>
          <pc:docMk/>
          <pc:sldMk cId="1325061211" sldId="256"/>
        </pc:sldMkLst>
        <pc:spChg chg="mod">
          <ac:chgData name="Weifeng Xu" userId="e7aed605-a3dd-4d5a-a692-a87037af107b" providerId="ADAL" clId="{9C06CBEB-0343-4287-8B81-0C702673DE5E}" dt="2025-04-23T01:31:59.756" v="4545" actId="20577"/>
          <ac:spMkLst>
            <pc:docMk/>
            <pc:sldMk cId="1325061211" sldId="256"/>
            <ac:spMk id="2" creationId="{00000000-0000-0000-0000-000000000000}"/>
          </ac:spMkLst>
        </pc:spChg>
      </pc:sldChg>
      <pc:sldChg chg="addSp delSp modSp mod modClrScheme chgLayout">
        <pc:chgData name="Weifeng Xu" userId="e7aed605-a3dd-4d5a-a692-a87037af107b" providerId="ADAL" clId="{9C06CBEB-0343-4287-8B81-0C702673DE5E}" dt="2025-04-20T02:53:00.098" v="242" actId="20577"/>
        <pc:sldMkLst>
          <pc:docMk/>
          <pc:sldMk cId="2201572609" sldId="257"/>
        </pc:sldMkLst>
      </pc:sldChg>
      <pc:sldChg chg="addSp delSp modSp mod modClrScheme chgLayout">
        <pc:chgData name="Weifeng Xu" userId="e7aed605-a3dd-4d5a-a692-a87037af107b" providerId="ADAL" clId="{9C06CBEB-0343-4287-8B81-0C702673DE5E}" dt="2025-04-22T03:01:31.344" v="3590" actId="1076"/>
        <pc:sldMkLst>
          <pc:docMk/>
          <pc:sldMk cId="450669007" sldId="258"/>
        </pc:sldMkLst>
      </pc:sldChg>
      <pc:sldChg chg="addSp delSp modSp add mod">
        <pc:chgData name="Weifeng Xu" userId="e7aed605-a3dd-4d5a-a692-a87037af107b" providerId="ADAL" clId="{9C06CBEB-0343-4287-8B81-0C702673DE5E}" dt="2025-04-23T00:43:03.009" v="4084" actId="20577"/>
        <pc:sldMkLst>
          <pc:docMk/>
          <pc:sldMk cId="3233567480" sldId="259"/>
        </pc:sldMkLst>
      </pc:sldChg>
      <pc:sldChg chg="addSp delSp modSp new mod">
        <pc:chgData name="Weifeng Xu" userId="e7aed605-a3dd-4d5a-a692-a87037af107b" providerId="ADAL" clId="{9C06CBEB-0343-4287-8B81-0C702673DE5E}" dt="2025-04-21T12:06:27.352" v="1955" actId="1076"/>
        <pc:sldMkLst>
          <pc:docMk/>
          <pc:sldMk cId="2715224073" sldId="260"/>
        </pc:sldMkLst>
      </pc:sldChg>
      <pc:sldChg chg="addSp delSp modSp new mod modClrScheme chgLayout">
        <pc:chgData name="Weifeng Xu" userId="e7aed605-a3dd-4d5a-a692-a87037af107b" providerId="ADAL" clId="{9C06CBEB-0343-4287-8B81-0C702673DE5E}" dt="2025-04-22T01:35:22.881" v="2625" actId="14100"/>
        <pc:sldMkLst>
          <pc:docMk/>
          <pc:sldMk cId="1030786537" sldId="261"/>
        </pc:sldMkLst>
      </pc:sldChg>
      <pc:sldChg chg="addSp delSp modSp new mod">
        <pc:chgData name="Weifeng Xu" userId="e7aed605-a3dd-4d5a-a692-a87037af107b" providerId="ADAL" clId="{9C06CBEB-0343-4287-8B81-0C702673DE5E}" dt="2025-04-23T00:36:22.083" v="3996" actId="20577"/>
        <pc:sldMkLst>
          <pc:docMk/>
          <pc:sldMk cId="3284022864" sldId="262"/>
        </pc:sldMkLst>
      </pc:sldChg>
      <pc:sldChg chg="addSp delSp modSp new mod">
        <pc:chgData name="Weifeng Xu" userId="e7aed605-a3dd-4d5a-a692-a87037af107b" providerId="ADAL" clId="{9C06CBEB-0343-4287-8B81-0C702673DE5E}" dt="2025-04-23T00:40:19.679" v="4005" actId="6549"/>
        <pc:sldMkLst>
          <pc:docMk/>
          <pc:sldMk cId="786756272" sldId="263"/>
        </pc:sldMkLst>
      </pc:sldChg>
      <pc:sldChg chg="addSp delSp modSp new mod modClrScheme chgLayout">
        <pc:chgData name="Weifeng Xu" userId="e7aed605-a3dd-4d5a-a692-a87037af107b" providerId="ADAL" clId="{9C06CBEB-0343-4287-8B81-0C702673DE5E}" dt="2025-04-23T00:42:08.933" v="4070" actId="108"/>
        <pc:sldMkLst>
          <pc:docMk/>
          <pc:sldMk cId="3548515090" sldId="264"/>
        </pc:sldMkLst>
      </pc:sldChg>
      <pc:sldChg chg="addSp delSp modSp new mod modClrScheme chgLayout modNotesTx">
        <pc:chgData name="Weifeng Xu" userId="e7aed605-a3dd-4d5a-a692-a87037af107b" providerId="ADAL" clId="{9C06CBEB-0343-4287-8B81-0C702673DE5E}" dt="2025-04-21T13:40:04.327" v="2094" actId="207"/>
        <pc:sldMkLst>
          <pc:docMk/>
          <pc:sldMk cId="3523214092" sldId="265"/>
        </pc:sldMkLst>
      </pc:sldChg>
      <pc:sldChg chg="addSp delSp modSp new mod ord modClrScheme chgLayout">
        <pc:chgData name="Weifeng Xu" userId="e7aed605-a3dd-4d5a-a692-a87037af107b" providerId="ADAL" clId="{9C06CBEB-0343-4287-8B81-0C702673DE5E}" dt="2025-04-23T01:02:14.800" v="4310" actId="207"/>
        <pc:sldMkLst>
          <pc:docMk/>
          <pc:sldMk cId="756868712" sldId="266"/>
        </pc:sldMkLst>
      </pc:sldChg>
      <pc:sldChg chg="addSp delSp modSp add mod">
        <pc:chgData name="Weifeng Xu" userId="e7aed605-a3dd-4d5a-a692-a87037af107b" providerId="ADAL" clId="{9C06CBEB-0343-4287-8B81-0C702673DE5E}" dt="2025-04-22T02:46:00.589" v="3485" actId="20577"/>
        <pc:sldMkLst>
          <pc:docMk/>
          <pc:sldMk cId="2973990778" sldId="267"/>
        </pc:sldMkLst>
      </pc:sldChg>
      <pc:sldChg chg="addSp delSp modSp add del mod">
        <pc:chgData name="Weifeng Xu" userId="e7aed605-a3dd-4d5a-a692-a87037af107b" providerId="ADAL" clId="{9C06CBEB-0343-4287-8B81-0C702673DE5E}" dt="2025-04-22T12:56:50.206" v="3699" actId="1076"/>
        <pc:sldMkLst>
          <pc:docMk/>
          <pc:sldMk cId="2042884208" sldId="268"/>
        </pc:sldMkLst>
      </pc:sldChg>
      <pc:sldChg chg="addSp delSp modSp add mod modClrScheme chgLayout">
        <pc:chgData name="Weifeng Xu" userId="e7aed605-a3dd-4d5a-a692-a87037af107b" providerId="ADAL" clId="{9C06CBEB-0343-4287-8B81-0C702673DE5E}" dt="2025-04-23T01:19:14.631" v="4375" actId="207"/>
        <pc:sldMkLst>
          <pc:docMk/>
          <pc:sldMk cId="3256057421" sldId="269"/>
        </pc:sldMkLst>
      </pc:sldChg>
      <pc:sldChg chg="addSp modSp add mod">
        <pc:chgData name="Weifeng Xu" userId="e7aed605-a3dd-4d5a-a692-a87037af107b" providerId="ADAL" clId="{9C06CBEB-0343-4287-8B81-0C702673DE5E}" dt="2025-04-23T01:19:18.460" v="4376" actId="207"/>
        <pc:sldMkLst>
          <pc:docMk/>
          <pc:sldMk cId="146876777" sldId="270"/>
        </pc:sldMkLst>
      </pc:sldChg>
      <pc:sldChg chg="addSp delSp modSp add mod modClrScheme chgLayout">
        <pc:chgData name="Weifeng Xu" userId="e7aed605-a3dd-4d5a-a692-a87037af107b" providerId="ADAL" clId="{9C06CBEB-0343-4287-8B81-0C702673DE5E}" dt="2025-04-23T01:26:00.614" v="4493" actId="1076"/>
        <pc:sldMkLst>
          <pc:docMk/>
          <pc:sldMk cId="1939243851" sldId="271"/>
        </pc:sldMkLst>
      </pc:sldChg>
      <pc:sldChg chg="addSp modSp new mod">
        <pc:chgData name="Weifeng Xu" userId="e7aed605-a3dd-4d5a-a692-a87037af107b" providerId="ADAL" clId="{9C06CBEB-0343-4287-8B81-0C702673DE5E}" dt="2025-04-23T23:34:27.047" v="4553" actId="1076"/>
        <pc:sldMkLst>
          <pc:docMk/>
          <pc:sldMk cId="2238745649" sldId="272"/>
        </pc:sldMkLst>
      </pc:sldChg>
    </pc:docChg>
  </pc:docChgLst>
  <pc:docChgLst>
    <pc:chgData name="Weifeng Xu" userId="e7aed605-a3dd-4d5a-a692-a87037af107b" providerId="ADAL" clId="{E34D94EB-D766-41A9-93D0-B8D12317CF67}"/>
    <pc:docChg chg="undo custSel modSld addMainMaster delMainMaster modMainMaster">
      <pc:chgData name="Weifeng Xu" userId="e7aed605-a3dd-4d5a-a692-a87037af107b" providerId="ADAL" clId="{E34D94EB-D766-41A9-93D0-B8D12317CF67}" dt="2025-04-19T02:39:47.128" v="134" actId="700"/>
      <pc:docMkLst>
        <pc:docMk/>
      </pc:docMkLst>
      <pc:sldChg chg="addSp delSp modSp mod modClrScheme chgLayout">
        <pc:chgData name="Weifeng Xu" userId="e7aed605-a3dd-4d5a-a692-a87037af107b" providerId="ADAL" clId="{E34D94EB-D766-41A9-93D0-B8D12317CF67}" dt="2025-04-19T02:39:47.128" v="134" actId="700"/>
        <pc:sldMkLst>
          <pc:docMk/>
          <pc:sldMk cId="2201572609" sldId="257"/>
        </pc:sldMkLst>
      </pc:sldChg>
      <pc:sldMasterChg chg="delSp setBg modSldLayout">
        <pc:chgData name="Weifeng Xu" userId="e7aed605-a3dd-4d5a-a692-a87037af107b" providerId="ADAL" clId="{E34D94EB-D766-41A9-93D0-B8D12317CF67}" dt="2025-04-19T02:39:28.427" v="133"/>
        <pc:sldMasterMkLst>
          <pc:docMk/>
          <pc:sldMasterMk cId="813574162" sldId="2147483648"/>
        </pc:sldMasterMkLst>
        <pc:sldLayoutChg chg="addSp delSp modSp mod 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821171414" sldId="2147483649"/>
          </pc:sldLayoutMkLst>
          <pc:spChg chg="add del mod">
            <ac:chgData name="Weifeng Xu" userId="e7aed605-a3dd-4d5a-a692-a87037af107b" providerId="ADAL" clId="{E34D94EB-D766-41A9-93D0-B8D12317CF67}" dt="2025-04-19T02:11:54.327" v="3" actId="1076"/>
            <ac:spMkLst>
              <pc:docMk/>
              <pc:sldMasterMk cId="813574162" sldId="2147483648"/>
              <pc:sldLayoutMk cId="821171414" sldId="2147483649"/>
              <ac:spMk id="4" creationId="{00000000-0000-0000-0000-000000000000}"/>
            </ac:spMkLst>
          </pc:spChg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430622656" sldId="2147483650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993569423" sldId="2147483651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858911426" sldId="2147483652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771692138" sldId="2147483653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600089373" sldId="2147483654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1996400725" sldId="2147483655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330900743" sldId="2147483656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1948037188" sldId="2147483657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176965188" sldId="2147483658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795900592" sldId="2147483659"/>
          </pc:sldLayoutMkLst>
        </pc:sldLayoutChg>
      </pc:sldMasterChg>
      <pc:sldMasterChg chg="new del mod addSldLayout delSldLayout">
        <pc:chgData name="Weifeng Xu" userId="e7aed605-a3dd-4d5a-a692-a87037af107b" providerId="ADAL" clId="{E34D94EB-D766-41A9-93D0-B8D12317CF67}" dt="2025-04-19T02:25:04.004" v="11" actId="6938"/>
        <pc:sldMasterMkLst>
          <pc:docMk/>
          <pc:sldMasterMk cId="2367174513" sldId="2147483660"/>
        </pc:sldMasterMkLst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236485037" sldId="2147483661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1850850610" sldId="2147483662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477713225" sldId="2147483663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4268505131" sldId="2147483664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68615296" sldId="2147483665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470810536" sldId="2147483666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632146532" sldId="2147483667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787888102" sldId="2147483668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695699148" sldId="2147483669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06359574" sldId="2147483670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744337437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9A54D-A59E-4D85-AEC9-D5AFF867AB55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B3522-F598-4236-847D-901DDEE8B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2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Machine Learning Workflow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 Step-by-Step Guide to Building ML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061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C6A4F-D611-9574-251F-6F3AC3DF2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8 - Deploy and Monitor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BBA5C-A936-54DA-58F7-34C3DCDD3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Deploy the model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Integrate into production systems (e.g., web app, mobile app)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Example: API for real-time cancer diagnosis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Monitor performance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Track predictions, detect data drift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Maintain the model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Retrain with new data, update as needed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Goal: Ensure reliability in real-world use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748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015FC-B1F2-B4B0-60C2-8F9C3DABC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62988-BD44-4FD7-388D-DF9A4FD9B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Document every step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Code, decisions, and results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Use version control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Git for code and data versioning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Ensure reproducibility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Set random seeds, save preprocessing steps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Collaborate effectively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Communicate findings with stakeholders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Stay ethical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Address bias, ensure fairness, protect privacy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260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A41A8-8B60-C80A-E031-ABC24E660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 Study - Breast Cancer Classification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B4BEE-8EA8-0445-A2CA-FC8DAEB1A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Problem: Predict benign/malignant tumors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Data: </a:t>
            </a:r>
            <a:r>
              <a:rPr lang="en-US" dirty="0" err="1"/>
              <a:t>sklearn</a:t>
            </a:r>
            <a:r>
              <a:rPr lang="en-US" dirty="0"/>
              <a:t> breast cancer dataset (569 samples, 30 features)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Preprocessing: </a:t>
            </a:r>
            <a:r>
              <a:rPr lang="en-US" dirty="0" err="1"/>
              <a:t>StandardScaler</a:t>
            </a:r>
            <a:r>
              <a:rPr lang="en-US" dirty="0"/>
              <a:t>, train-test split (80-20)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Model: </a:t>
            </a:r>
            <a:r>
              <a:rPr lang="en-US" dirty="0" err="1"/>
              <a:t>BinaryClassifier</a:t>
            </a:r>
            <a:r>
              <a:rPr lang="en-US" dirty="0"/>
              <a:t> (Neural Network with sigmoid)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Training: 100 epochs, SGD, </a:t>
            </a:r>
            <a:r>
              <a:rPr lang="en-US" dirty="0" err="1"/>
              <a:t>BCELoss</a:t>
            </a:r>
            <a:endParaRPr lang="en-US" dirty="0"/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Evaluation: Achieved ~95% accuracy on test set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Takeaway: Structured workflow led to reliable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961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2FF6F-00D3-1624-6EC5-F5E7606BE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C2084-EEC0-5496-A844-1C0497D66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Recap: ML workflow is a systematic approach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Problem definition → Data prep → Model training → Deployment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Benefits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Improves efficiency, reduces errors, ensures scalability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Next Steps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Apply workflow to your own projects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Explore advanced techniques (e.g., deep learning, ensemble methods)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Call to Action: Start building your ML model today!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309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58F9A-37C5-E4AA-4208-536F72C64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080" y="354965"/>
            <a:ext cx="3093720" cy="2682875"/>
          </a:xfrm>
        </p:spPr>
        <p:txBody>
          <a:bodyPr>
            <a:normAutofit/>
          </a:bodyPr>
          <a:lstStyle/>
          <a:p>
            <a:r>
              <a:rPr lang="en-US" dirty="0"/>
              <a:t>Appendix: how </a:t>
            </a:r>
            <a:r>
              <a:rPr lang="en-US" sz="3200" dirty="0" err="1">
                <a:solidFill>
                  <a:schemeClr val="accent2"/>
                </a:solidFill>
                <a:effectLst/>
              </a:rPr>
              <a:t>StandardScaler</a:t>
            </a:r>
            <a:r>
              <a:rPr lang="en-US" sz="3200" dirty="0">
                <a:solidFill>
                  <a:schemeClr val="accent2"/>
                </a:solidFill>
              </a:rPr>
              <a:t>() </a:t>
            </a:r>
            <a:r>
              <a:rPr lang="en-US" dirty="0"/>
              <a:t>works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B5F214-F905-E5DC-2193-E6FE33EDA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206" y="0"/>
            <a:ext cx="77673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079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021DCE8-CF9F-0CA5-8062-8A5AB5572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893" y="1528379"/>
            <a:ext cx="9098213" cy="380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138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72EB5-8AC7-758B-04BB-0409873AD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8508C-4CCB-C0D8-5A5A-B186FAAA1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What is Machine Learning?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Algorithms that learn patterns from data to make predictions or decisions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Why is a structured workflow important?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Ensures efficiency, reproducibility, and success in ML projects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Objective: Break down the ML workflow into clear, actionable steps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287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234DB-4DC9-8DB6-0C81-5516DBC7D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1 - Define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32E51-2D31-652A-ECD0-EBE42C7C1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Identify the business or research goal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Example: Predict breast cancer diagnosis (benign or malignant)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Determine the type of ML problem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Classification, regression, clustering, etc.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Define success metrics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Accuracy, precision, recall, F1-score, etc.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Key Question: What are we trying to achieve?</a:t>
            </a:r>
          </a:p>
        </p:txBody>
      </p:sp>
    </p:spTree>
    <p:extLst>
      <p:ext uri="{BB962C8B-B14F-4D97-AF65-F5344CB8AC3E}">
        <p14:creationId xmlns:p14="http://schemas.microsoft.com/office/powerpoint/2010/main" val="717681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10492-63FD-8A9D-0E81-77319D07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2 - Collect and Prepare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4D4D4-5C71-8BBD-E021-77BB34586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Data Collection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Gather relevant data from databases, APIs, or public datasets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Example: Breast cancer dataset from </a:t>
            </a:r>
            <a:r>
              <a:rPr lang="en-US" dirty="0" err="1"/>
              <a:t>sklearn</a:t>
            </a:r>
            <a:endParaRPr lang="en-US" dirty="0"/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Data Cleaning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Handle missing values, remove duplicates, correct errors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Data Exploration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Visualize distributions, check correlations, identify outliers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Importance: Quality data is the foundation of a good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045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EF974-3F97-0D92-C572-38F808BD0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3 - Preprocess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05E4A-7278-F4F3-0E91-56300A237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Feature Engineering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Create new features or transform existing ones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Example: Combine features or encode categorical variables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Feature Scaling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Standardize (mean=0, std=1) or normalize (scale to [0,1])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Why? Improves model convergence and fairness in feature influence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Split Data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Training set (e.g., 80%), validation set, test set (e.g., 20%)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Prevents overfitting and allows evaluation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283F90-D440-3130-5B88-27E7B23BE9E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3001" b="72264"/>
          <a:stretch/>
        </p:blipFill>
        <p:spPr>
          <a:xfrm>
            <a:off x="3673229" y="3087078"/>
            <a:ext cx="1867877" cy="46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301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4E845-2C82-0F6A-CCBA-7AB4DB8F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4 - Choose a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CABE2-6BEB-59B3-B43B-DEDAF7D81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Select an algorithm based on the problem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Classification: Logistic Regression, SVM, Neural Networks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Regression: Linear Regression, Random Forest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Clustering: K-Means, DBSCAN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Consider trade-offs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Interpretability vs. performance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Computational resources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Example: </a:t>
            </a:r>
            <a:r>
              <a:rPr lang="en-US" dirty="0" err="1"/>
              <a:t>BinaryClassifier</a:t>
            </a:r>
            <a:r>
              <a:rPr lang="en-US" dirty="0"/>
              <a:t> (Neural Network) for breast cancer</a:t>
            </a:r>
          </a:p>
        </p:txBody>
      </p:sp>
    </p:spTree>
    <p:extLst>
      <p:ext uri="{BB962C8B-B14F-4D97-AF65-F5344CB8AC3E}">
        <p14:creationId xmlns:p14="http://schemas.microsoft.com/office/powerpoint/2010/main" val="805984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12169-E0B8-7BCB-63E8-B70134D68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5 - Train the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67B60-FA13-8A98-4451-BAC4FD098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Feed training data to the model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Optimize model parameters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Use loss functions (e.g., Binary Cross-Entropy Loss)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Apply optimization algorithms (e.g., SGD, Adam)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Monitor training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Track loss and metrics over epochs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Example: Print loss every 10 epochs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Goal: Minimize error on training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522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1E9EA-3188-F6FE-7169-7880E7BB0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6 - Evaluate the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92818-8797-D095-7FB1-752C788E5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Test the model on unseen data (test set)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Calculate performance metrics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Accuracy, precision, recall, F1-score, etc.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Example: Accuracy = (Correct Predictions) / (Total Predictions)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Analyze errors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Confusion matrix, ROC curve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Key Question: Does the model generalize well?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490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F43EA-2007-B207-DD77-15D8A22C5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7 - Tune and Improve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4FC04-768B-6611-B3C3-72F571FD3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Hyperparameter Tuning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Adjust learning rate, number of epochs, model architecture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Use grid search or random search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Address Overfitting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Regularization, dropout, simpler models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Feature Selection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Remove irrelevant or redundant features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Iterate: Retrain and re-evaluate as needed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847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7431</TotalTime>
  <Words>711</Words>
  <Application>Microsoft Office PowerPoint</Application>
  <PresentationFormat>Widescreen</PresentationFormat>
  <Paragraphs>108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Arial</vt:lpstr>
      <vt:lpstr>Calibri</vt:lpstr>
      <vt:lpstr>Calibri Light</vt:lpstr>
      <vt:lpstr>Office Theme</vt:lpstr>
      <vt:lpstr>Machine Learning Workflow</vt:lpstr>
      <vt:lpstr>Introduction</vt:lpstr>
      <vt:lpstr>Step 1 - Define the Problem</vt:lpstr>
      <vt:lpstr>Step 2 - Collect and Prepare Data</vt:lpstr>
      <vt:lpstr>Step 3 - Preprocess Data</vt:lpstr>
      <vt:lpstr>Step 4 - Choose a Model</vt:lpstr>
      <vt:lpstr>Step 5 - Train the Model</vt:lpstr>
      <vt:lpstr>Step 6 - Evaluate the Model</vt:lpstr>
      <vt:lpstr>Step 7 - Tune and Improve</vt:lpstr>
      <vt:lpstr>Step 8 - Deploy and Monitor</vt:lpstr>
      <vt:lpstr>Best Practices</vt:lpstr>
      <vt:lpstr>Case Study - Breast Cancer Classification</vt:lpstr>
      <vt:lpstr>Conclusion</vt:lpstr>
      <vt:lpstr>Appendix: how StandardScaler() works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7</cp:revision>
  <dcterms:created xsi:type="dcterms:W3CDTF">2020-09-14T14:43:27Z</dcterms:created>
  <dcterms:modified xsi:type="dcterms:W3CDTF">2025-05-02T15:10:43Z</dcterms:modified>
</cp:coreProperties>
</file>