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70" r:id="rId16"/>
    <p:sldId id="290" r:id="rId17"/>
    <p:sldId id="275" r:id="rId18"/>
    <p:sldId id="271" r:id="rId19"/>
    <p:sldId id="276" r:id="rId20"/>
    <p:sldId id="266" r:id="rId21"/>
    <p:sldId id="268" r:id="rId22"/>
    <p:sldId id="272" r:id="rId23"/>
    <p:sldId id="284" r:id="rId24"/>
    <p:sldId id="286" r:id="rId25"/>
    <p:sldId id="289" r:id="rId26"/>
    <p:sldId id="293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7" r:id="rId35"/>
    <p:sldId id="288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BA757-A9E5-4E35-900E-70A7C044DEA3}" v="241" dt="2025-05-08T19:36:27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104" d="100"/>
          <a:sy n="104" d="100"/>
        </p:scale>
        <p:origin x="5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  <pc:spChg chg="mod">
          <ac:chgData name="Weifeng Xu" userId="e7aed605-a3dd-4d5a-a692-a87037af107b" providerId="ADAL" clId="{B29BA757-A9E5-4E35-900E-70A7C044DEA3}" dt="2025-05-07T01:06:01.501" v="27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29BA757-A9E5-4E35-900E-70A7C044DEA3}" dt="2025-05-07T01:06:21.715" v="29"/>
          <ac:spMkLst>
            <pc:docMk/>
            <pc:sldMk cId="1325061211" sldId="256"/>
            <ac:spMk id="3" creationId="{00000000-0000-0000-0000-000000000000}"/>
          </ac:spMkLst>
        </pc:spChg>
        <pc:spChg chg="add mod">
          <ac:chgData name="Weifeng Xu" userId="e7aed605-a3dd-4d5a-a692-a87037af107b" providerId="ADAL" clId="{B29BA757-A9E5-4E35-900E-70A7C044DEA3}" dt="2025-05-07T14:31:41.747" v="329" actId="1076"/>
          <ac:spMkLst>
            <pc:docMk/>
            <pc:sldMk cId="1325061211" sldId="256"/>
            <ac:spMk id="5" creationId="{147C7E1D-5E15-54B3-8083-82EF06571D93}"/>
          </ac:spMkLst>
        </pc:spChg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  <pc:spChg chg="mod">
          <ac:chgData name="Weifeng Xu" userId="e7aed605-a3dd-4d5a-a692-a87037af107b" providerId="ADAL" clId="{B29BA757-A9E5-4E35-900E-70A7C044DEA3}" dt="2025-05-07T19:12:32.998" v="1316" actId="27636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  <pc:spChg chg="mod">
          <ac:chgData name="Weifeng Xu" userId="e7aed605-a3dd-4d5a-a692-a87037af107b" providerId="ADAL" clId="{B29BA757-A9E5-4E35-900E-70A7C044DEA3}" dt="2025-05-07T01:08:59.827" v="41"/>
          <ac:spMkLst>
            <pc:docMk/>
            <pc:sldMk cId="2656776715" sldId="258"/>
            <ac:spMk id="2" creationId="{04C3D8BB-9CDA-759D-80BE-915302D2889D}"/>
          </ac:spMkLst>
        </pc:spChg>
        <pc:spChg chg="mod">
          <ac:chgData name="Weifeng Xu" userId="e7aed605-a3dd-4d5a-a692-a87037af107b" providerId="ADAL" clId="{B29BA757-A9E5-4E35-900E-70A7C044DEA3}" dt="2025-05-07T01:09:41.997" v="59" actId="15"/>
          <ac:spMkLst>
            <pc:docMk/>
            <pc:sldMk cId="2656776715" sldId="258"/>
            <ac:spMk id="3" creationId="{3F6822F9-4A4F-AF98-4316-AF51608095C7}"/>
          </ac:spMkLst>
        </pc:spChg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  <pc:spChg chg="mod">
          <ac:chgData name="Weifeng Xu" userId="e7aed605-a3dd-4d5a-a692-a87037af107b" providerId="ADAL" clId="{B29BA757-A9E5-4E35-900E-70A7C044DEA3}" dt="2025-05-07T01:13:26.049" v="83" actId="26606"/>
          <ac:spMkLst>
            <pc:docMk/>
            <pc:sldMk cId="727829765" sldId="259"/>
            <ac:spMk id="2" creationId="{C93109A5-8166-74FA-5FA9-698AA7B40B2A}"/>
          </ac:spMkLst>
        </pc:spChg>
        <pc:spChg chg="mod">
          <ac:chgData name="Weifeng Xu" userId="e7aed605-a3dd-4d5a-a692-a87037af107b" providerId="ADAL" clId="{B29BA757-A9E5-4E35-900E-70A7C044DEA3}" dt="2025-05-08T16:47:57.135" v="2086" actId="27636"/>
          <ac:spMkLst>
            <pc:docMk/>
            <pc:sldMk cId="727829765" sldId="259"/>
            <ac:spMk id="3" creationId="{EF5D4A84-5B3D-7AF0-13AD-9BB69C560B15}"/>
          </ac:spMkLst>
        </pc:spChg>
        <pc:picChg chg="add mod modCrop">
          <ac:chgData name="Weifeng Xu" userId="e7aed605-a3dd-4d5a-a692-a87037af107b" providerId="ADAL" clId="{B29BA757-A9E5-4E35-900E-70A7C044DEA3}" dt="2025-05-07T01:47:54.826" v="231" actId="1076"/>
          <ac:picMkLst>
            <pc:docMk/>
            <pc:sldMk cId="727829765" sldId="259"/>
            <ac:picMk id="5" creationId="{8DC41C40-DE36-5FD3-B92E-5CBECAEBA82B}"/>
          </ac:picMkLst>
        </pc:picChg>
        <pc:picChg chg="add mod">
          <ac:chgData name="Weifeng Xu" userId="e7aed605-a3dd-4d5a-a692-a87037af107b" providerId="ADAL" clId="{B29BA757-A9E5-4E35-900E-70A7C044DEA3}" dt="2025-05-07T01:47:57.173" v="232" actId="14100"/>
          <ac:picMkLst>
            <pc:docMk/>
            <pc:sldMk cId="727829765" sldId="259"/>
            <ac:picMk id="3074" creationId="{80227FE9-761F-2656-1732-F66F3AFB420E}"/>
          </ac:picMkLst>
        </pc:picChg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  <pc:spChg chg="del mod ord">
          <ac:chgData name="Weifeng Xu" userId="e7aed605-a3dd-4d5a-a692-a87037af107b" providerId="ADAL" clId="{B29BA757-A9E5-4E35-900E-70A7C044DEA3}" dt="2025-05-07T01:18:35.894" v="100" actId="700"/>
          <ac:spMkLst>
            <pc:docMk/>
            <pc:sldMk cId="1840264368" sldId="260"/>
            <ac:spMk id="2" creationId="{4BA56C30-0EFB-01A5-B770-4EF3434A8306}"/>
          </ac:spMkLst>
        </pc:spChg>
        <pc:spChg chg="del mod ord">
          <ac:chgData name="Weifeng Xu" userId="e7aed605-a3dd-4d5a-a692-a87037af107b" providerId="ADAL" clId="{B29BA757-A9E5-4E35-900E-70A7C044DEA3}" dt="2025-05-07T01:18:35.894" v="100" actId="700"/>
          <ac:spMkLst>
            <pc:docMk/>
            <pc:sldMk cId="1840264368" sldId="260"/>
            <ac:spMk id="3" creationId="{4C7C2451-6615-659A-3397-988607AE1E38}"/>
          </ac:spMkLst>
        </pc:spChg>
        <pc:spChg chg="del">
          <ac:chgData name="Weifeng Xu" userId="e7aed605-a3dd-4d5a-a692-a87037af107b" providerId="ADAL" clId="{B29BA757-A9E5-4E35-900E-70A7C044DEA3}" dt="2025-05-07T01:18:35.894" v="100" actId="700"/>
          <ac:spMkLst>
            <pc:docMk/>
            <pc:sldMk cId="1840264368" sldId="260"/>
            <ac:spMk id="4" creationId="{BFFE2FD4-D5A1-FFBE-0194-DE3F65FD109A}"/>
          </ac:spMkLst>
        </pc:spChg>
        <pc:spChg chg="add del mod ord">
          <ac:chgData name="Weifeng Xu" userId="e7aed605-a3dd-4d5a-a692-a87037af107b" providerId="ADAL" clId="{B29BA757-A9E5-4E35-900E-70A7C044DEA3}" dt="2025-05-07T01:18:41.399" v="101" actId="700"/>
          <ac:spMkLst>
            <pc:docMk/>
            <pc:sldMk cId="1840264368" sldId="260"/>
            <ac:spMk id="5" creationId="{01C06313-EE31-B1E0-3AA5-888E422A790E}"/>
          </ac:spMkLst>
        </pc:spChg>
        <pc:spChg chg="add del mod ord">
          <ac:chgData name="Weifeng Xu" userId="e7aed605-a3dd-4d5a-a692-a87037af107b" providerId="ADAL" clId="{B29BA757-A9E5-4E35-900E-70A7C044DEA3}" dt="2025-05-07T01:18:41.399" v="101" actId="700"/>
          <ac:spMkLst>
            <pc:docMk/>
            <pc:sldMk cId="1840264368" sldId="260"/>
            <ac:spMk id="6" creationId="{102BD8E9-2817-45F2-13C6-E441AA5F0D95}"/>
          </ac:spMkLst>
        </pc:spChg>
        <pc:spChg chg="add mod ord">
          <ac:chgData name="Weifeng Xu" userId="e7aed605-a3dd-4d5a-a692-a87037af107b" providerId="ADAL" clId="{B29BA757-A9E5-4E35-900E-70A7C044DEA3}" dt="2025-05-07T15:58:32.517" v="715" actId="20577"/>
          <ac:spMkLst>
            <pc:docMk/>
            <pc:sldMk cId="1840264368" sldId="260"/>
            <ac:spMk id="7" creationId="{B24DD18C-DA02-F4DB-B5EF-481B5ACC6C56}"/>
          </ac:spMkLst>
        </pc:spChg>
        <pc:spChg chg="add del mod ord">
          <ac:chgData name="Weifeng Xu" userId="e7aed605-a3dd-4d5a-a692-a87037af107b" providerId="ADAL" clId="{B29BA757-A9E5-4E35-900E-70A7C044DEA3}" dt="2025-05-07T01:26:02.198" v="103" actId="700"/>
          <ac:spMkLst>
            <pc:docMk/>
            <pc:sldMk cId="1840264368" sldId="260"/>
            <ac:spMk id="8" creationId="{4C04C91A-817F-3CA9-9480-4F3736C95DC7}"/>
          </ac:spMkLst>
        </pc:spChg>
        <pc:spChg chg="add mod">
          <ac:chgData name="Weifeng Xu" userId="e7aed605-a3dd-4d5a-a692-a87037af107b" providerId="ADAL" clId="{B29BA757-A9E5-4E35-900E-70A7C044DEA3}" dt="2025-05-07T01:27:33.700" v="115" actId="1076"/>
          <ac:spMkLst>
            <pc:docMk/>
            <pc:sldMk cId="1840264368" sldId="260"/>
            <ac:spMk id="12" creationId="{AF5E90A7-685E-8037-23DA-0361A9387753}"/>
          </ac:spMkLst>
        </pc:spChg>
        <pc:picChg chg="add del mod">
          <ac:chgData name="Weifeng Xu" userId="e7aed605-a3dd-4d5a-a692-a87037af107b" providerId="ADAL" clId="{B29BA757-A9E5-4E35-900E-70A7C044DEA3}" dt="2025-05-07T01:28:14.540" v="117" actId="478"/>
          <ac:picMkLst>
            <pc:docMk/>
            <pc:sldMk cId="1840264368" sldId="260"/>
            <ac:picMk id="10" creationId="{8E597F00-331D-E318-0988-78C82AA56284}"/>
          </ac:picMkLst>
        </pc:picChg>
        <pc:picChg chg="add del mod">
          <ac:chgData name="Weifeng Xu" userId="e7aed605-a3dd-4d5a-a692-a87037af107b" providerId="ADAL" clId="{B29BA757-A9E5-4E35-900E-70A7C044DEA3}" dt="2025-05-07T01:29:58.103" v="123" actId="478"/>
          <ac:picMkLst>
            <pc:docMk/>
            <pc:sldMk cId="1840264368" sldId="260"/>
            <ac:picMk id="14" creationId="{52C03116-9CB4-A953-FE08-792158E22F37}"/>
          </ac:picMkLst>
        </pc:picChg>
        <pc:picChg chg="add del mod">
          <ac:chgData name="Weifeng Xu" userId="e7aed605-a3dd-4d5a-a692-a87037af107b" providerId="ADAL" clId="{B29BA757-A9E5-4E35-900E-70A7C044DEA3}" dt="2025-05-07T01:32:34.216" v="128" actId="478"/>
          <ac:picMkLst>
            <pc:docMk/>
            <pc:sldMk cId="1840264368" sldId="260"/>
            <ac:picMk id="16" creationId="{A8EA4CC6-94E0-12BE-057B-0BCAF5F349C1}"/>
          </ac:picMkLst>
        </pc:picChg>
        <pc:picChg chg="add del mod">
          <ac:chgData name="Weifeng Xu" userId="e7aed605-a3dd-4d5a-a692-a87037af107b" providerId="ADAL" clId="{B29BA757-A9E5-4E35-900E-70A7C044DEA3}" dt="2025-05-07T01:35:11.979" v="133" actId="478"/>
          <ac:picMkLst>
            <pc:docMk/>
            <pc:sldMk cId="1840264368" sldId="260"/>
            <ac:picMk id="18" creationId="{EBD15418-48A4-DC08-36DF-CED01D0BE366}"/>
          </ac:picMkLst>
        </pc:picChg>
        <pc:picChg chg="add mod modCrop">
          <ac:chgData name="Weifeng Xu" userId="e7aed605-a3dd-4d5a-a692-a87037af107b" providerId="ADAL" clId="{B29BA757-A9E5-4E35-900E-70A7C044DEA3}" dt="2025-05-07T02:00:40.551" v="295" actId="14100"/>
          <ac:picMkLst>
            <pc:docMk/>
            <pc:sldMk cId="1840264368" sldId="260"/>
            <ac:picMk id="20" creationId="{C6833234-303C-ECCF-78BD-D4BC9DB5A907}"/>
          </ac:picMkLst>
        </pc:picChg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  <pc:spChg chg="del">
          <ac:chgData name="Weifeng Xu" userId="e7aed605-a3dd-4d5a-a692-a87037af107b" providerId="ADAL" clId="{B29BA757-A9E5-4E35-900E-70A7C044DEA3}" dt="2025-05-07T01:36:22.569" v="139" actId="700"/>
          <ac:spMkLst>
            <pc:docMk/>
            <pc:sldMk cId="4111090122" sldId="261"/>
            <ac:spMk id="2" creationId="{241C355A-E54B-DDD4-F5D7-5CC440515CFD}"/>
          </ac:spMkLst>
        </pc:spChg>
        <pc:spChg chg="add mod">
          <ac:chgData name="Weifeng Xu" userId="e7aed605-a3dd-4d5a-a692-a87037af107b" providerId="ADAL" clId="{B29BA757-A9E5-4E35-900E-70A7C044DEA3}" dt="2025-05-07T01:36:43.865" v="147" actId="1076"/>
          <ac:spMkLst>
            <pc:docMk/>
            <pc:sldMk cId="4111090122" sldId="261"/>
            <ac:spMk id="4" creationId="{64F62544-E8A8-E0A2-08D0-D2958ACFA55A}"/>
          </ac:spMkLst>
        </pc:spChg>
        <pc:spChg chg="add mod">
          <ac:chgData name="Weifeng Xu" userId="e7aed605-a3dd-4d5a-a692-a87037af107b" providerId="ADAL" clId="{B29BA757-A9E5-4E35-900E-70A7C044DEA3}" dt="2025-05-07T16:07:46.408" v="827" actId="113"/>
          <ac:spMkLst>
            <pc:docMk/>
            <pc:sldMk cId="4111090122" sldId="261"/>
            <ac:spMk id="6" creationId="{D89A1462-E38E-126D-AFD2-C44AFF57D232}"/>
          </ac:spMkLst>
        </pc:spChg>
        <pc:picChg chg="add mod">
          <ac:chgData name="Weifeng Xu" userId="e7aed605-a3dd-4d5a-a692-a87037af107b" providerId="ADAL" clId="{B29BA757-A9E5-4E35-900E-70A7C044DEA3}" dt="2025-05-07T01:52:10.291" v="251" actId="1076"/>
          <ac:picMkLst>
            <pc:docMk/>
            <pc:sldMk cId="4111090122" sldId="261"/>
            <ac:picMk id="1026" creationId="{76E75702-F073-8084-0465-B5E23D38ACC7}"/>
          </ac:picMkLst>
        </pc:picChg>
        <pc:picChg chg="add mod">
          <ac:chgData name="Weifeng Xu" userId="e7aed605-a3dd-4d5a-a692-a87037af107b" providerId="ADAL" clId="{B29BA757-A9E5-4E35-900E-70A7C044DEA3}" dt="2025-05-07T01:52:10.291" v="251" actId="1076"/>
          <ac:picMkLst>
            <pc:docMk/>
            <pc:sldMk cId="4111090122" sldId="261"/>
            <ac:picMk id="2050" creationId="{150D27DF-7401-302D-79A1-7B04CBBC07CC}"/>
          </ac:picMkLst>
        </pc:picChg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  <pc:spChg chg="add mod">
          <ac:chgData name="Weifeng Xu" userId="e7aed605-a3dd-4d5a-a692-a87037af107b" providerId="ADAL" clId="{B29BA757-A9E5-4E35-900E-70A7C044DEA3}" dt="2025-05-07T02:11:27.249" v="297" actId="1076"/>
          <ac:spMkLst>
            <pc:docMk/>
            <pc:sldMk cId="2317883494" sldId="262"/>
            <ac:spMk id="3" creationId="{BDDF688F-F3B7-25A9-8E5D-83980FC768ED}"/>
          </ac:spMkLst>
        </pc:spChg>
        <pc:spChg chg="add mod">
          <ac:chgData name="Weifeng Xu" userId="e7aed605-a3dd-4d5a-a692-a87037af107b" providerId="ADAL" clId="{B29BA757-A9E5-4E35-900E-70A7C044DEA3}" dt="2025-05-07T02:11:27.249" v="297" actId="1076"/>
          <ac:spMkLst>
            <pc:docMk/>
            <pc:sldMk cId="2317883494" sldId="262"/>
            <ac:spMk id="5" creationId="{44AD3B6E-CCD7-302B-3031-6CD63A3EC22A}"/>
          </ac:spMkLst>
        </pc:spChg>
        <pc:spChg chg="add mod">
          <ac:chgData name="Weifeng Xu" userId="e7aed605-a3dd-4d5a-a692-a87037af107b" providerId="ADAL" clId="{B29BA757-A9E5-4E35-900E-70A7C044DEA3}" dt="2025-05-07T02:11:13.478" v="296" actId="1076"/>
          <ac:spMkLst>
            <pc:docMk/>
            <pc:sldMk cId="2317883494" sldId="262"/>
            <ac:spMk id="8" creationId="{A902D152-AEE5-8EDC-55BE-41C94943CA61}"/>
          </ac:spMkLst>
        </pc:spChg>
        <pc:spChg chg="add mod">
          <ac:chgData name="Weifeng Xu" userId="e7aed605-a3dd-4d5a-a692-a87037af107b" providerId="ADAL" clId="{B29BA757-A9E5-4E35-900E-70A7C044DEA3}" dt="2025-05-07T02:15:40.306" v="320" actId="20577"/>
          <ac:spMkLst>
            <pc:docMk/>
            <pc:sldMk cId="2317883494" sldId="262"/>
            <ac:spMk id="10" creationId="{725557C7-B978-8846-665C-D90BEFBED91D}"/>
          </ac:spMkLst>
        </pc:spChg>
        <pc:picChg chg="add mod">
          <ac:chgData name="Weifeng Xu" userId="e7aed605-a3dd-4d5a-a692-a87037af107b" providerId="ADAL" clId="{B29BA757-A9E5-4E35-900E-70A7C044DEA3}" dt="2025-05-07T02:11:13.478" v="296" actId="1076"/>
          <ac:picMkLst>
            <pc:docMk/>
            <pc:sldMk cId="2317883494" sldId="262"/>
            <ac:picMk id="6" creationId="{E11B4414-34CE-69FD-0268-70995B422B58}"/>
          </ac:picMkLst>
        </pc:picChg>
        <pc:picChg chg="add del">
          <ac:chgData name="Weifeng Xu" userId="e7aed605-a3dd-4d5a-a692-a87037af107b" providerId="ADAL" clId="{B29BA757-A9E5-4E35-900E-70A7C044DEA3}" dt="2025-05-07T01:37:13.811" v="155" actId="21"/>
          <ac:picMkLst>
            <pc:docMk/>
            <pc:sldMk cId="2317883494" sldId="262"/>
            <ac:picMk id="2050" creationId="{150D27DF-7401-302D-79A1-7B04CBBC07CC}"/>
          </ac:picMkLst>
        </pc:picChg>
        <pc:picChg chg="add mod">
          <ac:chgData name="Weifeng Xu" userId="e7aed605-a3dd-4d5a-a692-a87037af107b" providerId="ADAL" clId="{B29BA757-A9E5-4E35-900E-70A7C044DEA3}" dt="2025-05-07T02:11:27.249" v="297" actId="1076"/>
          <ac:picMkLst>
            <pc:docMk/>
            <pc:sldMk cId="2317883494" sldId="262"/>
            <ac:picMk id="2052" creationId="{F8383B3E-A01E-629E-1FA4-01D19F89DC61}"/>
          </ac:picMkLst>
        </pc:picChg>
        <pc:picChg chg="add mod">
          <ac:chgData name="Weifeng Xu" userId="e7aed605-a3dd-4d5a-a692-a87037af107b" providerId="ADAL" clId="{B29BA757-A9E5-4E35-900E-70A7C044DEA3}" dt="2025-05-07T02:11:27.249" v="297" actId="1076"/>
          <ac:picMkLst>
            <pc:docMk/>
            <pc:sldMk cId="2317883494" sldId="262"/>
            <ac:picMk id="2054" creationId="{839842C4-CE27-D343-DFB9-A74B9B4F4748}"/>
          </ac:picMkLst>
        </pc:picChg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  <pc:spChg chg="add mod ord">
          <ac:chgData name="Weifeng Xu" userId="e7aed605-a3dd-4d5a-a692-a87037af107b" providerId="ADAL" clId="{B29BA757-A9E5-4E35-900E-70A7C044DEA3}" dt="2025-05-07T01:52:37.216" v="254"/>
          <ac:spMkLst>
            <pc:docMk/>
            <pc:sldMk cId="811983070" sldId="263"/>
            <ac:spMk id="2" creationId="{F5359C82-8FD8-9D22-E50F-350FFEACF446}"/>
          </ac:spMkLst>
        </pc:spChg>
        <pc:picChg chg="add mod">
          <ac:chgData name="Weifeng Xu" userId="e7aed605-a3dd-4d5a-a692-a87037af107b" providerId="ADAL" clId="{B29BA757-A9E5-4E35-900E-70A7C044DEA3}" dt="2025-05-07T01:53:07.182" v="259" actId="1076"/>
          <ac:picMkLst>
            <pc:docMk/>
            <pc:sldMk cId="811983070" sldId="263"/>
            <ac:picMk id="4098" creationId="{0475C885-1326-9941-92EF-0EDBB4ABBD3F}"/>
          </ac:picMkLst>
        </pc:picChg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  <pc:spChg chg="add mod ord">
          <ac:chgData name="Weifeng Xu" userId="e7aed605-a3dd-4d5a-a692-a87037af107b" providerId="ADAL" clId="{B29BA757-A9E5-4E35-900E-70A7C044DEA3}" dt="2025-05-07T01:52:57.370" v="256"/>
          <ac:spMkLst>
            <pc:docMk/>
            <pc:sldMk cId="1963809480" sldId="264"/>
            <ac:spMk id="2" creationId="{7B7B0BFC-3C4A-F2FE-38EC-992F08EBC608}"/>
          </ac:spMkLst>
        </pc:spChg>
        <pc:picChg chg="add mod">
          <ac:chgData name="Weifeng Xu" userId="e7aed605-a3dd-4d5a-a692-a87037af107b" providerId="ADAL" clId="{B29BA757-A9E5-4E35-900E-70A7C044DEA3}" dt="2025-05-07T01:53:03.713" v="258" actId="14100"/>
          <ac:picMkLst>
            <pc:docMk/>
            <pc:sldMk cId="1963809480" sldId="264"/>
            <ac:picMk id="5122" creationId="{33C57649-6E23-435C-D7D0-E23DEEA14F10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  <pc:spChg chg="mod ord">
          <ac:chgData name="Weifeng Xu" userId="e7aed605-a3dd-4d5a-a692-a87037af107b" providerId="ADAL" clId="{B29BA757-A9E5-4E35-900E-70A7C044DEA3}" dt="2025-05-07T01:58:44.163" v="262" actId="700"/>
          <ac:spMkLst>
            <pc:docMk/>
            <pc:sldMk cId="1407222423" sldId="265"/>
            <ac:spMk id="2" creationId="{DD12EF57-6E92-4DEA-C09F-4B388DFAC015}"/>
          </ac:spMkLst>
        </pc:spChg>
        <pc:spChg chg="add del mod ord">
          <ac:chgData name="Weifeng Xu" userId="e7aed605-a3dd-4d5a-a692-a87037af107b" providerId="ADAL" clId="{B29BA757-A9E5-4E35-900E-70A7C044DEA3}" dt="2025-05-07T02:00:05.906" v="291" actId="27636"/>
          <ac:spMkLst>
            <pc:docMk/>
            <pc:sldMk cId="1407222423" sldId="265"/>
            <ac:spMk id="3" creationId="{E71E6E54-C483-7405-7E0F-24ED839A5467}"/>
          </ac:spMkLst>
        </pc:spChg>
        <pc:spChg chg="add mod">
          <ac:chgData name="Weifeng Xu" userId="e7aed605-a3dd-4d5a-a692-a87037af107b" providerId="ADAL" clId="{B29BA757-A9E5-4E35-900E-70A7C044DEA3}" dt="2025-05-07T01:58:58.358" v="264"/>
          <ac:spMkLst>
            <pc:docMk/>
            <pc:sldMk cId="1407222423" sldId="265"/>
            <ac:spMk id="4" creationId="{6F1BE1F5-1C1F-C8DC-6A8D-C62821B29F77}"/>
          </ac:spMkLst>
        </pc:spChg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  <pc:spChg chg="mod ord">
          <ac:chgData name="Weifeng Xu" userId="e7aed605-a3dd-4d5a-a692-a87037af107b" providerId="ADAL" clId="{B29BA757-A9E5-4E35-900E-70A7C044DEA3}" dt="2025-05-07T14:47:13.198" v="412" actId="700"/>
          <ac:spMkLst>
            <pc:docMk/>
            <pc:sldMk cId="765826211" sldId="266"/>
            <ac:spMk id="2" creationId="{A6D2753B-282E-ADB6-CA35-7EEA0F45F989}"/>
          </ac:spMkLst>
        </pc:spChg>
        <pc:spChg chg="del">
          <ac:chgData name="Weifeng Xu" userId="e7aed605-a3dd-4d5a-a692-a87037af107b" providerId="ADAL" clId="{B29BA757-A9E5-4E35-900E-70A7C044DEA3}" dt="2025-05-07T14:47:13.198" v="412" actId="700"/>
          <ac:spMkLst>
            <pc:docMk/>
            <pc:sldMk cId="765826211" sldId="266"/>
            <ac:spMk id="3" creationId="{2BE72DBD-0660-4FC1-F751-2A0513B42EB2}"/>
          </ac:spMkLst>
        </pc:spChg>
        <pc:spChg chg="add mod">
          <ac:chgData name="Weifeng Xu" userId="e7aed605-a3dd-4d5a-a692-a87037af107b" providerId="ADAL" clId="{B29BA757-A9E5-4E35-900E-70A7C044DEA3}" dt="2025-05-07T15:47:07.711" v="555" actId="14861"/>
          <ac:spMkLst>
            <pc:docMk/>
            <pc:sldMk cId="765826211" sldId="266"/>
            <ac:spMk id="5" creationId="{3141F1CB-EFD5-01E9-E854-B4838C100318}"/>
          </ac:spMkLst>
        </pc:spChg>
        <pc:picChg chg="add mod">
          <ac:chgData name="Weifeng Xu" userId="e7aed605-a3dd-4d5a-a692-a87037af107b" providerId="ADAL" clId="{B29BA757-A9E5-4E35-900E-70A7C044DEA3}" dt="2025-05-07T15:47:27.571" v="571" actId="14861"/>
          <ac:picMkLst>
            <pc:docMk/>
            <pc:sldMk cId="765826211" sldId="266"/>
            <ac:picMk id="4" creationId="{9FEB5364-450E-6C16-1CDF-1787ACD19F42}"/>
          </ac:picMkLst>
        </pc:picChg>
        <pc:picChg chg="add mod">
          <ac:chgData name="Weifeng Xu" userId="e7aed605-a3dd-4d5a-a692-a87037af107b" providerId="ADAL" clId="{B29BA757-A9E5-4E35-900E-70A7C044DEA3}" dt="2025-05-07T15:45:57.886" v="464" actId="1076"/>
          <ac:picMkLst>
            <pc:docMk/>
            <pc:sldMk cId="765826211" sldId="266"/>
            <ac:picMk id="8194" creationId="{4ED19399-1D30-6BBC-7731-37B40B8936C6}"/>
          </ac:picMkLst>
        </pc:picChg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  <pc:spChg chg="add mod">
          <ac:chgData name="Weifeng Xu" userId="e7aed605-a3dd-4d5a-a692-a87037af107b" providerId="ADAL" clId="{B29BA757-A9E5-4E35-900E-70A7C044DEA3}" dt="2025-05-07T14:36:22.216" v="380" actId="20577"/>
          <ac:spMkLst>
            <pc:docMk/>
            <pc:sldMk cId="3504296645" sldId="267"/>
            <ac:spMk id="2" creationId="{E8CB220D-61CD-BE5F-6968-0A8A55812E37}"/>
          </ac:spMkLst>
        </pc:spChg>
        <pc:spChg chg="add mod">
          <ac:chgData name="Weifeng Xu" userId="e7aed605-a3dd-4d5a-a692-a87037af107b" providerId="ADAL" clId="{B29BA757-A9E5-4E35-900E-70A7C044DEA3}" dt="2025-05-07T14:45:44.277" v="405" actId="6549"/>
          <ac:spMkLst>
            <pc:docMk/>
            <pc:sldMk cId="3504296645" sldId="267"/>
            <ac:spMk id="4" creationId="{0250A04D-63CB-DAB5-72ED-649087D0AF1D}"/>
          </ac:spMkLst>
        </pc:spChg>
        <pc:spChg chg="add del mod">
          <ac:chgData name="Weifeng Xu" userId="e7aed605-a3dd-4d5a-a692-a87037af107b" providerId="ADAL" clId="{B29BA757-A9E5-4E35-900E-70A7C044DEA3}" dt="2025-05-07T14:46:51.402" v="411" actId="478"/>
          <ac:spMkLst>
            <pc:docMk/>
            <pc:sldMk cId="3504296645" sldId="267"/>
            <ac:spMk id="6" creationId="{B789C6DD-8A55-C5E6-5A5C-9787C2939048}"/>
          </ac:spMkLst>
        </pc:spChg>
        <pc:picChg chg="add mod">
          <ac:chgData name="Weifeng Xu" userId="e7aed605-a3dd-4d5a-a692-a87037af107b" providerId="ADAL" clId="{B29BA757-A9E5-4E35-900E-70A7C044DEA3}" dt="2025-05-07T14:40:26.781" v="401" actId="1076"/>
          <ac:picMkLst>
            <pc:docMk/>
            <pc:sldMk cId="3504296645" sldId="267"/>
            <ac:picMk id="7170" creationId="{9F430DF8-27FE-CD92-A57D-5B08CECF0ED8}"/>
          </ac:picMkLst>
        </pc:picChg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  <pc:spChg chg="mod">
          <ac:chgData name="Weifeng Xu" userId="e7aed605-a3dd-4d5a-a692-a87037af107b" providerId="ADAL" clId="{B29BA757-A9E5-4E35-900E-70A7C044DEA3}" dt="2025-05-07T16:12:38.505" v="848" actId="20577"/>
          <ac:spMkLst>
            <pc:docMk/>
            <pc:sldMk cId="679910618" sldId="268"/>
            <ac:spMk id="2" creationId="{A93E9FBC-7151-DA81-C3BD-018D5F2FF86D}"/>
          </ac:spMkLst>
        </pc:spChg>
        <pc:picChg chg="add mod">
          <ac:chgData name="Weifeng Xu" userId="e7aed605-a3dd-4d5a-a692-a87037af107b" providerId="ADAL" clId="{B29BA757-A9E5-4E35-900E-70A7C044DEA3}" dt="2025-05-07T14:49:33.914" v="428" actId="1076"/>
          <ac:picMkLst>
            <pc:docMk/>
            <pc:sldMk cId="679910618" sldId="268"/>
            <ac:picMk id="9218" creationId="{F0DB79C3-A134-00B8-27C4-E8E7D97D2670}"/>
          </ac:picMkLst>
        </pc:picChg>
        <pc:picChg chg="add mod">
          <ac:chgData name="Weifeng Xu" userId="e7aed605-a3dd-4d5a-a692-a87037af107b" providerId="ADAL" clId="{B29BA757-A9E5-4E35-900E-70A7C044DEA3}" dt="2025-05-07T19:16:35.860" v="1318" actId="1076"/>
          <ac:picMkLst>
            <pc:docMk/>
            <pc:sldMk cId="679910618" sldId="268"/>
            <ac:picMk id="9220" creationId="{6433D573-6048-D353-BC42-EA4A6FC35031}"/>
          </ac:picMkLst>
        </pc:picChg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  <pc:spChg chg="mod ord">
          <ac:chgData name="Weifeng Xu" userId="e7aed605-a3dd-4d5a-a692-a87037af107b" providerId="ADAL" clId="{B29BA757-A9E5-4E35-900E-70A7C044DEA3}" dt="2025-05-07T15:37:49.103" v="436" actId="700"/>
          <ac:spMkLst>
            <pc:docMk/>
            <pc:sldMk cId="2594904362" sldId="269"/>
            <ac:spMk id="2" creationId="{0A600582-002A-36B5-CC3F-6E8F90D7E4AC}"/>
          </ac:spMkLst>
        </pc:spChg>
        <pc:spChg chg="del">
          <ac:chgData name="Weifeng Xu" userId="e7aed605-a3dd-4d5a-a692-a87037af107b" providerId="ADAL" clId="{B29BA757-A9E5-4E35-900E-70A7C044DEA3}" dt="2025-05-07T15:37:49.103" v="436" actId="700"/>
          <ac:spMkLst>
            <pc:docMk/>
            <pc:sldMk cId="2594904362" sldId="269"/>
            <ac:spMk id="3" creationId="{FD3F53D4-43F0-F010-00C5-3168AA598329}"/>
          </ac:spMkLst>
        </pc:spChg>
        <pc:spChg chg="add mod">
          <ac:chgData name="Weifeng Xu" userId="e7aed605-a3dd-4d5a-a692-a87037af107b" providerId="ADAL" clId="{B29BA757-A9E5-4E35-900E-70A7C044DEA3}" dt="2025-05-07T15:40:11.868" v="444" actId="1076"/>
          <ac:spMkLst>
            <pc:docMk/>
            <pc:sldMk cId="2594904362" sldId="269"/>
            <ac:spMk id="5" creationId="{AD15C5BE-4852-E1B6-18F7-B72DEE419C48}"/>
          </ac:spMkLst>
        </pc:spChg>
        <pc:picChg chg="add mod">
          <ac:chgData name="Weifeng Xu" userId="e7aed605-a3dd-4d5a-a692-a87037af107b" providerId="ADAL" clId="{B29BA757-A9E5-4E35-900E-70A7C044DEA3}" dt="2025-05-07T15:38:04.471" v="440" actId="1076"/>
          <ac:picMkLst>
            <pc:docMk/>
            <pc:sldMk cId="2594904362" sldId="269"/>
            <ac:picMk id="10242" creationId="{B4344CDE-AFEC-899C-28CD-10BDDCF40D07}"/>
          </ac:picMkLst>
        </pc:picChg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  <pc:spChg chg="mod">
          <ac:chgData name="Weifeng Xu" userId="e7aed605-a3dd-4d5a-a692-a87037af107b" providerId="ADAL" clId="{B29BA757-A9E5-4E35-900E-70A7C044DEA3}" dt="2025-05-07T15:41:28.280" v="446"/>
          <ac:spMkLst>
            <pc:docMk/>
            <pc:sldMk cId="3508688350" sldId="270"/>
            <ac:spMk id="2" creationId="{553043D3-5E81-86DB-9CD1-5484A8A0FF97}"/>
          </ac:spMkLst>
        </pc:spChg>
        <pc:spChg chg="add mod">
          <ac:chgData name="Weifeng Xu" userId="e7aed605-a3dd-4d5a-a692-a87037af107b" providerId="ADAL" clId="{B29BA757-A9E5-4E35-900E-70A7C044DEA3}" dt="2025-05-08T13:12:13.792" v="2056" actId="1076"/>
          <ac:spMkLst>
            <pc:docMk/>
            <pc:sldMk cId="3508688350" sldId="270"/>
            <ac:spMk id="3" creationId="{63BC51D1-BE60-0DC1-DEFB-1E131D1F95FC}"/>
          </ac:spMkLst>
        </pc:spChg>
        <pc:picChg chg="add mod">
          <ac:chgData name="Weifeng Xu" userId="e7aed605-a3dd-4d5a-a692-a87037af107b" providerId="ADAL" clId="{B29BA757-A9E5-4E35-900E-70A7C044DEA3}" dt="2025-05-08T13:11:07.756" v="2039" actId="14100"/>
          <ac:picMkLst>
            <pc:docMk/>
            <pc:sldMk cId="3508688350" sldId="270"/>
            <ac:picMk id="11266" creationId="{90A62E87-9945-5ED0-7F61-CFC36590DB7C}"/>
          </ac:picMkLst>
        </pc:picChg>
        <pc:cxnChg chg="add mod">
          <ac:chgData name="Weifeng Xu" userId="e7aed605-a3dd-4d5a-a692-a87037af107b" providerId="ADAL" clId="{B29BA757-A9E5-4E35-900E-70A7C044DEA3}" dt="2025-05-08T13:13:02.719" v="2058" actId="13822"/>
          <ac:cxnSpMkLst>
            <pc:docMk/>
            <pc:sldMk cId="3508688350" sldId="270"/>
            <ac:cxnSpMk id="5" creationId="{D00FB76F-4706-D488-B3E9-F616F58B8BBA}"/>
          </ac:cxnSpMkLst>
        </pc:cxnChg>
        <pc:cxnChg chg="add mod">
          <ac:chgData name="Weifeng Xu" userId="e7aed605-a3dd-4d5a-a692-a87037af107b" providerId="ADAL" clId="{B29BA757-A9E5-4E35-900E-70A7C044DEA3}" dt="2025-05-08T13:13:14.917" v="2061" actId="1076"/>
          <ac:cxnSpMkLst>
            <pc:docMk/>
            <pc:sldMk cId="3508688350" sldId="270"/>
            <ac:cxnSpMk id="7" creationId="{C076C0C7-5F78-EAC8-4BD0-A5DC444A8A26}"/>
          </ac:cxnSpMkLst>
        </pc:cxnChg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  <pc:spChg chg="mod">
          <ac:chgData name="Weifeng Xu" userId="e7aed605-a3dd-4d5a-a692-a87037af107b" providerId="ADAL" clId="{B29BA757-A9E5-4E35-900E-70A7C044DEA3}" dt="2025-05-07T15:49:12.501" v="576"/>
          <ac:spMkLst>
            <pc:docMk/>
            <pc:sldMk cId="2923167307" sldId="271"/>
            <ac:spMk id="2" creationId="{0CE3E3DB-D588-CC1C-C06F-00A23000562B}"/>
          </ac:spMkLst>
        </pc:spChg>
        <pc:spChg chg="add mod">
          <ac:chgData name="Weifeng Xu" userId="e7aed605-a3dd-4d5a-a692-a87037af107b" providerId="ADAL" clId="{B29BA757-A9E5-4E35-900E-70A7C044DEA3}" dt="2025-05-07T15:52:58.718" v="659" actId="20577"/>
          <ac:spMkLst>
            <pc:docMk/>
            <pc:sldMk cId="2923167307" sldId="271"/>
            <ac:spMk id="4" creationId="{9B63456B-3961-6058-D1C2-26665C5F3B5D}"/>
          </ac:spMkLst>
        </pc:spChg>
        <pc:picChg chg="add mod">
          <ac:chgData name="Weifeng Xu" userId="e7aed605-a3dd-4d5a-a692-a87037af107b" providerId="ADAL" clId="{B29BA757-A9E5-4E35-900E-70A7C044DEA3}" dt="2025-05-07T15:50:26.312" v="583" actId="14100"/>
          <ac:picMkLst>
            <pc:docMk/>
            <pc:sldMk cId="2923167307" sldId="271"/>
            <ac:picMk id="12290" creationId="{0508AE45-9DD6-530C-9531-59ED7CB5E36D}"/>
          </ac:picMkLst>
        </pc:picChg>
        <pc:picChg chg="add mod">
          <ac:chgData name="Weifeng Xu" userId="e7aed605-a3dd-4d5a-a692-a87037af107b" providerId="ADAL" clId="{B29BA757-A9E5-4E35-900E-70A7C044DEA3}" dt="2025-05-07T15:52:05.885" v="585" actId="1076"/>
          <ac:picMkLst>
            <pc:docMk/>
            <pc:sldMk cId="2923167307" sldId="271"/>
            <ac:picMk id="12292" creationId="{72F16100-5839-1DB5-9180-E2193DDF8BE8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  <pc:spChg chg="mod ord">
          <ac:chgData name="Weifeng Xu" userId="e7aed605-a3dd-4d5a-a692-a87037af107b" providerId="ADAL" clId="{B29BA757-A9E5-4E35-900E-70A7C044DEA3}" dt="2025-05-08T01:27:40.292" v="1547" actId="700"/>
          <ac:spMkLst>
            <pc:docMk/>
            <pc:sldMk cId="868934236" sldId="272"/>
            <ac:spMk id="2" creationId="{AFE35F81-904F-4234-22FB-44C961864F65}"/>
          </ac:spMkLst>
        </pc:spChg>
        <pc:spChg chg="add del mod ord">
          <ac:chgData name="Weifeng Xu" userId="e7aed605-a3dd-4d5a-a692-a87037af107b" providerId="ADAL" clId="{B29BA757-A9E5-4E35-900E-70A7C044DEA3}" dt="2025-05-08T01:27:40.292" v="1547" actId="700"/>
          <ac:spMkLst>
            <pc:docMk/>
            <pc:sldMk cId="868934236" sldId="272"/>
            <ac:spMk id="3" creationId="{B4916F48-3FEE-4205-DCEF-FCC736D9E470}"/>
          </ac:spMkLst>
        </pc:spChg>
        <pc:spChg chg="add mod">
          <ac:chgData name="Weifeng Xu" userId="e7aed605-a3dd-4d5a-a692-a87037af107b" providerId="ADAL" clId="{B29BA757-A9E5-4E35-900E-70A7C044DEA3}" dt="2025-05-07T19:17:36.409" v="1327" actId="1076"/>
          <ac:spMkLst>
            <pc:docMk/>
            <pc:sldMk cId="868934236" sldId="272"/>
            <ac:spMk id="4" creationId="{BB6CD3EC-F136-D85E-47D3-D53EDA696E07}"/>
          </ac:spMkLst>
        </pc:spChg>
        <pc:spChg chg="add mod">
          <ac:chgData name="Weifeng Xu" userId="e7aed605-a3dd-4d5a-a692-a87037af107b" providerId="ADAL" clId="{B29BA757-A9E5-4E35-900E-70A7C044DEA3}" dt="2025-05-08T03:00:08.648" v="1797" actId="1076"/>
          <ac:spMkLst>
            <pc:docMk/>
            <pc:sldMk cId="868934236" sldId="272"/>
            <ac:spMk id="5" creationId="{3EB338EB-E7CA-2FDB-4139-56E6F3B3C079}"/>
          </ac:spMkLst>
        </pc:spChg>
        <pc:spChg chg="add mod">
          <ac:chgData name="Weifeng Xu" userId="e7aed605-a3dd-4d5a-a692-a87037af107b" providerId="ADAL" clId="{B29BA757-A9E5-4E35-900E-70A7C044DEA3}" dt="2025-05-08T16:30:23.325" v="2069" actId="1076"/>
          <ac:spMkLst>
            <pc:docMk/>
            <pc:sldMk cId="868934236" sldId="272"/>
            <ac:spMk id="6" creationId="{36531939-8149-34DA-54F9-52ABB1A75B57}"/>
          </ac:spMkLst>
        </pc:spChg>
        <pc:spChg chg="add mod">
          <ac:chgData name="Weifeng Xu" userId="e7aed605-a3dd-4d5a-a692-a87037af107b" providerId="ADAL" clId="{B29BA757-A9E5-4E35-900E-70A7C044DEA3}" dt="2025-05-08T02:59:59.911" v="1795" actId="207"/>
          <ac:spMkLst>
            <pc:docMk/>
            <pc:sldMk cId="868934236" sldId="272"/>
            <ac:spMk id="7" creationId="{5716E4F1-ED82-4F40-FC59-54A2C6FA91E5}"/>
          </ac:spMkLst>
        </pc:spChg>
        <pc:spChg chg="add mod">
          <ac:chgData name="Weifeng Xu" userId="e7aed605-a3dd-4d5a-a692-a87037af107b" providerId="ADAL" clId="{B29BA757-A9E5-4E35-900E-70A7C044DEA3}" dt="2025-05-07T19:21:51.774" v="1348" actId="207"/>
          <ac:spMkLst>
            <pc:docMk/>
            <pc:sldMk cId="868934236" sldId="272"/>
            <ac:spMk id="8" creationId="{BA676CFC-A77C-D95E-964D-0DE866FBDF92}"/>
          </ac:spMkLst>
        </pc:spChg>
        <pc:spChg chg="add mod">
          <ac:chgData name="Weifeng Xu" userId="e7aed605-a3dd-4d5a-a692-a87037af107b" providerId="ADAL" clId="{B29BA757-A9E5-4E35-900E-70A7C044DEA3}" dt="2025-05-08T16:29:58.232" v="2068" actId="20577"/>
          <ac:spMkLst>
            <pc:docMk/>
            <pc:sldMk cId="868934236" sldId="272"/>
            <ac:spMk id="9" creationId="{DBFCF1E8-A644-D117-1C72-1F3ECC81C1BA}"/>
          </ac:spMkLst>
        </pc:spChg>
        <pc:spChg chg="add mod">
          <ac:chgData name="Weifeng Xu" userId="e7aed605-a3dd-4d5a-a692-a87037af107b" providerId="ADAL" clId="{B29BA757-A9E5-4E35-900E-70A7C044DEA3}" dt="2025-05-08T16:30:39.819" v="2079" actId="207"/>
          <ac:spMkLst>
            <pc:docMk/>
            <pc:sldMk cId="868934236" sldId="272"/>
            <ac:spMk id="10" creationId="{CDFF8FDB-6580-BA34-DF34-9E30E5AA91DE}"/>
          </ac:spMkLst>
        </pc:spChg>
        <pc:picChg chg="add mod">
          <ac:chgData name="Weifeng Xu" userId="e7aed605-a3dd-4d5a-a692-a87037af107b" providerId="ADAL" clId="{B29BA757-A9E5-4E35-900E-70A7C044DEA3}" dt="2025-05-07T19:17:34.170" v="1326" actId="1076"/>
          <ac:picMkLst>
            <pc:docMk/>
            <pc:sldMk cId="868934236" sldId="272"/>
            <ac:picMk id="13314" creationId="{3688B60F-7DDF-D90A-2A5F-29AE6D8CE9A0}"/>
          </ac:picMkLst>
        </pc:picChg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  <pc:spChg chg="del mod ord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2" creationId="{50E52A76-AB61-D017-8961-F7D7CDDCCA26}"/>
          </ac:spMkLst>
        </pc:spChg>
        <pc:spChg chg="del mod ord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3" creationId="{6EDBD512-FFAC-2466-3ADF-E2392DDEB97F}"/>
          </ac:spMkLst>
        </pc:spChg>
        <pc:spChg chg="del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4" creationId="{6A3C2287-5A84-A459-A113-0B2776D2DF0D}"/>
          </ac:spMkLst>
        </pc:spChg>
        <pc:spChg chg="add mod ord">
          <ac:chgData name="Weifeng Xu" userId="e7aed605-a3dd-4d5a-a692-a87037af107b" providerId="ADAL" clId="{B29BA757-A9E5-4E35-900E-70A7C044DEA3}" dt="2025-05-07T15:54:54.600" v="665" actId="20577"/>
          <ac:spMkLst>
            <pc:docMk/>
            <pc:sldMk cId="862046090" sldId="273"/>
            <ac:spMk id="5" creationId="{DB802138-2CE8-8EDD-0E88-415B4C0741F3}"/>
          </ac:spMkLst>
        </pc:spChg>
        <pc:spChg chg="add mod ord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6" creationId="{848FE46C-819E-2CFF-88F5-E3B339CE655D}"/>
          </ac:spMkLst>
        </pc:spChg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  <pc:spChg chg="add mod">
          <ac:chgData name="Weifeng Xu" userId="e7aed605-a3dd-4d5a-a692-a87037af107b" providerId="ADAL" clId="{B29BA757-A9E5-4E35-900E-70A7C044DEA3}" dt="2025-05-07T16:05:31.437" v="761" actId="1076"/>
          <ac:spMkLst>
            <pc:docMk/>
            <pc:sldMk cId="602319858" sldId="274"/>
            <ac:spMk id="3" creationId="{594BD976-D372-D402-A9D8-E5959DCADED5}"/>
          </ac:spMkLst>
        </pc:spChg>
        <pc:spChg chg="add del mod">
          <ac:chgData name="Weifeng Xu" userId="e7aed605-a3dd-4d5a-a692-a87037af107b" providerId="ADAL" clId="{B29BA757-A9E5-4E35-900E-70A7C044DEA3}" dt="2025-05-07T16:05:56.586" v="765" actId="478"/>
          <ac:spMkLst>
            <pc:docMk/>
            <pc:sldMk cId="602319858" sldId="274"/>
            <ac:spMk id="4" creationId="{AD360225-CEBF-8B5D-D4EB-73C6D26B4824}"/>
          </ac:spMkLst>
        </pc:spChg>
        <pc:spChg chg="add mod ord">
          <ac:chgData name="Weifeng Xu" userId="e7aed605-a3dd-4d5a-a692-a87037af107b" providerId="ADAL" clId="{B29BA757-A9E5-4E35-900E-70A7C044DEA3}" dt="2025-05-07T16:06:14.904" v="769" actId="20577"/>
          <ac:spMkLst>
            <pc:docMk/>
            <pc:sldMk cId="602319858" sldId="274"/>
            <ac:spMk id="5" creationId="{548C5B3B-F07C-DD9B-C0B2-DF6E7384E8B7}"/>
          </ac:spMkLst>
        </pc:spChg>
        <pc:spChg chg="add del mod">
          <ac:chgData name="Weifeng Xu" userId="e7aed605-a3dd-4d5a-a692-a87037af107b" providerId="ADAL" clId="{B29BA757-A9E5-4E35-900E-70A7C044DEA3}" dt="2025-05-07T16:03:47.376" v="747" actId="26606"/>
          <ac:spMkLst>
            <pc:docMk/>
            <pc:sldMk cId="602319858" sldId="274"/>
            <ac:spMk id="14343" creationId="{A8AC1B5C-A9FD-0D0D-90FF-022088FE6E6E}"/>
          </ac:spMkLst>
        </pc:spChg>
        <pc:spChg chg="add del mod">
          <ac:chgData name="Weifeng Xu" userId="e7aed605-a3dd-4d5a-a692-a87037af107b" providerId="ADAL" clId="{B29BA757-A9E5-4E35-900E-70A7C044DEA3}" dt="2025-05-07T16:03:47.376" v="747" actId="26606"/>
          <ac:spMkLst>
            <pc:docMk/>
            <pc:sldMk cId="602319858" sldId="274"/>
            <ac:spMk id="14345" creationId="{81C08965-43C2-F386-D3BD-B32FD2A3F49D}"/>
          </ac:spMkLst>
        </pc:spChg>
        <pc:picChg chg="add mod">
          <ac:chgData name="Weifeng Xu" userId="e7aed605-a3dd-4d5a-a692-a87037af107b" providerId="ADAL" clId="{B29BA757-A9E5-4E35-900E-70A7C044DEA3}" dt="2025-05-07T16:05:59.294" v="766" actId="1076"/>
          <ac:picMkLst>
            <pc:docMk/>
            <pc:sldMk cId="602319858" sldId="274"/>
            <ac:picMk id="14338" creationId="{C53C04E5-03DE-FFBD-0933-E0366C9399AB}"/>
          </ac:picMkLst>
        </pc:picChg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  <pc:spChg chg="del mod ord">
          <ac:chgData name="Weifeng Xu" userId="e7aed605-a3dd-4d5a-a692-a87037af107b" providerId="ADAL" clId="{B29BA757-A9E5-4E35-900E-70A7C044DEA3}" dt="2025-05-07T16:10:38.693" v="831" actId="700"/>
          <ac:spMkLst>
            <pc:docMk/>
            <pc:sldMk cId="1760818567" sldId="275"/>
            <ac:spMk id="2" creationId="{D9A996D2-F03E-6C17-CF63-1252553EB2E1}"/>
          </ac:spMkLst>
        </pc:spChg>
        <pc:spChg chg="add mod ord">
          <ac:chgData name="Weifeng Xu" userId="e7aed605-a3dd-4d5a-a692-a87037af107b" providerId="ADAL" clId="{B29BA757-A9E5-4E35-900E-70A7C044DEA3}" dt="2025-05-07T16:10:51.558" v="834" actId="20577"/>
          <ac:spMkLst>
            <pc:docMk/>
            <pc:sldMk cId="1760818567" sldId="275"/>
            <ac:spMk id="3" creationId="{DDF4AB42-BB4F-F79B-2EC5-FC1D508C3D6E}"/>
          </ac:spMkLst>
        </pc:spChg>
        <pc:spChg chg="add mod ord">
          <ac:chgData name="Weifeng Xu" userId="e7aed605-a3dd-4d5a-a692-a87037af107b" providerId="ADAL" clId="{B29BA757-A9E5-4E35-900E-70A7C044DEA3}" dt="2025-05-07T16:10:38.693" v="831" actId="700"/>
          <ac:spMkLst>
            <pc:docMk/>
            <pc:sldMk cId="1760818567" sldId="275"/>
            <ac:spMk id="4" creationId="{1C0AE1BC-1D89-E6CD-0EDC-C8E32FC0784E}"/>
          </ac:spMkLst>
        </pc:spChg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  <pc:spChg chg="del mod ord">
          <ac:chgData name="Weifeng Xu" userId="e7aed605-a3dd-4d5a-a692-a87037af107b" providerId="ADAL" clId="{B29BA757-A9E5-4E35-900E-70A7C044DEA3}" dt="2025-05-07T16:11:36.066" v="838" actId="700"/>
          <ac:spMkLst>
            <pc:docMk/>
            <pc:sldMk cId="2550957305" sldId="276"/>
            <ac:spMk id="2" creationId="{152B122E-1C1E-2867-F426-F02E595B97AF}"/>
          </ac:spMkLst>
        </pc:spChg>
        <pc:spChg chg="add mod ord">
          <ac:chgData name="Weifeng Xu" userId="e7aed605-a3dd-4d5a-a692-a87037af107b" providerId="ADAL" clId="{B29BA757-A9E5-4E35-900E-70A7C044DEA3}" dt="2025-05-07T16:11:45.415" v="843" actId="20577"/>
          <ac:spMkLst>
            <pc:docMk/>
            <pc:sldMk cId="2550957305" sldId="276"/>
            <ac:spMk id="3" creationId="{1AE6CBFF-52E4-BEC0-1F18-9255E84E6506}"/>
          </ac:spMkLst>
        </pc:spChg>
        <pc:spChg chg="add mod ord">
          <ac:chgData name="Weifeng Xu" userId="e7aed605-a3dd-4d5a-a692-a87037af107b" providerId="ADAL" clId="{B29BA757-A9E5-4E35-900E-70A7C044DEA3}" dt="2025-05-07T16:11:36.066" v="838" actId="700"/>
          <ac:spMkLst>
            <pc:docMk/>
            <pc:sldMk cId="2550957305" sldId="276"/>
            <ac:spMk id="4" creationId="{516CD9D8-9F82-77E2-348B-D294C12EE633}"/>
          </ac:spMkLst>
        </pc:spChg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  <pc:spChg chg="del mod ord">
          <ac:chgData name="Weifeng Xu" userId="e7aed605-a3dd-4d5a-a692-a87037af107b" providerId="ADAL" clId="{B29BA757-A9E5-4E35-900E-70A7C044DEA3}" dt="2025-05-07T16:13:25.206" v="850" actId="700"/>
          <ac:spMkLst>
            <pc:docMk/>
            <pc:sldMk cId="3185848680" sldId="277"/>
            <ac:spMk id="2" creationId="{5CF1DCA4-191B-6429-F9C6-CC23A355F721}"/>
          </ac:spMkLst>
        </pc:spChg>
        <pc:spChg chg="add mod ord">
          <ac:chgData name="Weifeng Xu" userId="e7aed605-a3dd-4d5a-a692-a87037af107b" providerId="ADAL" clId="{B29BA757-A9E5-4E35-900E-70A7C044DEA3}" dt="2025-05-07T16:14:54.334" v="868" actId="20577"/>
          <ac:spMkLst>
            <pc:docMk/>
            <pc:sldMk cId="3185848680" sldId="277"/>
            <ac:spMk id="3" creationId="{C336DEE6-9E61-6D08-2D47-107CAF276AB6}"/>
          </ac:spMkLst>
        </pc:spChg>
        <pc:spChg chg="add mod ord">
          <ac:chgData name="Weifeng Xu" userId="e7aed605-a3dd-4d5a-a692-a87037af107b" providerId="ADAL" clId="{B29BA757-A9E5-4E35-900E-70A7C044DEA3}" dt="2025-05-07T16:13:25.206" v="850" actId="700"/>
          <ac:spMkLst>
            <pc:docMk/>
            <pc:sldMk cId="3185848680" sldId="277"/>
            <ac:spMk id="4" creationId="{F3DFAE06-4187-356D-D535-35DD70F552A9}"/>
          </ac:spMkLst>
        </pc:spChg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  <pc:spChg chg="del mod ord">
          <ac:chgData name="Weifeng Xu" userId="e7aed605-a3dd-4d5a-a692-a87037af107b" providerId="ADAL" clId="{B29BA757-A9E5-4E35-900E-70A7C044DEA3}" dt="2025-05-07T16:13:35.058" v="853" actId="700"/>
          <ac:spMkLst>
            <pc:docMk/>
            <pc:sldMk cId="405124300" sldId="278"/>
            <ac:spMk id="2" creationId="{414CC661-5A7D-39B5-5CD9-97DBE4A29B1D}"/>
          </ac:spMkLst>
        </pc:spChg>
        <pc:spChg chg="del">
          <ac:chgData name="Weifeng Xu" userId="e7aed605-a3dd-4d5a-a692-a87037af107b" providerId="ADAL" clId="{B29BA757-A9E5-4E35-900E-70A7C044DEA3}" dt="2025-05-07T16:13:35.058" v="853" actId="700"/>
          <ac:spMkLst>
            <pc:docMk/>
            <pc:sldMk cId="405124300" sldId="278"/>
            <ac:spMk id="3" creationId="{8B93E3CC-3ABA-A293-6C52-C90805D84112}"/>
          </ac:spMkLst>
        </pc:spChg>
        <pc:spChg chg="add mod ord">
          <ac:chgData name="Weifeng Xu" userId="e7aed605-a3dd-4d5a-a692-a87037af107b" providerId="ADAL" clId="{B29BA757-A9E5-4E35-900E-70A7C044DEA3}" dt="2025-05-07T16:14:46.033" v="864" actId="21"/>
          <ac:spMkLst>
            <pc:docMk/>
            <pc:sldMk cId="405124300" sldId="278"/>
            <ac:spMk id="4" creationId="{70E3844E-77F4-3653-C874-0275A25197E6}"/>
          </ac:spMkLst>
        </pc:spChg>
        <pc:spChg chg="add mod">
          <ac:chgData name="Weifeng Xu" userId="e7aed605-a3dd-4d5a-a692-a87037af107b" providerId="ADAL" clId="{B29BA757-A9E5-4E35-900E-70A7C044DEA3}" dt="2025-05-07T16:14:34.133" v="862" actId="1076"/>
          <ac:spMkLst>
            <pc:docMk/>
            <pc:sldMk cId="405124300" sldId="278"/>
            <ac:spMk id="6" creationId="{173EFC27-96F7-2062-8A32-781E80DD0462}"/>
          </ac:spMkLst>
        </pc:spChg>
        <pc:picChg chg="add mod">
          <ac:chgData name="Weifeng Xu" userId="e7aed605-a3dd-4d5a-a692-a87037af107b" providerId="ADAL" clId="{B29BA757-A9E5-4E35-900E-70A7C044DEA3}" dt="2025-05-07T16:14:37.833" v="863" actId="14100"/>
          <ac:picMkLst>
            <pc:docMk/>
            <pc:sldMk cId="405124300" sldId="278"/>
            <ac:picMk id="15362" creationId="{991BC5CB-2312-2561-0429-BB100FB96644}"/>
          </ac:picMkLst>
        </pc:picChg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  <pc:spChg chg="mod">
          <ac:chgData name="Weifeng Xu" userId="e7aed605-a3dd-4d5a-a692-a87037af107b" providerId="ADAL" clId="{B29BA757-A9E5-4E35-900E-70A7C044DEA3}" dt="2025-05-07T16:21:12.947" v="870"/>
          <ac:spMkLst>
            <pc:docMk/>
            <pc:sldMk cId="2022899757" sldId="279"/>
            <ac:spMk id="2" creationId="{8734ADC4-4E94-BD56-39F6-99F21A89F0CE}"/>
          </ac:spMkLst>
        </pc:spChg>
        <pc:spChg chg="add mod">
          <ac:chgData name="Weifeng Xu" userId="e7aed605-a3dd-4d5a-a692-a87037af107b" providerId="ADAL" clId="{B29BA757-A9E5-4E35-900E-70A7C044DEA3}" dt="2025-05-07T16:22:03.960" v="883" actId="6549"/>
          <ac:spMkLst>
            <pc:docMk/>
            <pc:sldMk cId="2022899757" sldId="279"/>
            <ac:spMk id="4" creationId="{657654BE-61EC-CEFC-B856-F59C1A4B30FF}"/>
          </ac:spMkLst>
        </pc:spChg>
        <pc:picChg chg="add mod">
          <ac:chgData name="Weifeng Xu" userId="e7aed605-a3dd-4d5a-a692-a87037af107b" providerId="ADAL" clId="{B29BA757-A9E5-4E35-900E-70A7C044DEA3}" dt="2025-05-07T16:21:47.974" v="876" actId="1076"/>
          <ac:picMkLst>
            <pc:docMk/>
            <pc:sldMk cId="2022899757" sldId="279"/>
            <ac:picMk id="16386" creationId="{D40412E3-D9A9-C843-C8AE-184C5BB2EBA3}"/>
          </ac:picMkLst>
        </pc:picChg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  <pc:spChg chg="mod">
          <ac:chgData name="Weifeng Xu" userId="e7aed605-a3dd-4d5a-a692-a87037af107b" providerId="ADAL" clId="{B29BA757-A9E5-4E35-900E-70A7C044DEA3}" dt="2025-05-07T16:22:25.392" v="885"/>
          <ac:spMkLst>
            <pc:docMk/>
            <pc:sldMk cId="2021787752" sldId="280"/>
            <ac:spMk id="2" creationId="{4E41A7D1-E039-5148-A4C6-94B345532CFA}"/>
          </ac:spMkLst>
        </pc:spChg>
        <pc:spChg chg="add mod">
          <ac:chgData name="Weifeng Xu" userId="e7aed605-a3dd-4d5a-a692-a87037af107b" providerId="ADAL" clId="{B29BA757-A9E5-4E35-900E-70A7C044DEA3}" dt="2025-05-07T16:23:13.825" v="896" actId="1076"/>
          <ac:spMkLst>
            <pc:docMk/>
            <pc:sldMk cId="2021787752" sldId="280"/>
            <ac:spMk id="4" creationId="{7C5C1C67-CDD3-4B15-9D1D-F5A75645EFE6}"/>
          </ac:spMkLst>
        </pc:spChg>
        <pc:spChg chg="add mod">
          <ac:chgData name="Weifeng Xu" userId="e7aed605-a3dd-4d5a-a692-a87037af107b" providerId="ADAL" clId="{B29BA757-A9E5-4E35-900E-70A7C044DEA3}" dt="2025-05-07T16:49:42.797" v="901" actId="1076"/>
          <ac:spMkLst>
            <pc:docMk/>
            <pc:sldMk cId="2021787752" sldId="280"/>
            <ac:spMk id="6" creationId="{59A0F657-B087-8F9A-EF8A-3D970B5253D9}"/>
          </ac:spMkLst>
        </pc:spChg>
        <pc:picChg chg="add mod">
          <ac:chgData name="Weifeng Xu" userId="e7aed605-a3dd-4d5a-a692-a87037af107b" providerId="ADAL" clId="{B29BA757-A9E5-4E35-900E-70A7C044DEA3}" dt="2025-05-07T16:22:41.904" v="889" actId="1076"/>
          <ac:picMkLst>
            <pc:docMk/>
            <pc:sldMk cId="2021787752" sldId="280"/>
            <ac:picMk id="17410" creationId="{258570F6-DA0C-4D72-5D5E-DD27B309BF08}"/>
          </ac:picMkLst>
        </pc:picChg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  <pc:spChg chg="mod ord">
          <ac:chgData name="Weifeng Xu" userId="e7aed605-a3dd-4d5a-a692-a87037af107b" providerId="ADAL" clId="{B29BA757-A9E5-4E35-900E-70A7C044DEA3}" dt="2025-05-07T18:33:15.263" v="908" actId="700"/>
          <ac:spMkLst>
            <pc:docMk/>
            <pc:sldMk cId="3900806462" sldId="281"/>
            <ac:spMk id="2" creationId="{50056747-6A43-1764-8039-96E511157F7C}"/>
          </ac:spMkLst>
        </pc:spChg>
        <pc:spChg chg="add mod ord">
          <ac:chgData name="Weifeng Xu" userId="e7aed605-a3dd-4d5a-a692-a87037af107b" providerId="ADAL" clId="{B29BA757-A9E5-4E35-900E-70A7C044DEA3}" dt="2025-05-07T18:39:07.265" v="1047" actId="14100"/>
          <ac:spMkLst>
            <pc:docMk/>
            <pc:sldMk cId="3900806462" sldId="281"/>
            <ac:spMk id="4" creationId="{B39D8A60-6E18-DDB4-9B7B-57D10E19E391}"/>
          </ac:spMkLst>
        </pc:spChg>
        <pc:picChg chg="add mod">
          <ac:chgData name="Weifeng Xu" userId="e7aed605-a3dd-4d5a-a692-a87037af107b" providerId="ADAL" clId="{B29BA757-A9E5-4E35-900E-70A7C044DEA3}" dt="2025-05-07T18:39:09.728" v="1048" actId="14100"/>
          <ac:picMkLst>
            <pc:docMk/>
            <pc:sldMk cId="3900806462" sldId="281"/>
            <ac:picMk id="3" creationId="{694121D8-389F-1C13-1EF8-26A901B72943}"/>
          </ac:picMkLst>
        </pc:picChg>
        <pc:picChg chg="add mod">
          <ac:chgData name="Weifeng Xu" userId="e7aed605-a3dd-4d5a-a692-a87037af107b" providerId="ADAL" clId="{B29BA757-A9E5-4E35-900E-70A7C044DEA3}" dt="2025-05-07T18:40:01.580" v="1051" actId="14100"/>
          <ac:picMkLst>
            <pc:docMk/>
            <pc:sldMk cId="3900806462" sldId="281"/>
            <ac:picMk id="18434" creationId="{980A2034-27B2-2623-9C87-BA7FA4BEDD7F}"/>
          </ac:picMkLst>
        </pc:picChg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  <pc:spChg chg="mod ord">
          <ac:chgData name="Weifeng Xu" userId="e7aed605-a3dd-4d5a-a692-a87037af107b" providerId="ADAL" clId="{B29BA757-A9E5-4E35-900E-70A7C044DEA3}" dt="2025-05-07T18:44:09.677" v="1133"/>
          <ac:spMkLst>
            <pc:docMk/>
            <pc:sldMk cId="2831829862" sldId="282"/>
            <ac:spMk id="2" creationId="{2F60BC8C-7051-23E4-BD6E-E5613B1E0BF1}"/>
          </ac:spMkLst>
        </pc:spChg>
        <pc:spChg chg="del">
          <ac:chgData name="Weifeng Xu" userId="e7aed605-a3dd-4d5a-a692-a87037af107b" providerId="ADAL" clId="{B29BA757-A9E5-4E35-900E-70A7C044DEA3}" dt="2025-05-07T18:40:39.111" v="1054" actId="700"/>
          <ac:spMkLst>
            <pc:docMk/>
            <pc:sldMk cId="2831829862" sldId="282"/>
            <ac:spMk id="3" creationId="{6EC0454A-3A38-6D93-5749-D15B166BDCB7}"/>
          </ac:spMkLst>
        </pc:spChg>
        <pc:spChg chg="add del mod">
          <ac:chgData name="Weifeng Xu" userId="e7aed605-a3dd-4d5a-a692-a87037af107b" providerId="ADAL" clId="{B29BA757-A9E5-4E35-900E-70A7C044DEA3}" dt="2025-05-07T18:44:12.806" v="1134" actId="478"/>
          <ac:spMkLst>
            <pc:docMk/>
            <pc:sldMk cId="2831829862" sldId="282"/>
            <ac:spMk id="5" creationId="{6B8686B4-AA4B-0AB6-0A75-12E0150E2624}"/>
          </ac:spMkLst>
        </pc:spChg>
        <pc:spChg chg="add mod">
          <ac:chgData name="Weifeng Xu" userId="e7aed605-a3dd-4d5a-a692-a87037af107b" providerId="ADAL" clId="{B29BA757-A9E5-4E35-900E-70A7C044DEA3}" dt="2025-05-07T19:00:42.718" v="1241" actId="20577"/>
          <ac:spMkLst>
            <pc:docMk/>
            <pc:sldMk cId="2831829862" sldId="282"/>
            <ac:spMk id="8" creationId="{C0042A42-C1ED-38F7-8AD7-CF3E5EFCB367}"/>
          </ac:spMkLst>
        </pc:spChg>
        <pc:spChg chg="add mod">
          <ac:chgData name="Weifeng Xu" userId="e7aed605-a3dd-4d5a-a692-a87037af107b" providerId="ADAL" clId="{B29BA757-A9E5-4E35-900E-70A7C044DEA3}" dt="2025-05-07T19:07:15.321" v="1278" actId="20577"/>
          <ac:spMkLst>
            <pc:docMk/>
            <pc:sldMk cId="2831829862" sldId="282"/>
            <ac:spMk id="12" creationId="{DEB47E7C-4AC9-3030-59D6-592E6500CA2C}"/>
          </ac:spMkLst>
        </pc:spChg>
        <pc:picChg chg="add mod">
          <ac:chgData name="Weifeng Xu" userId="e7aed605-a3dd-4d5a-a692-a87037af107b" providerId="ADAL" clId="{B29BA757-A9E5-4E35-900E-70A7C044DEA3}" dt="2025-05-07T19:01:18.470" v="1246" actId="1076"/>
          <ac:picMkLst>
            <pc:docMk/>
            <pc:sldMk cId="2831829862" sldId="282"/>
            <ac:picMk id="7" creationId="{5A7F7814-345A-73CC-64EB-95E98EF4679B}"/>
          </ac:picMkLst>
        </pc:picChg>
        <pc:picChg chg="add mod">
          <ac:chgData name="Weifeng Xu" userId="e7aed605-a3dd-4d5a-a692-a87037af107b" providerId="ADAL" clId="{B29BA757-A9E5-4E35-900E-70A7C044DEA3}" dt="2025-05-07T19:01:26.485" v="1249" actId="1076"/>
          <ac:picMkLst>
            <pc:docMk/>
            <pc:sldMk cId="2831829862" sldId="282"/>
            <ac:picMk id="10" creationId="{200EDB87-9A7D-3DD3-A95E-F504DE2CE33D}"/>
          </ac:picMkLst>
        </pc:picChg>
        <pc:picChg chg="add mod">
          <ac:chgData name="Weifeng Xu" userId="e7aed605-a3dd-4d5a-a692-a87037af107b" providerId="ADAL" clId="{B29BA757-A9E5-4E35-900E-70A7C044DEA3}" dt="2025-05-07T18:44:37.049" v="1143" actId="1076"/>
          <ac:picMkLst>
            <pc:docMk/>
            <pc:sldMk cId="2831829862" sldId="282"/>
            <ac:picMk id="19458" creationId="{A886CF80-C202-16D8-9D15-B334C798205F}"/>
          </ac:picMkLst>
        </pc:picChg>
        <pc:picChg chg="add mod">
          <ac:chgData name="Weifeng Xu" userId="e7aed605-a3dd-4d5a-a692-a87037af107b" providerId="ADAL" clId="{B29BA757-A9E5-4E35-900E-70A7C044DEA3}" dt="2025-05-07T18:44:40.525" v="1145" actId="1076"/>
          <ac:picMkLst>
            <pc:docMk/>
            <pc:sldMk cId="2831829862" sldId="282"/>
            <ac:picMk id="19460" creationId="{E0AFBC81-3046-D4CA-5284-41BE188A35DC}"/>
          </ac:picMkLst>
        </pc:picChg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  <pc:spChg chg="mod">
          <ac:chgData name="Weifeng Xu" userId="e7aed605-a3dd-4d5a-a692-a87037af107b" providerId="ADAL" clId="{B29BA757-A9E5-4E35-900E-70A7C044DEA3}" dt="2025-05-07T19:09:06.518" v="1303"/>
          <ac:spMkLst>
            <pc:docMk/>
            <pc:sldMk cId="3760669567" sldId="283"/>
            <ac:spMk id="2" creationId="{0FBF1087-E4EC-4B1B-6F3B-D5E210034C00}"/>
          </ac:spMkLst>
        </pc:spChg>
        <pc:spChg chg="add mod">
          <ac:chgData name="Weifeng Xu" userId="e7aed605-a3dd-4d5a-a692-a87037af107b" providerId="ADAL" clId="{B29BA757-A9E5-4E35-900E-70A7C044DEA3}" dt="2025-05-07T19:08:51.378" v="1291" actId="14100"/>
          <ac:spMkLst>
            <pc:docMk/>
            <pc:sldMk cId="3760669567" sldId="283"/>
            <ac:spMk id="4" creationId="{72B38D1A-7F2E-F957-D95B-AC2D0F1FD900}"/>
          </ac:spMkLst>
        </pc:spChg>
        <pc:picChg chg="add del mod">
          <ac:chgData name="Weifeng Xu" userId="e7aed605-a3dd-4d5a-a692-a87037af107b" providerId="ADAL" clId="{B29BA757-A9E5-4E35-900E-70A7C044DEA3}" dt="2025-05-07T19:10:20.746" v="1305" actId="478"/>
          <ac:picMkLst>
            <pc:docMk/>
            <pc:sldMk cId="3760669567" sldId="283"/>
            <ac:picMk id="20482" creationId="{3BE923AF-2B65-ECE5-02ED-1351E74F771C}"/>
          </ac:picMkLst>
        </pc:picChg>
        <pc:picChg chg="add mod">
          <ac:chgData name="Weifeng Xu" userId="e7aed605-a3dd-4d5a-a692-a87037af107b" providerId="ADAL" clId="{B29BA757-A9E5-4E35-900E-70A7C044DEA3}" dt="2025-05-07T19:10:31.791" v="1310" actId="1076"/>
          <ac:picMkLst>
            <pc:docMk/>
            <pc:sldMk cId="3760669567" sldId="283"/>
            <ac:picMk id="20484" creationId="{04F3F1F6-829E-219B-E962-CE48304159D3}"/>
          </ac:picMkLst>
        </pc:picChg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  <pc:spChg chg="del">
          <ac:chgData name="Weifeng Xu" userId="e7aed605-a3dd-4d5a-a692-a87037af107b" providerId="ADAL" clId="{B29BA757-A9E5-4E35-900E-70A7C044DEA3}" dt="2025-05-07T19:22:11.088" v="1350" actId="700"/>
          <ac:spMkLst>
            <pc:docMk/>
            <pc:sldMk cId="2141137123" sldId="284"/>
            <ac:spMk id="2" creationId="{59E94FCC-6217-85AF-B578-9D74076E89F5}"/>
          </ac:spMkLst>
        </pc:spChg>
        <pc:spChg chg="add mod ord">
          <ac:chgData name="Weifeng Xu" userId="e7aed605-a3dd-4d5a-a692-a87037af107b" providerId="ADAL" clId="{B29BA757-A9E5-4E35-900E-70A7C044DEA3}" dt="2025-05-07T21:25:08.149" v="1502" actId="20577"/>
          <ac:spMkLst>
            <pc:docMk/>
            <pc:sldMk cId="2141137123" sldId="284"/>
            <ac:spMk id="3" creationId="{5273FE8E-DC75-A819-3F53-FB23FDAA579A}"/>
          </ac:spMkLst>
        </pc:spChg>
        <pc:spChg chg="add">
          <ac:chgData name="Weifeng Xu" userId="e7aed605-a3dd-4d5a-a692-a87037af107b" providerId="ADAL" clId="{B29BA757-A9E5-4E35-900E-70A7C044DEA3}" dt="2025-05-07T19:23:20.980" v="1358"/>
          <ac:spMkLst>
            <pc:docMk/>
            <pc:sldMk cId="2141137123" sldId="284"/>
            <ac:spMk id="4" creationId="{FE047A02-E5CA-D5C5-A1E4-BD8AF0C3692C}"/>
          </ac:spMkLst>
        </pc:spChg>
        <pc:spChg chg="add mod">
          <ac:chgData name="Weifeng Xu" userId="e7aed605-a3dd-4d5a-a692-a87037af107b" providerId="ADAL" clId="{B29BA757-A9E5-4E35-900E-70A7C044DEA3}" dt="2025-05-07T19:24:08.501" v="1385" actId="14100"/>
          <ac:spMkLst>
            <pc:docMk/>
            <pc:sldMk cId="2141137123" sldId="284"/>
            <ac:spMk id="7" creationId="{664E37B5-82BA-4491-2510-6AC4B8219068}"/>
          </ac:spMkLst>
        </pc:spChg>
        <pc:spChg chg="add del mod">
          <ac:chgData name="Weifeng Xu" userId="e7aed605-a3dd-4d5a-a692-a87037af107b" providerId="ADAL" clId="{B29BA757-A9E5-4E35-900E-70A7C044DEA3}" dt="2025-05-07T21:05:39.981" v="1413" actId="478"/>
          <ac:spMkLst>
            <pc:docMk/>
            <pc:sldMk cId="2141137123" sldId="284"/>
            <ac:spMk id="9" creationId="{48FE3C32-75CD-1FBE-DDEC-0BF60F9938D2}"/>
          </ac:spMkLst>
        </pc:spChg>
        <pc:spChg chg="add mod ord">
          <ac:chgData name="Weifeng Xu" userId="e7aed605-a3dd-4d5a-a692-a87037af107b" providerId="ADAL" clId="{B29BA757-A9E5-4E35-900E-70A7C044DEA3}" dt="2025-05-07T21:23:37.330" v="1495" actId="27636"/>
          <ac:spMkLst>
            <pc:docMk/>
            <pc:sldMk cId="2141137123" sldId="284"/>
            <ac:spMk id="10" creationId="{E0750543-9DB8-709E-092F-9EC93D55A7A5}"/>
          </ac:spMkLst>
        </pc:spChg>
        <pc:picChg chg="add del mod modCrop">
          <ac:chgData name="Weifeng Xu" userId="e7aed605-a3dd-4d5a-a692-a87037af107b" providerId="ADAL" clId="{B29BA757-A9E5-4E35-900E-70A7C044DEA3}" dt="2025-05-07T21:18:39.057" v="1468" actId="21"/>
          <ac:picMkLst>
            <pc:docMk/>
            <pc:sldMk cId="2141137123" sldId="284"/>
            <ac:picMk id="5" creationId="{38807988-ED62-822C-384B-B79DA3B5EAD9}"/>
          </ac:picMkLst>
        </pc:picChg>
        <pc:picChg chg="add mod modCrop">
          <ac:chgData name="Weifeng Xu" userId="e7aed605-a3dd-4d5a-a692-a87037af107b" providerId="ADAL" clId="{B29BA757-A9E5-4E35-900E-70A7C044DEA3}" dt="2025-05-07T21:23:38.994" v="1496" actId="1076"/>
          <ac:picMkLst>
            <pc:docMk/>
            <pc:sldMk cId="2141137123" sldId="284"/>
            <ac:picMk id="12" creationId="{E16D040D-D62F-2D01-193F-05A5184812E6}"/>
          </ac:picMkLst>
        </pc:picChg>
        <pc:picChg chg="add del mod">
          <ac:chgData name="Weifeng Xu" userId="e7aed605-a3dd-4d5a-a692-a87037af107b" providerId="ADAL" clId="{B29BA757-A9E5-4E35-900E-70A7C044DEA3}" dt="2025-05-07T21:23:19.682" v="1488" actId="478"/>
          <ac:picMkLst>
            <pc:docMk/>
            <pc:sldMk cId="2141137123" sldId="284"/>
            <ac:picMk id="13" creationId="{A707E73E-0A08-B9E5-AE85-4DB3C7BA3C15}"/>
          </ac:picMkLst>
        </pc:picChg>
        <pc:picChg chg="add mod">
          <ac:chgData name="Weifeng Xu" userId="e7aed605-a3dd-4d5a-a692-a87037af107b" providerId="ADAL" clId="{B29BA757-A9E5-4E35-900E-70A7C044DEA3}" dt="2025-05-07T21:23:27.070" v="1491" actId="1076"/>
          <ac:picMkLst>
            <pc:docMk/>
            <pc:sldMk cId="2141137123" sldId="284"/>
            <ac:picMk id="21508" creationId="{8D74F894-3045-84F2-220D-89DE7ECD1E7F}"/>
          </ac:picMkLst>
        </pc:picChg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  <pc:spChg chg="del mod ord">
          <ac:chgData name="Weifeng Xu" userId="e7aed605-a3dd-4d5a-a692-a87037af107b" providerId="ADAL" clId="{B29BA757-A9E5-4E35-900E-70A7C044DEA3}" dt="2025-05-07T21:09:09.333" v="1433" actId="700"/>
          <ac:spMkLst>
            <pc:docMk/>
            <pc:sldMk cId="2382133442" sldId="285"/>
            <ac:spMk id="2" creationId="{CD57F7F3-95DD-AFA1-CEF7-0ABCA06E3978}"/>
          </ac:spMkLst>
        </pc:spChg>
        <pc:spChg chg="del">
          <ac:chgData name="Weifeng Xu" userId="e7aed605-a3dd-4d5a-a692-a87037af107b" providerId="ADAL" clId="{B29BA757-A9E5-4E35-900E-70A7C044DEA3}" dt="2025-05-07T21:09:09.333" v="1433" actId="700"/>
          <ac:spMkLst>
            <pc:docMk/>
            <pc:sldMk cId="2382133442" sldId="285"/>
            <ac:spMk id="3" creationId="{43DAB3DD-4690-E127-17E7-18D615F8F6F3}"/>
          </ac:spMkLst>
        </pc:spChg>
        <pc:spChg chg="add del mod ord">
          <ac:chgData name="Weifeng Xu" userId="e7aed605-a3dd-4d5a-a692-a87037af107b" providerId="ADAL" clId="{B29BA757-A9E5-4E35-900E-70A7C044DEA3}" dt="2025-05-07T21:09:13.993" v="1434" actId="700"/>
          <ac:spMkLst>
            <pc:docMk/>
            <pc:sldMk cId="2382133442" sldId="285"/>
            <ac:spMk id="4" creationId="{A9C99CA8-57A4-E204-1333-C899746751F3}"/>
          </ac:spMkLst>
        </pc:spChg>
        <pc:picChg chg="add del">
          <ac:chgData name="Weifeng Xu" userId="e7aed605-a3dd-4d5a-a692-a87037af107b" providerId="ADAL" clId="{B29BA757-A9E5-4E35-900E-70A7C044DEA3}" dt="2025-05-07T21:18:32.539" v="1466" actId="21"/>
          <ac:picMkLst>
            <pc:docMk/>
            <pc:sldMk cId="2382133442" sldId="285"/>
            <ac:picMk id="5" creationId="{A707E73E-0A08-B9E5-AE85-4DB3C7BA3C15}"/>
          </ac:picMkLst>
        </pc:picChg>
        <pc:picChg chg="add mod">
          <ac:chgData name="Weifeng Xu" userId="e7aed605-a3dd-4d5a-a692-a87037af107b" providerId="ADAL" clId="{B29BA757-A9E5-4E35-900E-70A7C044DEA3}" dt="2025-05-07T21:19:16.376" v="1477" actId="1076"/>
          <ac:picMkLst>
            <pc:docMk/>
            <pc:sldMk cId="2382133442" sldId="285"/>
            <ac:picMk id="6" creationId="{38807988-ED62-822C-384B-B79DA3B5EAD9}"/>
          </ac:picMkLst>
        </pc:picChg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  <pc:picChg chg="add del mod">
          <ac:chgData name="Weifeng Xu" userId="e7aed605-a3dd-4d5a-a692-a87037af107b" providerId="ADAL" clId="{B29BA757-A9E5-4E35-900E-70A7C044DEA3}" dt="2025-05-07T21:11:05.991" v="1440" actId="478"/>
          <ac:picMkLst>
            <pc:docMk/>
            <pc:sldMk cId="1698969649" sldId="286"/>
            <ac:picMk id="3" creationId="{159F611E-144E-98DA-8B34-ECA6C34829B7}"/>
          </ac:picMkLst>
        </pc:picChg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  <pc:spChg chg="add mod">
          <ac:chgData name="Weifeng Xu" userId="e7aed605-a3dd-4d5a-a692-a87037af107b" providerId="ADAL" clId="{B29BA757-A9E5-4E35-900E-70A7C044DEA3}" dt="2025-05-07T21:13:12.420" v="1444"/>
          <ac:spMkLst>
            <pc:docMk/>
            <pc:sldMk cId="4021924536" sldId="286"/>
            <ac:spMk id="2" creationId="{CBF71ECA-6404-332B-3060-FE5D929F540E}"/>
          </ac:spMkLst>
        </pc:spChg>
        <pc:spChg chg="add mod">
          <ac:chgData name="Weifeng Xu" userId="e7aed605-a3dd-4d5a-a692-a87037af107b" providerId="ADAL" clId="{B29BA757-A9E5-4E35-900E-70A7C044DEA3}" dt="2025-05-07T21:24:43.555" v="1499" actId="27636"/>
          <ac:spMkLst>
            <pc:docMk/>
            <pc:sldMk cId="4021924536" sldId="286"/>
            <ac:spMk id="3" creationId="{158A4B92-AAEF-A08A-D7FA-EBB0C2B49A7F}"/>
          </ac:spMkLst>
        </pc:spChg>
        <pc:picChg chg="add mod">
          <ac:chgData name="Weifeng Xu" userId="e7aed605-a3dd-4d5a-a692-a87037af107b" providerId="ADAL" clId="{B29BA757-A9E5-4E35-900E-70A7C044DEA3}" dt="2025-05-07T21:24:47.497" v="1500" actId="14100"/>
          <ac:picMkLst>
            <pc:docMk/>
            <pc:sldMk cId="4021924536" sldId="286"/>
            <ac:picMk id="4" creationId="{1E14C428-026F-4B5D-C6B3-7825F4EC73BA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  <pc:spChg chg="del mod ord">
          <ac:chgData name="Weifeng Xu" userId="e7aed605-a3dd-4d5a-a692-a87037af107b" providerId="ADAL" clId="{B29BA757-A9E5-4E35-900E-70A7C044DEA3}" dt="2025-05-07T21:26:36.211" v="1504" actId="700"/>
          <ac:spMkLst>
            <pc:docMk/>
            <pc:sldMk cId="214610006" sldId="287"/>
            <ac:spMk id="2" creationId="{97B3BCA3-7784-B0A3-93DF-8AC23944B9C9}"/>
          </ac:spMkLst>
        </pc:spChg>
        <pc:spChg chg="add mod ord">
          <ac:chgData name="Weifeng Xu" userId="e7aed605-a3dd-4d5a-a692-a87037af107b" providerId="ADAL" clId="{B29BA757-A9E5-4E35-900E-70A7C044DEA3}" dt="2025-05-08T16:45:28.350" v="2080" actId="6549"/>
          <ac:spMkLst>
            <pc:docMk/>
            <pc:sldMk cId="214610006" sldId="287"/>
            <ac:spMk id="3" creationId="{71869232-8935-06E6-F90B-3F2E5298D6C3}"/>
          </ac:spMkLst>
        </pc:spChg>
        <pc:spChg chg="add mod ord">
          <ac:chgData name="Weifeng Xu" userId="e7aed605-a3dd-4d5a-a692-a87037af107b" providerId="ADAL" clId="{B29BA757-A9E5-4E35-900E-70A7C044DEA3}" dt="2025-05-07T21:26:36.211" v="1504" actId="700"/>
          <ac:spMkLst>
            <pc:docMk/>
            <pc:sldMk cId="214610006" sldId="287"/>
            <ac:spMk id="4" creationId="{31E0C3D3-850C-65E9-0AB6-979F5C944FFB}"/>
          </ac:spMkLst>
        </pc:spChg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  <pc:spChg chg="del mod ord">
          <ac:chgData name="Weifeng Xu" userId="e7aed605-a3dd-4d5a-a692-a87037af107b" providerId="ADAL" clId="{B29BA757-A9E5-4E35-900E-70A7C044DEA3}" dt="2025-05-07T21:26:56.168" v="1513" actId="700"/>
          <ac:spMkLst>
            <pc:docMk/>
            <pc:sldMk cId="1407769080" sldId="288"/>
            <ac:spMk id="2" creationId="{1752F31D-E472-C9E1-8F4A-084A1F81D9A2}"/>
          </ac:spMkLst>
        </pc:spChg>
        <pc:spChg chg="del mod ord">
          <ac:chgData name="Weifeng Xu" userId="e7aed605-a3dd-4d5a-a692-a87037af107b" providerId="ADAL" clId="{B29BA757-A9E5-4E35-900E-70A7C044DEA3}" dt="2025-05-07T21:26:56.168" v="1513" actId="700"/>
          <ac:spMkLst>
            <pc:docMk/>
            <pc:sldMk cId="1407769080" sldId="288"/>
            <ac:spMk id="3" creationId="{7ECD0CC4-5792-3C28-9D93-E30A6C0D3CD6}"/>
          </ac:spMkLst>
        </pc:spChg>
        <pc:spChg chg="add mod ord">
          <ac:chgData name="Weifeng Xu" userId="e7aed605-a3dd-4d5a-a692-a87037af107b" providerId="ADAL" clId="{B29BA757-A9E5-4E35-900E-70A7C044DEA3}" dt="2025-05-08T17:18:38.081" v="2136" actId="20577"/>
          <ac:spMkLst>
            <pc:docMk/>
            <pc:sldMk cId="1407769080" sldId="288"/>
            <ac:spMk id="4" creationId="{CFFE4D01-F5ED-09CD-7257-8AF6118EA6E9}"/>
          </ac:spMkLst>
        </pc:spChg>
        <pc:spChg chg="add mod ord">
          <ac:chgData name="Weifeng Xu" userId="e7aed605-a3dd-4d5a-a692-a87037af107b" providerId="ADAL" clId="{B29BA757-A9E5-4E35-900E-70A7C044DEA3}" dt="2025-05-08T19:16:33.374" v="2189" actId="27636"/>
          <ac:spMkLst>
            <pc:docMk/>
            <pc:sldMk cId="1407769080" sldId="288"/>
            <ac:spMk id="5" creationId="{1F3EC17E-17B1-2D01-7924-FC11EAC60408}"/>
          </ac:spMkLst>
        </pc:spChg>
        <pc:picChg chg="add del mod">
          <ac:chgData name="Weifeng Xu" userId="e7aed605-a3dd-4d5a-a692-a87037af107b" providerId="ADAL" clId="{B29BA757-A9E5-4E35-900E-70A7C044DEA3}" dt="2025-05-08T19:15:24.102" v="2174" actId="478"/>
          <ac:picMkLst>
            <pc:docMk/>
            <pc:sldMk cId="1407769080" sldId="288"/>
            <ac:picMk id="3" creationId="{5A421330-2F70-D342-79E2-D26DCEF60134}"/>
          </ac:picMkLst>
        </pc:picChg>
        <pc:picChg chg="add mod">
          <ac:chgData name="Weifeng Xu" userId="e7aed605-a3dd-4d5a-a692-a87037af107b" providerId="ADAL" clId="{B29BA757-A9E5-4E35-900E-70A7C044DEA3}" dt="2025-05-08T19:16:25.027" v="2184" actId="1076"/>
          <ac:picMkLst>
            <pc:docMk/>
            <pc:sldMk cId="1407769080" sldId="288"/>
            <ac:picMk id="7" creationId="{8B38289A-CA97-8849-88CD-EA16AFD76FCC}"/>
          </ac:picMkLst>
        </pc:picChg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  <pc:spChg chg="del">
          <ac:chgData name="Weifeng Xu" userId="e7aed605-a3dd-4d5a-a692-a87037af107b" providerId="ADAL" clId="{B29BA757-A9E5-4E35-900E-70A7C044DEA3}" dt="2025-05-07T21:33:16.292" v="1542" actId="700"/>
          <ac:spMkLst>
            <pc:docMk/>
            <pc:sldMk cId="104095834" sldId="289"/>
            <ac:spMk id="2" creationId="{BA5BBCA2-EBF6-A260-2C74-12244BFFE98A}"/>
          </ac:spMkLst>
        </pc:spChg>
        <pc:spChg chg="add mod">
          <ac:chgData name="Weifeng Xu" userId="e7aed605-a3dd-4d5a-a692-a87037af107b" providerId="ADAL" clId="{B29BA757-A9E5-4E35-900E-70A7C044DEA3}" dt="2025-05-08T12:49:24.842" v="1977" actId="20577"/>
          <ac:spMkLst>
            <pc:docMk/>
            <pc:sldMk cId="104095834" sldId="289"/>
            <ac:spMk id="2" creationId="{C78E3B81-239C-8B39-EAF8-2D5D7BDE928F}"/>
          </ac:spMkLst>
        </pc:spChg>
        <pc:spChg chg="add mod">
          <ac:chgData name="Weifeng Xu" userId="e7aed605-a3dd-4d5a-a692-a87037af107b" providerId="ADAL" clId="{B29BA757-A9E5-4E35-900E-70A7C044DEA3}" dt="2025-05-08T12:48:50.248" v="1958" actId="14100"/>
          <ac:spMkLst>
            <pc:docMk/>
            <pc:sldMk cId="104095834" sldId="289"/>
            <ac:spMk id="3" creationId="{94098692-4163-A81C-C866-791957592507}"/>
          </ac:spMkLst>
        </pc:spChg>
        <pc:spChg chg="add del mod">
          <ac:chgData name="Weifeng Xu" userId="e7aed605-a3dd-4d5a-a692-a87037af107b" providerId="ADAL" clId="{B29BA757-A9E5-4E35-900E-70A7C044DEA3}" dt="2025-05-08T02:57:54.790" v="1751" actId="478"/>
          <ac:spMkLst>
            <pc:docMk/>
            <pc:sldMk cId="104095834" sldId="289"/>
            <ac:spMk id="11" creationId="{CAE27F03-72F2-45F3-466F-2FC3983CA955}"/>
          </ac:spMkLst>
        </pc:spChg>
        <pc:spChg chg="add mod">
          <ac:chgData name="Weifeng Xu" userId="e7aed605-a3dd-4d5a-a692-a87037af107b" providerId="ADAL" clId="{B29BA757-A9E5-4E35-900E-70A7C044DEA3}" dt="2025-05-08T12:58:45.404" v="2031" actId="1076"/>
          <ac:spMkLst>
            <pc:docMk/>
            <pc:sldMk cId="104095834" sldId="289"/>
            <ac:spMk id="12" creationId="{4649B735-6C84-0CB5-AAC8-9CE58C241C64}"/>
          </ac:spMkLst>
        </pc:spChg>
        <pc:spChg chg="add mod">
          <ac:chgData name="Weifeng Xu" userId="e7aed605-a3dd-4d5a-a692-a87037af107b" providerId="ADAL" clId="{B29BA757-A9E5-4E35-900E-70A7C044DEA3}" dt="2025-05-08T12:54:34.157" v="1996" actId="113"/>
          <ac:spMkLst>
            <pc:docMk/>
            <pc:sldMk cId="104095834" sldId="289"/>
            <ac:spMk id="14" creationId="{4F885FB7-9F51-E9FE-EC27-814172F25417}"/>
          </ac:spMkLst>
        </pc:spChg>
        <pc:picChg chg="add del mod">
          <ac:chgData name="Weifeng Xu" userId="e7aed605-a3dd-4d5a-a692-a87037af107b" providerId="ADAL" clId="{B29BA757-A9E5-4E35-900E-70A7C044DEA3}" dt="2025-05-08T01:27:11.761" v="1545" actId="478"/>
          <ac:picMkLst>
            <pc:docMk/>
            <pc:sldMk cId="104095834" sldId="289"/>
            <ac:picMk id="4" creationId="{D1058116-1469-3752-DCE9-7ED410A3D219}"/>
          </ac:picMkLst>
        </pc:picChg>
        <pc:picChg chg="add del mod">
          <ac:chgData name="Weifeng Xu" userId="e7aed605-a3dd-4d5a-a692-a87037af107b" providerId="ADAL" clId="{B29BA757-A9E5-4E35-900E-70A7C044DEA3}" dt="2025-05-08T02:05:59.157" v="1628" actId="478"/>
          <ac:picMkLst>
            <pc:docMk/>
            <pc:sldMk cId="104095834" sldId="289"/>
            <ac:picMk id="5" creationId="{7B2F48E1-08A0-E04E-4FE9-C73A491103B8}"/>
          </ac:picMkLst>
        </pc:picChg>
        <pc:picChg chg="add del mod">
          <ac:chgData name="Weifeng Xu" userId="e7aed605-a3dd-4d5a-a692-a87037af107b" providerId="ADAL" clId="{B29BA757-A9E5-4E35-900E-70A7C044DEA3}" dt="2025-05-08T02:05:08.953" v="1625" actId="478"/>
          <ac:picMkLst>
            <pc:docMk/>
            <pc:sldMk cId="104095834" sldId="289"/>
            <ac:picMk id="7" creationId="{586F9B7A-EB85-3D38-13B3-1ABD6044EB13}"/>
          </ac:picMkLst>
        </pc:picChg>
        <pc:picChg chg="add mod modCrop">
          <ac:chgData name="Weifeng Xu" userId="e7aed605-a3dd-4d5a-a692-a87037af107b" providerId="ADAL" clId="{B29BA757-A9E5-4E35-900E-70A7C044DEA3}" dt="2025-05-08T12:54:03.278" v="1985" actId="1076"/>
          <ac:picMkLst>
            <pc:docMk/>
            <pc:sldMk cId="104095834" sldId="289"/>
            <ac:picMk id="9" creationId="{3C0713E6-7993-7CB4-15DD-7DEAEB0C823C}"/>
          </ac:picMkLst>
        </pc:picChg>
        <pc:picChg chg="add mod">
          <ac:chgData name="Weifeng Xu" userId="e7aed605-a3dd-4d5a-a692-a87037af107b" providerId="ADAL" clId="{B29BA757-A9E5-4E35-900E-70A7C044DEA3}" dt="2025-05-08T02:34:51.782" v="1657" actId="1076"/>
          <ac:picMkLst>
            <pc:docMk/>
            <pc:sldMk cId="104095834" sldId="289"/>
            <ac:picMk id="10" creationId="{2393EE23-19CC-1817-411B-5FC5F4BD9FEF}"/>
          </ac:picMkLst>
        </pc:picChg>
        <pc:picChg chg="add del mod">
          <ac:chgData name="Weifeng Xu" userId="e7aed605-a3dd-4d5a-a692-a87037af107b" providerId="ADAL" clId="{B29BA757-A9E5-4E35-900E-70A7C044DEA3}" dt="2025-05-08T01:46:05.421" v="1573" actId="21"/>
          <ac:picMkLst>
            <pc:docMk/>
            <pc:sldMk cId="104095834" sldId="289"/>
            <ac:picMk id="1026" creationId="{7EB37E70-5ABD-ED8F-2AF3-0D8F1FCC0D0E}"/>
          </ac:picMkLst>
        </pc:picChg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  <pc:spChg chg="del mod ord">
          <ac:chgData name="Weifeng Xu" userId="e7aed605-a3dd-4d5a-a692-a87037af107b" providerId="ADAL" clId="{B29BA757-A9E5-4E35-900E-70A7C044DEA3}" dt="2025-05-08T01:46:13.901" v="1575" actId="700"/>
          <ac:spMkLst>
            <pc:docMk/>
            <pc:sldMk cId="3513636499" sldId="290"/>
            <ac:spMk id="2" creationId="{82CCC1A2-8879-F4E9-AFC1-09C8376E38E8}"/>
          </ac:spMkLst>
        </pc:spChg>
        <pc:spChg chg="del">
          <ac:chgData name="Weifeng Xu" userId="e7aed605-a3dd-4d5a-a692-a87037af107b" providerId="ADAL" clId="{B29BA757-A9E5-4E35-900E-70A7C044DEA3}" dt="2025-05-08T01:46:13.901" v="1575" actId="700"/>
          <ac:spMkLst>
            <pc:docMk/>
            <pc:sldMk cId="3513636499" sldId="290"/>
            <ac:spMk id="3" creationId="{50A86F6B-C935-AEC7-0197-231A722045DF}"/>
          </ac:spMkLst>
        </pc:spChg>
        <pc:spChg chg="add mod ord">
          <ac:chgData name="Weifeng Xu" userId="e7aed605-a3dd-4d5a-a692-a87037af107b" providerId="ADAL" clId="{B29BA757-A9E5-4E35-900E-70A7C044DEA3}" dt="2025-05-08T01:52:31.932" v="1604" actId="20577"/>
          <ac:spMkLst>
            <pc:docMk/>
            <pc:sldMk cId="3513636499" sldId="290"/>
            <ac:spMk id="4" creationId="{7920F541-1FF9-1E6D-E67D-F9CF3F785CB2}"/>
          </ac:spMkLst>
        </pc:spChg>
        <pc:spChg chg="add mod">
          <ac:chgData name="Weifeng Xu" userId="e7aed605-a3dd-4d5a-a692-a87037af107b" providerId="ADAL" clId="{B29BA757-A9E5-4E35-900E-70A7C044DEA3}" dt="2025-05-08T01:48:02.680" v="1589" actId="404"/>
          <ac:spMkLst>
            <pc:docMk/>
            <pc:sldMk cId="3513636499" sldId="290"/>
            <ac:spMk id="7" creationId="{0A53C6D3-859F-CB80-D5A3-C12058923566}"/>
          </ac:spMkLst>
        </pc:spChg>
        <pc:picChg chg="add mod">
          <ac:chgData name="Weifeng Xu" userId="e7aed605-a3dd-4d5a-a692-a87037af107b" providerId="ADAL" clId="{B29BA757-A9E5-4E35-900E-70A7C044DEA3}" dt="2025-05-08T01:50:53.145" v="1595" actId="14100"/>
          <ac:picMkLst>
            <pc:docMk/>
            <pc:sldMk cId="3513636499" sldId="290"/>
            <ac:picMk id="5" creationId="{9AAF4039-1E14-52CF-3079-5441AA45A89D}"/>
          </ac:picMkLst>
        </pc:picChg>
        <pc:picChg chg="add">
          <ac:chgData name="Weifeng Xu" userId="e7aed605-a3dd-4d5a-a692-a87037af107b" providerId="ADAL" clId="{B29BA757-A9E5-4E35-900E-70A7C044DEA3}" dt="2025-05-08T01:50:05.411" v="1591"/>
          <ac:picMkLst>
            <pc:docMk/>
            <pc:sldMk cId="3513636499" sldId="290"/>
            <ac:picMk id="8" creationId="{9CF48E1D-64B9-AE4D-6CF8-29AEC4718E51}"/>
          </ac:picMkLst>
        </pc:picChg>
        <pc:picChg chg="add mod">
          <ac:chgData name="Weifeng Xu" userId="e7aed605-a3dd-4d5a-a692-a87037af107b" providerId="ADAL" clId="{B29BA757-A9E5-4E35-900E-70A7C044DEA3}" dt="2025-05-08T01:50:54.973" v="1596" actId="1076"/>
          <ac:picMkLst>
            <pc:docMk/>
            <pc:sldMk cId="3513636499" sldId="290"/>
            <ac:picMk id="10" creationId="{6A9B681F-6630-542E-ACBC-85969856AA43}"/>
          </ac:picMkLst>
        </pc:picChg>
        <pc:picChg chg="add mod">
          <ac:chgData name="Weifeng Xu" userId="e7aed605-a3dd-4d5a-a692-a87037af107b" providerId="ADAL" clId="{B29BA757-A9E5-4E35-900E-70A7C044DEA3}" dt="2025-05-08T01:51:05.092" v="1598" actId="14100"/>
          <ac:picMkLst>
            <pc:docMk/>
            <pc:sldMk cId="3513636499" sldId="290"/>
            <ac:picMk id="1026" creationId="{7EB37E70-5ABD-ED8F-2AF3-0D8F1FCC0D0E}"/>
          </ac:picMkLst>
        </pc:picChg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  <pc:spChg chg="mod">
          <ac:chgData name="Weifeng Xu" userId="e7aed605-a3dd-4d5a-a692-a87037af107b" providerId="ADAL" clId="{B29BA757-A9E5-4E35-900E-70A7C044DEA3}" dt="2025-05-08T17:20:40.448" v="2146"/>
          <ac:spMkLst>
            <pc:docMk/>
            <pc:sldMk cId="767342062" sldId="291"/>
            <ac:spMk id="2" creationId="{CAE49999-3E78-C826-35DB-FA83936F402E}"/>
          </ac:spMkLst>
        </pc:spChg>
        <pc:spChg chg="mod">
          <ac:chgData name="Weifeng Xu" userId="e7aed605-a3dd-4d5a-a692-a87037af107b" providerId="ADAL" clId="{B29BA757-A9E5-4E35-900E-70A7C044DEA3}" dt="2025-05-08T19:11:05.734" v="2163" actId="27636"/>
          <ac:spMkLst>
            <pc:docMk/>
            <pc:sldMk cId="767342062" sldId="291"/>
            <ac:spMk id="3" creationId="{4D8A1080-9CF1-63B1-9C35-6C67D82E507A}"/>
          </ac:spMkLst>
        </pc:spChg>
        <pc:picChg chg="add del mod">
          <ac:chgData name="Weifeng Xu" userId="e7aed605-a3dd-4d5a-a692-a87037af107b" providerId="ADAL" clId="{B29BA757-A9E5-4E35-900E-70A7C044DEA3}" dt="2025-05-08T19:18:32.442" v="2199" actId="478"/>
          <ac:picMkLst>
            <pc:docMk/>
            <pc:sldMk cId="767342062" sldId="291"/>
            <ac:picMk id="5" creationId="{3803A606-8D7C-503C-615B-3814405ACA77}"/>
          </ac:picMkLst>
        </pc:picChg>
        <pc:picChg chg="add mod">
          <ac:chgData name="Weifeng Xu" userId="e7aed605-a3dd-4d5a-a692-a87037af107b" providerId="ADAL" clId="{B29BA757-A9E5-4E35-900E-70A7C044DEA3}" dt="2025-05-08T19:18:52.428" v="2201" actId="1076"/>
          <ac:picMkLst>
            <pc:docMk/>
            <pc:sldMk cId="767342062" sldId="291"/>
            <ac:picMk id="7" creationId="{04A12B0D-84FF-4EDB-FBF7-98E93958BF25}"/>
          </ac:picMkLst>
        </pc:picChg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  <pc:picChg chg="del">
          <ac:chgData name="Weifeng Xu" userId="e7aed605-a3dd-4d5a-a692-a87037af107b" providerId="ADAL" clId="{B29BA757-A9E5-4E35-900E-70A7C044DEA3}" dt="2025-05-08T12:32:50.021" v="1860" actId="478"/>
          <ac:picMkLst>
            <pc:docMk/>
            <pc:sldMk cId="4059981469" sldId="291"/>
            <ac:picMk id="9" creationId="{80280589-8BAC-57AA-CCD3-5B88B55D7481}"/>
          </ac:picMkLst>
        </pc:picChg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  <pc:spChg chg="mod">
          <ac:chgData name="Weifeng Xu" userId="e7aed605-a3dd-4d5a-a692-a87037af107b" providerId="ADAL" clId="{B29BA757-A9E5-4E35-900E-70A7C044DEA3}" dt="2025-05-08T19:13:18.011" v="2170"/>
          <ac:spMkLst>
            <pc:docMk/>
            <pc:sldMk cId="3454193145" sldId="292"/>
            <ac:spMk id="2" creationId="{C2D26B6D-C1EF-BA0F-B1BF-7249D51DF765}"/>
          </ac:spMkLst>
        </pc:spChg>
        <pc:spChg chg="mod">
          <ac:chgData name="Weifeng Xu" userId="e7aed605-a3dd-4d5a-a692-a87037af107b" providerId="ADAL" clId="{B29BA757-A9E5-4E35-900E-70A7C044DEA3}" dt="2025-05-08T19:13:59.078" v="2173" actId="20577"/>
          <ac:spMkLst>
            <pc:docMk/>
            <pc:sldMk cId="3454193145" sldId="292"/>
            <ac:spMk id="3" creationId="{73D49F2B-6AA7-9D1C-C78A-33475716E02E}"/>
          </ac:spMkLst>
        </pc:spChg>
        <pc:picChg chg="add mod">
          <ac:chgData name="Weifeng Xu" userId="e7aed605-a3dd-4d5a-a692-a87037af107b" providerId="ADAL" clId="{B29BA757-A9E5-4E35-900E-70A7C044DEA3}" dt="2025-05-08T19:19:12.442" v="2205" actId="1076"/>
          <ac:picMkLst>
            <pc:docMk/>
            <pc:sldMk cId="3454193145" sldId="292"/>
            <ac:picMk id="5" creationId="{CBED7160-CEBC-26B7-7F33-D6818A326A84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  <pc:spChg chg="del">
          <ac:chgData name="Weifeng Xu" userId="e7aed605-a3dd-4d5a-a692-a87037af107b" providerId="ADAL" clId="{B29BA757-A9E5-4E35-900E-70A7C044DEA3}" dt="2025-05-08T19:17:33.302" v="2193" actId="700"/>
          <ac:spMkLst>
            <pc:docMk/>
            <pc:sldMk cId="2222583924" sldId="293"/>
            <ac:spMk id="2" creationId="{FF7E5227-D4A8-698D-DF01-C3C821F3B2AD}"/>
          </ac:spMkLst>
        </pc:spChg>
        <pc:spChg chg="del">
          <ac:chgData name="Weifeng Xu" userId="e7aed605-a3dd-4d5a-a692-a87037af107b" providerId="ADAL" clId="{B29BA757-A9E5-4E35-900E-70A7C044DEA3}" dt="2025-05-08T19:17:33.302" v="2193" actId="700"/>
          <ac:spMkLst>
            <pc:docMk/>
            <pc:sldMk cId="2222583924" sldId="293"/>
            <ac:spMk id="3" creationId="{74DBBA96-383F-66E7-C14F-DD95A33661DD}"/>
          </ac:spMkLst>
        </pc:spChg>
        <pc:picChg chg="add mod">
          <ac:chgData name="Weifeng Xu" userId="e7aed605-a3dd-4d5a-a692-a87037af107b" providerId="ADAL" clId="{B29BA757-A9E5-4E35-900E-70A7C044DEA3}" dt="2025-05-08T19:17:53.737" v="2198" actId="14100"/>
          <ac:picMkLst>
            <pc:docMk/>
            <pc:sldMk cId="2222583924" sldId="293"/>
            <ac:picMk id="5" creationId="{4186F6DD-A471-6AF7-8F5F-D1BB21F02C6F}"/>
          </ac:picMkLst>
        </pc:picChg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  <pc:spChg chg="del">
          <ac:chgData name="Weifeng Xu" userId="e7aed605-a3dd-4d5a-a692-a87037af107b" providerId="ADAL" clId="{B29BA757-A9E5-4E35-900E-70A7C044DEA3}" dt="2025-05-08T19:15:38.801" v="2176" actId="700"/>
          <ac:spMkLst>
            <pc:docMk/>
            <pc:sldMk cId="3547774912" sldId="293"/>
            <ac:spMk id="2" creationId="{F9C2EFB3-E1EC-508E-3E18-06040A0ECB23}"/>
          </ac:spMkLst>
        </pc:spChg>
        <pc:spChg chg="del">
          <ac:chgData name="Weifeng Xu" userId="e7aed605-a3dd-4d5a-a692-a87037af107b" providerId="ADAL" clId="{B29BA757-A9E5-4E35-900E-70A7C044DEA3}" dt="2025-05-08T19:15:38.801" v="2176" actId="700"/>
          <ac:spMkLst>
            <pc:docMk/>
            <pc:sldMk cId="3547774912" sldId="293"/>
            <ac:spMk id="3" creationId="{EB88A921-E6EC-F1CB-FEAB-6C8401B99999}"/>
          </ac:spMkLst>
        </pc:spChg>
        <pc:picChg chg="add del mod">
          <ac:chgData name="Weifeng Xu" userId="e7aed605-a3dd-4d5a-a692-a87037af107b" providerId="ADAL" clId="{B29BA757-A9E5-4E35-900E-70A7C044DEA3}" dt="2025-05-08T19:16:44.054" v="2190" actId="478"/>
          <ac:picMkLst>
            <pc:docMk/>
            <pc:sldMk cId="3547774912" sldId="293"/>
            <ac:picMk id="5" creationId="{745FD808-7329-3912-A5B7-E271AACC328B}"/>
          </ac:picMkLst>
        </pc:picChg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  <pc:spChg chg="mod">
          <ac:chgData name="Weifeng Xu" userId="e7aed605-a3dd-4d5a-a692-a87037af107b" providerId="ADAL" clId="{B29BA757-A9E5-4E35-900E-70A7C044DEA3}" dt="2025-05-08T19:20:21.356" v="2207"/>
          <ac:spMkLst>
            <pc:docMk/>
            <pc:sldMk cId="1894162818" sldId="294"/>
            <ac:spMk id="2" creationId="{8A5EA7A7-7546-259F-138F-E1A5611D271D}"/>
          </ac:spMkLst>
        </pc:spChg>
        <pc:spChg chg="mod">
          <ac:chgData name="Weifeng Xu" userId="e7aed605-a3dd-4d5a-a692-a87037af107b" providerId="ADAL" clId="{B29BA757-A9E5-4E35-900E-70A7C044DEA3}" dt="2025-05-08T19:22:39.501" v="2219" actId="14100"/>
          <ac:spMkLst>
            <pc:docMk/>
            <pc:sldMk cId="1894162818" sldId="294"/>
            <ac:spMk id="3" creationId="{5A44B8D2-6D11-C3ED-49E5-A2BD6A0A786B}"/>
          </ac:spMkLst>
        </pc:spChg>
        <pc:picChg chg="add mod">
          <ac:chgData name="Weifeng Xu" userId="e7aed605-a3dd-4d5a-a692-a87037af107b" providerId="ADAL" clId="{B29BA757-A9E5-4E35-900E-70A7C044DEA3}" dt="2025-05-08T19:22:47.041" v="2221" actId="1076"/>
          <ac:picMkLst>
            <pc:docMk/>
            <pc:sldMk cId="1894162818" sldId="294"/>
            <ac:picMk id="5" creationId="{FC330909-A9E0-A5DD-E2B9-B1DA78C093C9}"/>
          </ac:picMkLst>
        </pc:picChg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  <pc:spChg chg="mod">
          <ac:chgData name="Weifeng Xu" userId="e7aed605-a3dd-4d5a-a692-a87037af107b" providerId="ADAL" clId="{B29BA757-A9E5-4E35-900E-70A7C044DEA3}" dt="2025-05-08T19:25:40.416" v="2244" actId="14100"/>
          <ac:spMkLst>
            <pc:docMk/>
            <pc:sldMk cId="4224664371" sldId="295"/>
            <ac:spMk id="2" creationId="{CC825013-5F87-9BAF-F64A-9B9E836914ED}"/>
          </ac:spMkLst>
        </pc:spChg>
        <pc:spChg chg="mod">
          <ac:chgData name="Weifeng Xu" userId="e7aed605-a3dd-4d5a-a692-a87037af107b" providerId="ADAL" clId="{B29BA757-A9E5-4E35-900E-70A7C044DEA3}" dt="2025-05-08T19:25:47.903" v="2247" actId="14100"/>
          <ac:spMkLst>
            <pc:docMk/>
            <pc:sldMk cId="4224664371" sldId="295"/>
            <ac:spMk id="3" creationId="{B838E619-9D9B-F040-3EF5-EC48F39EB33D}"/>
          </ac:spMkLst>
        </pc:spChg>
        <pc:picChg chg="add mod modCrop">
          <ac:chgData name="Weifeng Xu" userId="e7aed605-a3dd-4d5a-a692-a87037af107b" providerId="ADAL" clId="{B29BA757-A9E5-4E35-900E-70A7C044DEA3}" dt="2025-05-08T19:25:57.875" v="2250" actId="14100"/>
          <ac:picMkLst>
            <pc:docMk/>
            <pc:sldMk cId="4224664371" sldId="295"/>
            <ac:picMk id="5" creationId="{96AD0C52-F73E-9C00-1B2E-438201B67412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  <pc:spChg chg="mod ord">
          <ac:chgData name="Weifeng Xu" userId="e7aed605-a3dd-4d5a-a692-a87037af107b" providerId="ADAL" clId="{B29BA757-A9E5-4E35-900E-70A7C044DEA3}" dt="2025-05-08T20:23:00.544" v="2270" actId="14100"/>
          <ac:spMkLst>
            <pc:docMk/>
            <pc:sldMk cId="720217490" sldId="296"/>
            <ac:spMk id="2" creationId="{0BA6628A-E4AC-488F-507F-7C1798B0A969}"/>
          </ac:spMkLst>
        </pc:spChg>
        <pc:spChg chg="del">
          <ac:chgData name="Weifeng Xu" userId="e7aed605-a3dd-4d5a-a692-a87037af107b" providerId="ADAL" clId="{B29BA757-A9E5-4E35-900E-70A7C044DEA3}" dt="2025-05-08T19:36:07.422" v="2253" actId="700"/>
          <ac:spMkLst>
            <pc:docMk/>
            <pc:sldMk cId="720217490" sldId="296"/>
            <ac:spMk id="3" creationId="{05E9D560-1DB8-2B36-CDD4-A916D8E1B7F2}"/>
          </ac:spMkLst>
        </pc:spChg>
        <pc:picChg chg="add mod modCrop">
          <ac:chgData name="Weifeng Xu" userId="e7aed605-a3dd-4d5a-a692-a87037af107b" providerId="ADAL" clId="{B29BA757-A9E5-4E35-900E-70A7C044DEA3}" dt="2025-05-08T20:22:57.148" v="2269" actId="1076"/>
          <ac:picMkLst>
            <pc:docMk/>
            <pc:sldMk cId="720217490" sldId="296"/>
            <ac:picMk id="5" creationId="{853A5202-C55B-A5E5-FCC4-FD4366B79A4D}"/>
          </ac:picMkLst>
        </pc:picChg>
        <pc:picChg chg="add mod modCrop">
          <ac:chgData name="Weifeng Xu" userId="e7aed605-a3dd-4d5a-a692-a87037af107b" providerId="ADAL" clId="{B29BA757-A9E5-4E35-900E-70A7C044DEA3}" dt="2025-05-08T20:22:50.205" v="2266" actId="1076"/>
          <ac:picMkLst>
            <pc:docMk/>
            <pc:sldMk cId="720217490" sldId="296"/>
            <ac:picMk id="7" creationId="{5D85F227-67D9-3DAD-4C0A-31D1DD81FFF6}"/>
          </ac:picMkLst>
        </pc:picChg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  <pc:spChg chg="mod ord">
          <ac:chgData name="Weifeng Xu" userId="e7aed605-a3dd-4d5a-a692-a87037af107b" providerId="ADAL" clId="{B29BA757-A9E5-4E35-900E-70A7C044DEA3}" dt="2025-05-08T20:23:48.102" v="2274" actId="20577"/>
          <ac:spMkLst>
            <pc:docMk/>
            <pc:sldMk cId="4294253925" sldId="297"/>
            <ac:spMk id="2" creationId="{3CA01EDE-72C9-4011-F496-B8B001D8B12E}"/>
          </ac:spMkLst>
        </pc:spChg>
        <pc:spChg chg="add mod ord">
          <ac:chgData name="Weifeng Xu" userId="e7aed605-a3dd-4d5a-a692-a87037af107b" providerId="ADAL" clId="{B29BA757-A9E5-4E35-900E-70A7C044DEA3}" dt="2025-05-08T20:25:02.179" v="2291" actId="20577"/>
          <ac:spMkLst>
            <pc:docMk/>
            <pc:sldMk cId="4294253925" sldId="297"/>
            <ac:spMk id="3" creationId="{60E09913-4E61-321F-DC98-B3EBDCC208F5}"/>
          </ac:spMkLst>
        </pc:spChg>
        <pc:picChg chg="add mod">
          <ac:chgData name="Weifeng Xu" userId="e7aed605-a3dd-4d5a-a692-a87037af107b" providerId="ADAL" clId="{B29BA757-A9E5-4E35-900E-70A7C044DEA3}" dt="2025-05-08T20:25:29.479" v="2296" actId="14100"/>
          <ac:picMkLst>
            <pc:docMk/>
            <pc:sldMk cId="4294253925" sldId="297"/>
            <ac:picMk id="5" creationId="{1A46FB93-EAA3-F652-D462-D8F356D13120}"/>
          </ac:picMkLst>
        </pc:picChg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  <pc:spChg chg="mod">
          <ac:chgData name="Weifeng Xu" userId="e7aed605-a3dd-4d5a-a692-a87037af107b" providerId="ADAL" clId="{B29BA757-A9E5-4E35-900E-70A7C044DEA3}" dt="2025-05-08T20:25:56.172" v="2298"/>
          <ac:spMkLst>
            <pc:docMk/>
            <pc:sldMk cId="2038064399" sldId="298"/>
            <ac:spMk id="2" creationId="{666077D4-137F-A3C1-96AE-71AF3BBACAF7}"/>
          </ac:spMkLst>
        </pc:spChg>
        <pc:spChg chg="mod">
          <ac:chgData name="Weifeng Xu" userId="e7aed605-a3dd-4d5a-a692-a87037af107b" providerId="ADAL" clId="{B29BA757-A9E5-4E35-900E-70A7C044DEA3}" dt="2025-05-08T20:26:01.468" v="2299"/>
          <ac:spMkLst>
            <pc:docMk/>
            <pc:sldMk cId="2038064399" sldId="298"/>
            <ac:spMk id="3" creationId="{DB4B3295-4A0B-936F-4048-B74309B14A55}"/>
          </ac:spMkLst>
        </pc:spChg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  <pc:spChg chg="mod">
          <ac:chgData name="Weifeng Xu" userId="e7aed605-a3dd-4d5a-a692-a87037af107b" providerId="ADAL" clId="{B29BA757-A9E5-4E35-900E-70A7C044DEA3}" dt="2025-05-08T20:26:23.305" v="2301"/>
          <ac:spMkLst>
            <pc:docMk/>
            <pc:sldMk cId="1215718099" sldId="299"/>
            <ac:spMk id="2" creationId="{820F9E33-1626-836C-DA8D-6407E2D8707D}"/>
          </ac:spMkLst>
        </pc:spChg>
        <pc:spChg chg="mod">
          <ac:chgData name="Weifeng Xu" userId="e7aed605-a3dd-4d5a-a692-a87037af107b" providerId="ADAL" clId="{B29BA757-A9E5-4E35-900E-70A7C044DEA3}" dt="2025-05-08T20:26:31.713" v="2302"/>
          <ac:spMkLst>
            <pc:docMk/>
            <pc:sldMk cId="1215718099" sldId="299"/>
            <ac:spMk id="3" creationId="{E3E9BEF8-C647-4ACB-A62B-0922FFFFC91A}"/>
          </ac:spMkLst>
        </pc:spChg>
      </pc:sld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20:44:45.203" v="32" actId="27636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20:45:02.331" v="3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  <pc:spChg chg="mod">
          <ac:chgData name="Weifeng Xu" userId="e7aed605-a3dd-4d5a-a692-a87037af107b" providerId="ADAL" clId="{69090D41-60B8-4636-A275-1996D027DEDB}" dt="2025-05-03T20:45:28.055" v="42" actId="20577"/>
          <ac:spMkLst>
            <pc:docMk/>
            <pc:sldMk cId="3637650244" sldId="257"/>
            <ac:spMk id="2" creationId="{581B0BDA-EADA-7012-694F-60F1BFB9D6D9}"/>
          </ac:spMkLst>
        </pc:spChg>
        <pc:spChg chg="mod">
          <ac:chgData name="Weifeng Xu" userId="e7aed605-a3dd-4d5a-a692-a87037af107b" providerId="ADAL" clId="{69090D41-60B8-4636-A275-1996D027DEDB}" dt="2025-05-03T20:45:36.690" v="43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digraph </a:t>
            </a:r>
            <a:r>
              <a:rPr lang="en-US" dirty="0" err="1"/>
              <a:t>MNIST_Tensor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lightgray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pPr>
              <a:buNone/>
            </a:pPr>
            <a:r>
              <a:rPr lang="en-US" dirty="0"/>
              <a:t>// Batch nodes</a:t>
            </a:r>
            <a:br>
              <a:rPr lang="en-US" dirty="0"/>
            </a:br>
            <a:r>
              <a:rPr lang="en-US" dirty="0"/>
              <a:t>Batch [label="Tensor (Batch Size: 4)", shape=folder,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// Batch elements</a:t>
            </a:r>
            <a:br>
              <a:rPr lang="en-US" dirty="0"/>
            </a:br>
            <a:r>
              <a:rPr lang="en-US" dirty="0"/>
              <a:t>Batch -&gt; Sample0;</a:t>
            </a:r>
            <a:br>
              <a:rPr lang="en-US" dirty="0"/>
            </a:br>
            <a:r>
              <a:rPr lang="en-US" dirty="0"/>
              <a:t>Batch -&gt; Sample1;</a:t>
            </a:r>
            <a:br>
              <a:rPr lang="en-US" dirty="0"/>
            </a:br>
            <a:r>
              <a:rPr lang="en-US" dirty="0"/>
              <a:t>Batch -&gt; Sample2;</a:t>
            </a:r>
            <a:br>
              <a:rPr lang="en-US" dirty="0"/>
            </a:br>
            <a:r>
              <a:rPr lang="en-US" dirty="0"/>
              <a:t>Batch -&gt; Sample3;</a:t>
            </a:r>
          </a:p>
          <a:p>
            <a:pPr>
              <a:buNone/>
            </a:pPr>
            <a:r>
              <a:rPr lang="en-US" dirty="0"/>
              <a:t>Sample0 [label="Sample 0\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Sample1 [label="Sample 1\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Sample2 [label="Sample 2\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Sample3 [label="Sample 3\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</a:p>
          <a:p>
            <a:r>
              <a:rPr lang="en-US" dirty="0"/>
              <a:t>// Detail for Sample0 only</a:t>
            </a:r>
            <a:br>
              <a:rPr lang="en-US" dirty="0"/>
            </a:br>
            <a:r>
              <a:rPr lang="en-US" dirty="0"/>
              <a:t>Sample0 -&gt; Channel0 [label="Channel 0"];</a:t>
            </a:r>
            <a:br>
              <a:rPr lang="en-US" dirty="0"/>
            </a:br>
            <a:r>
              <a:rPr lang="en-US" dirty="0"/>
              <a:t>Channel0 [label="Channel 0\n28x28", shape=note,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lightyellow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Dropout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r>
              <a:rPr lang="en-US" dirty="0"/>
              <a:t>  splines=polyline;</a:t>
            </a:r>
          </a:p>
          <a:p>
            <a:r>
              <a:rPr lang="en-US" dirty="0"/>
              <a:t>  node [shape=circle, width=0.5, </a:t>
            </a:r>
            <a:r>
              <a:rPr lang="en-US" dirty="0" err="1"/>
              <a:t>fixedsize</a:t>
            </a:r>
            <a:r>
              <a:rPr lang="en-US" dirty="0"/>
              <a:t>=true, style=filled, </a:t>
            </a:r>
            <a:r>
              <a:rPr lang="en-US" dirty="0" err="1"/>
              <a:t>fontcolor</a:t>
            </a:r>
            <a:r>
              <a:rPr lang="en-US" dirty="0"/>
              <a:t>=black];</a:t>
            </a:r>
          </a:p>
          <a:p>
            <a:endParaRPr lang="en-US" dirty="0"/>
          </a:p>
          <a:p>
            <a:r>
              <a:rPr lang="en-US" dirty="0"/>
              <a:t>  // Input neurons</a:t>
            </a:r>
          </a:p>
          <a:p>
            <a:r>
              <a:rPr lang="en-US" dirty="0"/>
              <a:t>  subgraph </a:t>
            </a:r>
            <a:r>
              <a:rPr lang="en-US" dirty="0" err="1"/>
              <a:t>cluster_input</a:t>
            </a:r>
            <a:r>
              <a:rPr lang="en-US" dirty="0"/>
              <a:t> {</a:t>
            </a:r>
          </a:p>
          <a:p>
            <a:r>
              <a:rPr lang="en-US" dirty="0"/>
              <a:t>    label="Input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I1 [label="I1",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I2 [label="I2",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I3 [label="I3",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I4 [label="I4",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Hidden layer neurons (some dropped)</a:t>
            </a:r>
          </a:p>
          <a:p>
            <a:r>
              <a:rPr lang="en-US" dirty="0"/>
              <a:t>  subgraph </a:t>
            </a:r>
            <a:r>
              <a:rPr lang="en-US" dirty="0" err="1"/>
              <a:t>cluster_hidden</a:t>
            </a:r>
            <a:r>
              <a:rPr lang="en-US" dirty="0"/>
              <a:t> {</a:t>
            </a:r>
          </a:p>
          <a:p>
            <a:r>
              <a:rPr lang="en-US" dirty="0"/>
              <a:t>    label="Hidden Layer (with Dropout)";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H1 [label="H1",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H2 [label="H2", </a:t>
            </a:r>
            <a:r>
              <a:rPr lang="en-US" dirty="0" err="1"/>
              <a:t>fillcolor</a:t>
            </a:r>
            <a:r>
              <a:rPr lang="en-US" dirty="0"/>
              <a:t>=red, style="</a:t>
            </a:r>
            <a:r>
              <a:rPr lang="en-US" dirty="0" err="1"/>
              <a:t>filled,dashed</a:t>
            </a:r>
            <a:r>
              <a:rPr lang="en-US" dirty="0"/>
              <a:t>", </a:t>
            </a:r>
            <a:r>
              <a:rPr lang="en-US" dirty="0" err="1"/>
              <a:t>fontcolor</a:t>
            </a:r>
            <a:r>
              <a:rPr lang="en-US" dirty="0"/>
              <a:t>=white]; // Dropped</a:t>
            </a:r>
          </a:p>
          <a:p>
            <a:r>
              <a:rPr lang="en-US" dirty="0"/>
              <a:t>    H3 [label="H3",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H4 [label="H4", </a:t>
            </a:r>
            <a:r>
              <a:rPr lang="en-US" dirty="0" err="1"/>
              <a:t>fillcolor</a:t>
            </a:r>
            <a:r>
              <a:rPr lang="en-US" dirty="0"/>
              <a:t>=red, style="</a:t>
            </a:r>
            <a:r>
              <a:rPr lang="en-US" dirty="0" err="1"/>
              <a:t>filled,dashed</a:t>
            </a:r>
            <a:r>
              <a:rPr lang="en-US" dirty="0"/>
              <a:t>", </a:t>
            </a:r>
            <a:r>
              <a:rPr lang="en-US" dirty="0" err="1"/>
              <a:t>fontcolor</a:t>
            </a:r>
            <a:r>
              <a:rPr lang="en-US" dirty="0"/>
              <a:t>=white]; // Dropped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Output layer</a:t>
            </a:r>
          </a:p>
          <a:p>
            <a:r>
              <a:rPr lang="en-US" dirty="0"/>
              <a:t>  subgraph </a:t>
            </a:r>
            <a:r>
              <a:rPr lang="en-US" dirty="0" err="1"/>
              <a:t>cluster_output</a:t>
            </a:r>
            <a:r>
              <a:rPr lang="en-US" dirty="0"/>
              <a:t> {</a:t>
            </a:r>
          </a:p>
          <a:p>
            <a:r>
              <a:rPr lang="en-US" dirty="0"/>
              <a:t>    label="Output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O1 [label="O1", </a:t>
            </a:r>
            <a:r>
              <a:rPr lang="en-US" dirty="0" err="1"/>
              <a:t>fillcolor</a:t>
            </a:r>
            <a:r>
              <a:rPr lang="en-US" dirty="0"/>
              <a:t>=gold];</a:t>
            </a:r>
          </a:p>
          <a:p>
            <a:r>
              <a:rPr lang="en-US" dirty="0"/>
              <a:t>    O2 [label="O2", </a:t>
            </a:r>
            <a:r>
              <a:rPr lang="en-US" dirty="0" err="1"/>
              <a:t>fillcolor</a:t>
            </a:r>
            <a:r>
              <a:rPr lang="en-US" dirty="0"/>
              <a:t>=gold];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Connections (straight)</a:t>
            </a:r>
          </a:p>
          <a:p>
            <a:r>
              <a:rPr lang="en-US" dirty="0"/>
              <a:t>  I1 -&gt; H1;</a:t>
            </a:r>
          </a:p>
          <a:p>
            <a:r>
              <a:rPr lang="en-US" dirty="0"/>
              <a:t>  I1 -&gt; H2;</a:t>
            </a:r>
          </a:p>
          <a:p>
            <a:r>
              <a:rPr lang="en-US" dirty="0"/>
              <a:t>  I1 -&gt; H3;</a:t>
            </a:r>
          </a:p>
          <a:p>
            <a:r>
              <a:rPr lang="en-US" dirty="0"/>
              <a:t>  I1 -&gt; H4;</a:t>
            </a:r>
          </a:p>
          <a:p>
            <a:endParaRPr lang="en-US" dirty="0"/>
          </a:p>
          <a:p>
            <a:r>
              <a:rPr lang="en-US" dirty="0"/>
              <a:t>  I2 -&gt; H1;</a:t>
            </a:r>
          </a:p>
          <a:p>
            <a:r>
              <a:rPr lang="en-US" dirty="0"/>
              <a:t>  I2 -&gt; H2;</a:t>
            </a:r>
          </a:p>
          <a:p>
            <a:r>
              <a:rPr lang="en-US" dirty="0"/>
              <a:t>  I2 -&gt; H3;</a:t>
            </a:r>
          </a:p>
          <a:p>
            <a:r>
              <a:rPr lang="en-US" dirty="0"/>
              <a:t>  I2 -&gt; H4;</a:t>
            </a:r>
          </a:p>
          <a:p>
            <a:endParaRPr lang="en-US" dirty="0"/>
          </a:p>
          <a:p>
            <a:r>
              <a:rPr lang="en-US" dirty="0"/>
              <a:t>  I3 -&gt; H1;</a:t>
            </a:r>
          </a:p>
          <a:p>
            <a:r>
              <a:rPr lang="en-US" dirty="0"/>
              <a:t>  I3 -&gt; H2;</a:t>
            </a:r>
          </a:p>
          <a:p>
            <a:r>
              <a:rPr lang="en-US" dirty="0"/>
              <a:t>  I3 -&gt; H3;</a:t>
            </a:r>
          </a:p>
          <a:p>
            <a:r>
              <a:rPr lang="en-US" dirty="0"/>
              <a:t>  I3 -&gt; H4;</a:t>
            </a:r>
          </a:p>
          <a:p>
            <a:endParaRPr lang="en-US" dirty="0"/>
          </a:p>
          <a:p>
            <a:r>
              <a:rPr lang="en-US" dirty="0"/>
              <a:t>  I4 -&gt; H1;</a:t>
            </a:r>
          </a:p>
          <a:p>
            <a:r>
              <a:rPr lang="en-US" dirty="0"/>
              <a:t>  I4 -&gt; H2;</a:t>
            </a:r>
          </a:p>
          <a:p>
            <a:r>
              <a:rPr lang="en-US" dirty="0"/>
              <a:t>  I4 -&gt; H3;</a:t>
            </a:r>
          </a:p>
          <a:p>
            <a:r>
              <a:rPr lang="en-US" dirty="0"/>
              <a:t>  I4 -&gt; H4;</a:t>
            </a:r>
          </a:p>
          <a:p>
            <a:endParaRPr lang="en-US" dirty="0"/>
          </a:p>
          <a:p>
            <a:r>
              <a:rPr lang="en-US" dirty="0"/>
              <a:t>  H1 -&gt; O1;</a:t>
            </a:r>
          </a:p>
          <a:p>
            <a:r>
              <a:rPr lang="en-US" dirty="0"/>
              <a:t>  H1 -&gt; O2;</a:t>
            </a:r>
          </a:p>
          <a:p>
            <a:endParaRPr lang="en-US" dirty="0"/>
          </a:p>
          <a:p>
            <a:r>
              <a:rPr lang="en-US" dirty="0"/>
              <a:t>  H2 -&gt; O1 [style=dashed, color=gray];</a:t>
            </a:r>
          </a:p>
          <a:p>
            <a:r>
              <a:rPr lang="en-US" dirty="0"/>
              <a:t>  H2 -&gt; O2 [style=dashed, color=gray];</a:t>
            </a:r>
          </a:p>
          <a:p>
            <a:endParaRPr lang="en-US" dirty="0"/>
          </a:p>
          <a:p>
            <a:r>
              <a:rPr lang="en-US" dirty="0"/>
              <a:t>  H3 -&gt; O1;</a:t>
            </a:r>
          </a:p>
          <a:p>
            <a:r>
              <a:rPr lang="en-US" dirty="0"/>
              <a:t>  H3 -&gt; O2;</a:t>
            </a:r>
          </a:p>
          <a:p>
            <a:endParaRPr lang="en-US" dirty="0"/>
          </a:p>
          <a:p>
            <a:r>
              <a:rPr lang="en-US" dirty="0"/>
              <a:t>  H4 -&gt; O1 [style=dashed, color=gray];</a:t>
            </a:r>
          </a:p>
          <a:p>
            <a:r>
              <a:rPr lang="en-US" dirty="0"/>
              <a:t>  H4 -&gt; O2 [style=dashed, color=gray];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Convolutional Neural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beginner-friendly guide to CNN fundamentals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7E1D-5E15-54B3-8083-82EF06571D93}"/>
              </a:ext>
            </a:extLst>
          </p:cNvPr>
          <p:cNvSpPr txBox="1"/>
          <p:nvPr/>
        </p:nvSpPr>
        <p:spPr>
          <a:xfrm>
            <a:off x="3444240" y="6481495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https://indoml.com/2018/03/07/student-notes-convolutional-neural-networks-cnn-introduction/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20D-61CD-BE5F-6968-0A8A558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shape of MNIST images (batch size =4)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430DF8-27FE-CD92-A57D-5B08CECF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1" y="2274838"/>
            <a:ext cx="4702068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0A04D-63CB-DAB5-72ED-649087D0AF1D}"/>
              </a:ext>
            </a:extLst>
          </p:cNvPr>
          <p:cNvSpPr txBox="1"/>
          <p:nvPr/>
        </p:nvSpPr>
        <p:spPr>
          <a:xfrm>
            <a:off x="5958840" y="1905506"/>
            <a:ext cx="5570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/>
              <a:t>For MNIST images with a batch size of 4, the tensor shape is typically: </a:t>
            </a:r>
            <a:r>
              <a:rPr lang="en-GB" sz="2400" dirty="0">
                <a:solidFill>
                  <a:srgbClr val="FF0000"/>
                </a:solidFill>
              </a:rPr>
              <a:t>(4, 1, 28, 28)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Here's a breakdown of the dimensions: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4 → batch size (number of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1 → number of channels (grayscale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28 → 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28 → width</a:t>
            </a:r>
          </a:p>
        </p:txBody>
      </p:sp>
    </p:spTree>
    <p:extLst>
      <p:ext uri="{BB962C8B-B14F-4D97-AF65-F5344CB8AC3E}">
        <p14:creationId xmlns:p14="http://schemas.microsoft.com/office/powerpoint/2010/main" val="350429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volution Operation on Volume">
            <a:extLst>
              <a:ext uri="{FF2B5EF4-FFF2-40B4-BE49-F238E27FC236}">
                <a16:creationId xmlns:a16="http://schemas.microsoft.com/office/drawing/2014/main" id="{0475C885-1326-9941-92EF-0EDBB4AB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44" y="1855470"/>
            <a:ext cx="8508671" cy="39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59C82-8FD8-9D22-E50F-350FFEAC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 on Volume</a:t>
            </a:r>
          </a:p>
        </p:txBody>
      </p:sp>
    </p:spTree>
    <p:extLst>
      <p:ext uri="{BB962C8B-B14F-4D97-AF65-F5344CB8AC3E}">
        <p14:creationId xmlns:p14="http://schemas.microsoft.com/office/powerpoint/2010/main" val="81198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volution with Multiple Filters">
            <a:extLst>
              <a:ext uri="{FF2B5EF4-FFF2-40B4-BE49-F238E27FC236}">
                <a16:creationId xmlns:a16="http://schemas.microsoft.com/office/drawing/2014/main" id="{33C57649-6E23-435C-D7D0-E23DEEA1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83" y="1874519"/>
            <a:ext cx="8476297" cy="40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B0BFC-3C4A-F2FE-38EC-992F08EB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Operation with Multiple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0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F57-6E92-4DEA-C09F-4B388DFA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Using Multiple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6E54-C483-7405-7E0F-24ED839A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Extract Diverse Features:</a:t>
            </a:r>
          </a:p>
          <a:p>
            <a:pPr lvl="1"/>
            <a:r>
              <a:rPr lang="en-GB" dirty="0"/>
              <a:t>Each filter learns to detect a different feature, such as edges, textures, shapes, or patterns.</a:t>
            </a:r>
          </a:p>
          <a:p>
            <a:pPr lvl="1"/>
            <a:r>
              <a:rPr lang="en-GB" dirty="0"/>
              <a:t>For example, one filter might detect vertical edges, another horizontal edges, and another corners or blobs.</a:t>
            </a:r>
          </a:p>
          <a:p>
            <a:r>
              <a:rPr lang="en-GB" dirty="0"/>
              <a:t>Enhance Representational Power:</a:t>
            </a:r>
          </a:p>
          <a:p>
            <a:pPr lvl="1"/>
            <a:r>
              <a:rPr lang="en-GB" dirty="0"/>
              <a:t>More filters allow the CNN to create a richer and more expressive representation of the input, which is crucial for complex tasks like object recognition or classification.</a:t>
            </a:r>
          </a:p>
          <a:p>
            <a:r>
              <a:rPr lang="en-GB" dirty="0"/>
              <a:t>Improve Generalization:</a:t>
            </a:r>
          </a:p>
          <a:p>
            <a:pPr lvl="1"/>
            <a:r>
              <a:rPr lang="en-GB" dirty="0"/>
              <a:t>By learning a variety of features, the network becomes more robust and better at generalizing to new, unseen data.</a:t>
            </a:r>
          </a:p>
          <a:p>
            <a:r>
              <a:rPr lang="en-GB" dirty="0"/>
              <a:t>Enable Hierarchical Feature Learning:</a:t>
            </a:r>
          </a:p>
          <a:p>
            <a:pPr lvl="1"/>
            <a:r>
              <a:rPr lang="en-GB" dirty="0"/>
              <a:t>In deeper layers, filters can combine lower-level features (like edges) into higher-level concepts (like object parts or entire objects), progressively building a meaningful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582-002A-36B5-CC3F-6E8F90D7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x 1 Convolution</a:t>
            </a:r>
          </a:p>
        </p:txBody>
      </p:sp>
      <p:pic>
        <p:nvPicPr>
          <p:cNvPr id="10242" name="Picture 2" descr="1x1 Convolution">
            <a:extLst>
              <a:ext uri="{FF2B5EF4-FFF2-40B4-BE49-F238E27FC236}">
                <a16:creationId xmlns:a16="http://schemas.microsoft.com/office/drawing/2014/main" id="{B4344CDE-AFEC-899C-28CD-10BDDCF4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1690688"/>
            <a:ext cx="8020050" cy="41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5C5BE-4852-E1B6-18F7-B72DEE419C48}"/>
              </a:ext>
            </a:extLst>
          </p:cNvPr>
          <p:cNvSpPr txBox="1"/>
          <p:nvPr/>
        </p:nvSpPr>
        <p:spPr>
          <a:xfrm>
            <a:off x="2004060" y="6123543"/>
            <a:ext cx="889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flatten or “merge” channels together, which can save computations later in the network: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3D3-5E81-86DB-9CD1-5484A8A0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Convolution Layer</a:t>
            </a:r>
          </a:p>
        </p:txBody>
      </p:sp>
      <p:pic>
        <p:nvPicPr>
          <p:cNvPr id="11266" name="Picture 2" descr="One Convolution Layer">
            <a:extLst>
              <a:ext uri="{FF2B5EF4-FFF2-40B4-BE49-F238E27FC236}">
                <a16:creationId xmlns:a16="http://schemas.microsoft.com/office/drawing/2014/main" id="{90A62E87-9945-5ED0-7F61-CFC36590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5933"/>
            <a:ext cx="9243623" cy="35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C51D1-BE60-0DC1-DEFB-1E131D1F95FC}"/>
              </a:ext>
            </a:extLst>
          </p:cNvPr>
          <p:cNvSpPr/>
          <p:nvPr/>
        </p:nvSpPr>
        <p:spPr>
          <a:xfrm>
            <a:off x="8865705" y="2242267"/>
            <a:ext cx="970059" cy="5009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FB76F-4706-D488-B3E9-F616F58B8BBA}"/>
              </a:ext>
            </a:extLst>
          </p:cNvPr>
          <p:cNvCxnSpPr/>
          <p:nvPr/>
        </p:nvCxnSpPr>
        <p:spPr>
          <a:xfrm>
            <a:off x="8865705" y="2743199"/>
            <a:ext cx="365759" cy="95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6C0C7-5F78-EAC8-4BD0-A5DC444A8A26}"/>
              </a:ext>
            </a:extLst>
          </p:cNvPr>
          <p:cNvCxnSpPr/>
          <p:nvPr/>
        </p:nvCxnSpPr>
        <p:spPr>
          <a:xfrm flipH="1">
            <a:off x="9330856" y="2743199"/>
            <a:ext cx="485030" cy="9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8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0F541-1FF9-1E6D-E67D-F9CF3F78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BatchNorm: stabilize training</a:t>
            </a:r>
          </a:p>
        </p:txBody>
      </p:sp>
      <p:pic>
        <p:nvPicPr>
          <p:cNvPr id="1026" name="Picture 2" descr="What normalized data looks like (Image by Author)">
            <a:extLst>
              <a:ext uri="{FF2B5EF4-FFF2-40B4-BE49-F238E27FC236}">
                <a16:creationId xmlns:a16="http://schemas.microsoft.com/office/drawing/2014/main" id="{7EB37E70-5ABD-ED8F-2AF3-0D8F1FC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41" y="1284472"/>
            <a:ext cx="3123342" cy="26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AF4039-1E14-52CF-3079-5441AA45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2004189"/>
            <a:ext cx="8247254" cy="38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3C6D3-859F-CB80-D5A3-C12058923566}"/>
              </a:ext>
            </a:extLst>
          </p:cNvPr>
          <p:cNvSpPr txBox="1"/>
          <p:nvPr/>
        </p:nvSpPr>
        <p:spPr>
          <a:xfrm>
            <a:off x="2343151" y="6398825"/>
            <a:ext cx="333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https://i.sstatic.net/VEQhM.png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B681F-6630-542E-ACBC-85969856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441" y="4128277"/>
            <a:ext cx="3123342" cy="17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3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4AB42-BB4F-F79B-2EC5-FC1D508C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AE1BC-1D89-E6CD-0EDC-C8E32FC07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3DB-D588-CC1C-C06F-00A2300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Layer: reduce the size</a:t>
            </a:r>
          </a:p>
        </p:txBody>
      </p:sp>
      <p:pic>
        <p:nvPicPr>
          <p:cNvPr id="12290" name="Picture 2" descr="Pooling Layer">
            <a:extLst>
              <a:ext uri="{FF2B5EF4-FFF2-40B4-BE49-F238E27FC236}">
                <a16:creationId xmlns:a16="http://schemas.microsoft.com/office/drawing/2014/main" id="{0508AE45-9DD6-530C-9531-59ED7CB5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531620"/>
            <a:ext cx="693300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oling on Volume">
            <a:extLst>
              <a:ext uri="{FF2B5EF4-FFF2-40B4-BE49-F238E27FC236}">
                <a16:creationId xmlns:a16="http://schemas.microsoft.com/office/drawing/2014/main" id="{72F16100-5839-1DB5-9180-E2193DDF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3964305"/>
            <a:ext cx="4191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3456B-3961-6058-D1C2-26665C5F3B5D}"/>
              </a:ext>
            </a:extLst>
          </p:cNvPr>
          <p:cNvSpPr txBox="1"/>
          <p:nvPr/>
        </p:nvSpPr>
        <p:spPr>
          <a:xfrm>
            <a:off x="6240780" y="4836914"/>
            <a:ext cx="2202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erif" panose="020A0603040505020204" pitchFamily="18" charset="0"/>
              </a:rPr>
              <a:t>can be applied to the input to reduce the height and width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6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E6CBFF-52E4-BEC0-1F18-9255E84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D9D8-9F82-77E2-348B-D294C12EE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Introduction to CNNs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MNIST Dataset Overview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CNN Concepts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CNN Architecture</a:t>
            </a:r>
          </a:p>
          <a:p>
            <a:r>
              <a:rPr lang="en-GB" dirty="0"/>
              <a:t>Data Preprocessing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Training and Optimization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Evaluation and Visualization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753B-282E-ADB6-CA35-7EEA0F4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Representation</a:t>
            </a:r>
          </a:p>
        </p:txBody>
      </p:sp>
      <p:pic>
        <p:nvPicPr>
          <p:cNvPr id="8194" name="Picture 2" descr="CNN Simpler Notation 2">
            <a:extLst>
              <a:ext uri="{FF2B5EF4-FFF2-40B4-BE49-F238E27FC236}">
                <a16:creationId xmlns:a16="http://schemas.microsoft.com/office/drawing/2014/main" id="{4ED19399-1D30-6BBC-7731-37B40B89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90" y="4372516"/>
            <a:ext cx="4522470" cy="23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ne Convolution Layer">
            <a:extLst>
              <a:ext uri="{FF2B5EF4-FFF2-40B4-BE49-F238E27FC236}">
                <a16:creationId xmlns:a16="http://schemas.microsoft.com/office/drawing/2014/main" id="{9FEB5364-450E-6C16-1CDF-1787ACD1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" y="1382554"/>
            <a:ext cx="7185660" cy="27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41F1CB-EFD5-01E9-E854-B4838C100318}"/>
              </a:ext>
            </a:extLst>
          </p:cNvPr>
          <p:cNvSpPr/>
          <p:nvPr/>
        </p:nvSpPr>
        <p:spPr>
          <a:xfrm>
            <a:off x="2948940" y="1690688"/>
            <a:ext cx="4465320" cy="247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FBC-7151-DA81-C3BD-018D5F2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CNN</a:t>
            </a:r>
          </a:p>
        </p:txBody>
      </p:sp>
      <p:pic>
        <p:nvPicPr>
          <p:cNvPr id="9218" name="Picture 2" descr="CNN Complete">
            <a:extLst>
              <a:ext uri="{FF2B5EF4-FFF2-40B4-BE49-F238E27FC236}">
                <a16:creationId xmlns:a16="http://schemas.microsoft.com/office/drawing/2014/main" id="{F0DB79C3-A134-00B8-27C4-E8E7D97D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4" y="1804034"/>
            <a:ext cx="9599296" cy="29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^{[l]} = \lfloor \frac {n^{[l-1]} +2p^{[l-1]}-f^{[l]}} {s^{[l]}} + 1 \rfloor  ">
            <a:extLst>
              <a:ext uri="{FF2B5EF4-FFF2-40B4-BE49-F238E27FC236}">
                <a16:creationId xmlns:a16="http://schemas.microsoft.com/office/drawing/2014/main" id="{6433D573-6048-D353-BC42-EA4A6FC3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77" y="5274944"/>
            <a:ext cx="4840108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1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5F81-904F-4234-22FB-44C96186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MNIST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88B60F-7DDF-D90A-2A5F-29AE6D8C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3" y="1422028"/>
            <a:ext cx="8334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CD3EC-F136-D85E-47D3-D53EDA696E07}"/>
              </a:ext>
            </a:extLst>
          </p:cNvPr>
          <p:cNvSpPr txBox="1"/>
          <p:nvPr/>
        </p:nvSpPr>
        <p:spPr>
          <a:xfrm>
            <a:off x="1691640" y="6492875"/>
            <a:ext cx="896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https://medium.com/@alejandro.itoaramendia/convolutional-neural-networks-cnns-a-complete-guide-a803534a1930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31939-8149-34DA-54F9-52ABB1A75B57}"/>
              </a:ext>
            </a:extLst>
          </p:cNvPr>
          <p:cNvSpPr txBox="1"/>
          <p:nvPr/>
        </p:nvSpPr>
        <p:spPr>
          <a:xfrm>
            <a:off x="6537008" y="6001635"/>
            <a:ext cx="2804160" cy="369332"/>
          </a:xfrm>
          <a:prstGeom prst="rect">
            <a:avLst/>
          </a:prstGeom>
          <a:solidFill>
            <a:srgbClr val="F9CBAC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nn.Linear</a:t>
            </a:r>
            <a:r>
              <a:rPr lang="en-GB" dirty="0"/>
              <a:t>(n2 * 4 * 4, n3)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76CFC-A77C-D95E-964D-0DE866FBDF92}"/>
              </a:ext>
            </a:extLst>
          </p:cNvPr>
          <p:cNvSpPr txBox="1"/>
          <p:nvPr/>
        </p:nvSpPr>
        <p:spPr>
          <a:xfrm>
            <a:off x="9509761" y="2119169"/>
            <a:ext cx="20040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nn.Dropout</a:t>
            </a:r>
            <a:r>
              <a:rPr lang="en-US" dirty="0"/>
              <a:t>(0.5)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38EB-E7CA-2FDB-4139-56E6F3B3C079}"/>
              </a:ext>
            </a:extLst>
          </p:cNvPr>
          <p:cNvSpPr txBox="1"/>
          <p:nvPr/>
        </p:nvSpPr>
        <p:spPr>
          <a:xfrm>
            <a:off x="1006793" y="5326921"/>
            <a:ext cx="1710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Troch </a:t>
            </a:r>
            <a:r>
              <a:rPr lang="en-US" dirty="0">
                <a:solidFill>
                  <a:srgbClr val="FF0000"/>
                </a:solidFill>
              </a:rPr>
              <a:t>(1*28*28)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6E4F1-ED82-4F40-FC59-54A2C6FA91E5}"/>
              </a:ext>
            </a:extLst>
          </p:cNvPr>
          <p:cNvSpPr txBox="1"/>
          <p:nvPr/>
        </p:nvSpPr>
        <p:spPr>
          <a:xfrm>
            <a:off x="2967855" y="5325730"/>
            <a:ext cx="8787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n1= </a:t>
            </a:r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CF1E8-A644-D117-1C72-1F3ECC81C1BA}"/>
              </a:ext>
            </a:extLst>
          </p:cNvPr>
          <p:cNvSpPr txBox="1"/>
          <p:nvPr/>
        </p:nvSpPr>
        <p:spPr>
          <a:xfrm>
            <a:off x="5807684" y="5325730"/>
            <a:ext cx="8787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n2= </a:t>
            </a:r>
            <a:r>
              <a:rPr lang="en-US" dirty="0">
                <a:solidFill>
                  <a:srgbClr val="FF0000"/>
                </a:solidFill>
              </a:rPr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F8FDB-6580-BA34-DF34-9E30E5AA91DE}"/>
              </a:ext>
            </a:extLst>
          </p:cNvPr>
          <p:cNvSpPr txBox="1"/>
          <p:nvPr/>
        </p:nvSpPr>
        <p:spPr>
          <a:xfrm>
            <a:off x="7676353" y="5695061"/>
            <a:ext cx="9957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n3= </a:t>
            </a:r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86893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3FE8E-DC75-A819-3F53-FB23FDA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to Avoid Overfitting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750543-9DB8-709E-092F-9EC93D55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0" y="1763636"/>
            <a:ext cx="4286249" cy="310578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During training, dropout randomly sets a fraction of the input units (neurons) to zero at each update step. </a:t>
            </a:r>
          </a:p>
          <a:p>
            <a:r>
              <a:rPr lang="en-GB" sz="2400" dirty="0"/>
              <a:t>For example, with a dropout rate of 0.5, each neuron has a 50% chance of being "dropped" (ignored) during that training pass.</a:t>
            </a:r>
          </a:p>
        </p:txBody>
      </p:sp>
      <p:sp>
        <p:nvSpPr>
          <p:cNvPr id="4" name="AutoShape 2" descr="Overfitting - MATLAB &amp; Simulink">
            <a:extLst>
              <a:ext uri="{FF2B5EF4-FFF2-40B4-BE49-F238E27FC236}">
                <a16:creationId xmlns:a16="http://schemas.microsoft.com/office/drawing/2014/main" id="{FE047A02-E5CA-D5C5-A1E4-BD8AF0C36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37B5-82BA-4491-2510-6AC4B8219068}"/>
              </a:ext>
            </a:extLst>
          </p:cNvPr>
          <p:cNvSpPr txBox="1"/>
          <p:nvPr/>
        </p:nvSpPr>
        <p:spPr>
          <a:xfrm>
            <a:off x="1661160" y="6442948"/>
            <a:ext cx="36042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https://www.mathworks.com/discovery/overfitting.html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D040D-D62F-2D01-193F-05A5184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40"/>
          <a:stretch/>
        </p:blipFill>
        <p:spPr>
          <a:xfrm>
            <a:off x="1313817" y="4950269"/>
            <a:ext cx="3021963" cy="853514"/>
          </a:xfrm>
          <a:prstGeom prst="rect">
            <a:avLst/>
          </a:prstGeom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D74F894-3045-84F2-220D-89DE7ECD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74" y="1561821"/>
            <a:ext cx="5703755" cy="37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37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1ECA-6404-332B-3060-FE5D929F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Dropout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4B92-AAEF-A08A-D7FA-EBB0C2B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15607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Prevents Overfitting:</a:t>
            </a:r>
          </a:p>
          <a:p>
            <a:pPr lvl="1"/>
            <a:r>
              <a:rPr lang="en-GB" dirty="0"/>
              <a:t>By randomly disabling neurons, dropout forces the network to not rely too heavily on any one neuron. This leads to better generalization.</a:t>
            </a:r>
          </a:p>
          <a:p>
            <a:r>
              <a:rPr lang="en-GB" dirty="0"/>
              <a:t>Encourages Redundant Representations</a:t>
            </a:r>
          </a:p>
          <a:p>
            <a:pPr lvl="1"/>
            <a:r>
              <a:rPr lang="en-GB" dirty="0"/>
              <a:t>Since any neuron might be dropped, the network learns multiple paths to represent the same concept—making it more robust.</a:t>
            </a:r>
          </a:p>
          <a:p>
            <a:r>
              <a:rPr lang="en-GB" dirty="0"/>
              <a:t>Acts Like Model Averaging</a:t>
            </a:r>
          </a:p>
          <a:p>
            <a:pPr lvl="1"/>
            <a:r>
              <a:rPr lang="en-GB" dirty="0"/>
              <a:t>Dropout can be thought of as training an ensemble of many different "thinned" networks and averaging their predictions.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4C428-026F-4B5D-C6B3-7825F4EC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7" r="5030"/>
          <a:stretch/>
        </p:blipFill>
        <p:spPr>
          <a:xfrm>
            <a:off x="6138500" y="2133600"/>
            <a:ext cx="550490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B81-239C-8B39-EAF8-2D5D7BDE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8692-4163-A81C-C866-79195759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7015317" cy="3793512"/>
          </a:xfrm>
        </p:spPr>
        <p:txBody>
          <a:bodyPr>
            <a:normAutofit/>
          </a:bodyPr>
          <a:lstStyle/>
          <a:p>
            <a:r>
              <a:rPr lang="en-US" sz="2000" dirty="0"/>
              <a:t>Conv2d (1-&gt;32, 5x5) -&gt; BatchNorm -&gt; ReLU -&gt; </a:t>
            </a:r>
            <a:r>
              <a:rPr lang="en-US" sz="2000" dirty="0" err="1"/>
              <a:t>MaxPool</a:t>
            </a:r>
            <a:r>
              <a:rPr lang="en-US" sz="2000" dirty="0"/>
              <a:t> (2x2)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nn.Conv2d(1, 32, 5, padding=0)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nn.BatchNorm2d(32)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nn.MaxPool2d(2, 2)</a:t>
            </a:r>
          </a:p>
          <a:p>
            <a:r>
              <a:rPr lang="en-US" sz="2000" dirty="0"/>
              <a:t>Conv2d (32-&gt;64, 5x5) -&gt; BatchNorm -&gt; ReLU -&gt; </a:t>
            </a:r>
            <a:r>
              <a:rPr lang="en-US" sz="2000" dirty="0" err="1"/>
              <a:t>MaxPool</a:t>
            </a:r>
            <a:r>
              <a:rPr lang="en-US" sz="2000" dirty="0"/>
              <a:t> (2x2)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nn.Conv2d(32, 64, 5, padding=0)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nn.BatchNorm2d(64)</a:t>
            </a:r>
          </a:p>
          <a:p>
            <a:r>
              <a:rPr lang="en-US" sz="2000" dirty="0"/>
              <a:t>Flatten (64*4*4) -&gt; Linear (128) -&gt; ReLU -&gt; Dropout (0.5)</a:t>
            </a:r>
          </a:p>
          <a:p>
            <a:pPr lvl="1"/>
            <a:r>
              <a:rPr lang="en-GB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(64 * 4 * 4, 128)</a:t>
            </a:r>
          </a:p>
          <a:p>
            <a:pPr lvl="1"/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nn.Dropout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(0.5)</a:t>
            </a:r>
          </a:p>
          <a:p>
            <a:r>
              <a:rPr lang="en-US" sz="2000" dirty="0"/>
              <a:t>Linear (10) for classification</a:t>
            </a:r>
          </a:p>
          <a:p>
            <a:pPr lvl="1"/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(128, 10)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713E6-7993-7CB4-15DD-7DEAEB0C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9"/>
          <a:stretch/>
        </p:blipFill>
        <p:spPr>
          <a:xfrm>
            <a:off x="7514303" y="2613046"/>
            <a:ext cx="4677697" cy="314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3EE23-19CC-1817-411B-5FC5F4BD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037" y="5977554"/>
            <a:ext cx="3216796" cy="614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49B735-6C84-0CB5-AAC8-9CE58C241C64}"/>
              </a:ext>
            </a:extLst>
          </p:cNvPr>
          <p:cNvSpPr txBox="1"/>
          <p:nvPr/>
        </p:nvSpPr>
        <p:spPr>
          <a:xfrm>
            <a:off x="625446" y="5607934"/>
            <a:ext cx="66818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only need to match </a:t>
            </a:r>
            <a:r>
              <a:rPr lang="en-GB" dirty="0">
                <a:effectLst/>
              </a:rPr>
              <a:t>downstream layers (e.g., </a:t>
            </a:r>
            <a:r>
              <a:rPr lang="en-GB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(64 *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4 * 4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, 128</a:t>
            </a:r>
            <a:r>
              <a:rPr lang="en-GB" sz="2000" dirty="0">
                <a:solidFill>
                  <a:schemeClr val="accent5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is related to </a:t>
            </a:r>
            <a:r>
              <a:rPr lang="en-US" dirty="0">
                <a:solidFill>
                  <a:srgbClr val="FF0000"/>
                </a:solidFill>
              </a:rPr>
              <a:t>28*28</a:t>
            </a:r>
            <a:r>
              <a:rPr lang="en-US" dirty="0"/>
              <a:t> input image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85FB7-9F51-E9FE-EC27-814172F25417}"/>
              </a:ext>
            </a:extLst>
          </p:cNvPr>
          <p:cNvSpPr txBox="1"/>
          <p:nvPr/>
        </p:nvSpPr>
        <p:spPr>
          <a:xfrm>
            <a:off x="7972667" y="1312344"/>
            <a:ext cx="376096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nn.Conv2d doesn’t specify image dimensions (28*28) </a:t>
            </a:r>
            <a:r>
              <a:rPr lang="en-GB" sz="1600" dirty="0"/>
              <a:t>because </a:t>
            </a:r>
            <a:r>
              <a:rPr lang="en-GB" sz="1600" dirty="0" err="1"/>
              <a:t>PyTorch</a:t>
            </a:r>
            <a:r>
              <a:rPr lang="en-GB" sz="1600" dirty="0"/>
              <a:t> dynamically computes output shapes based on the input tensor’s height and width at runtime.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9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F6DD-A471-6AF7-8F5F-D1BB21F0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1" y="1611566"/>
            <a:ext cx="6752988" cy="38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36DEE6-9E61-6D08-2D47-107CAF2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Network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FAE06-4187-356D-D535-35DD70F55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8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3844E-77F4-3653-C874-0275A251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 – 5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91BC5CB-2312-2561-0429-BB100FB9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124"/>
            <a:ext cx="9129428" cy="24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EFC27-96F7-2062-8A32-781E80DD0462}"/>
              </a:ext>
            </a:extLst>
          </p:cNvPr>
          <p:cNvSpPr txBox="1"/>
          <p:nvPr/>
        </p:nvSpPr>
        <p:spPr>
          <a:xfrm>
            <a:off x="1135380" y="5346115"/>
            <a:ext cx="927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Gradient-Based Learning Applied to Document Recognition paper by Y. </a:t>
            </a:r>
            <a:r>
              <a:rPr lang="en-GB" dirty="0" err="1"/>
              <a:t>Lecun</a:t>
            </a:r>
            <a:r>
              <a:rPr lang="en-GB" dirty="0"/>
              <a:t>, L. </a:t>
            </a:r>
            <a:r>
              <a:rPr lang="en-GB" dirty="0" err="1"/>
              <a:t>Bottou</a:t>
            </a:r>
            <a:r>
              <a:rPr lang="en-GB" dirty="0"/>
              <a:t>, Y. Bengio and P. Haffner (1998)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DC4-4E94-BD56-39F6-99F21A8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16386" name="Picture 2" descr="AlexNet">
            <a:extLst>
              <a:ext uri="{FF2B5EF4-FFF2-40B4-BE49-F238E27FC236}">
                <a16:creationId xmlns:a16="http://schemas.microsoft.com/office/drawing/2014/main" id="{D40412E3-D9A9-C843-C8AE-184C5BB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690688"/>
            <a:ext cx="8046064" cy="4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654BE-61EC-CEFC-B856-F59C1A4B30FF}"/>
              </a:ext>
            </a:extLst>
          </p:cNvPr>
          <p:cNvSpPr txBox="1"/>
          <p:nvPr/>
        </p:nvSpPr>
        <p:spPr>
          <a:xfrm>
            <a:off x="1523672" y="6231265"/>
            <a:ext cx="8344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ImageNet Classification with Deep Convolutional Neural Networks paper by Alex </a:t>
            </a:r>
            <a:r>
              <a:rPr lang="en-US" sz="1400" dirty="0" err="1"/>
              <a:t>Krizhevsky</a:t>
            </a:r>
            <a:r>
              <a:rPr lang="en-US" sz="1400" dirty="0"/>
              <a:t>, Geoffrey Hinton, and Ilya </a:t>
            </a:r>
            <a:r>
              <a:rPr lang="en-US" sz="1400" dirty="0" err="1"/>
              <a:t>Sutskever</a:t>
            </a:r>
            <a:r>
              <a:rPr lang="en-US" sz="1400" dirty="0"/>
              <a:t> (2012).</a:t>
            </a:r>
          </a:p>
        </p:txBody>
      </p:sp>
    </p:spTree>
    <p:extLst>
      <p:ext uri="{BB962C8B-B14F-4D97-AF65-F5344CB8AC3E}">
        <p14:creationId xmlns:p14="http://schemas.microsoft.com/office/powerpoint/2010/main" val="20228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D8BB-9CDA-759D-80BE-915302D2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22F9-4A4F-AF98-4316-AF516080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Convolutional Neural Networks?</a:t>
            </a:r>
          </a:p>
          <a:p>
            <a:pPr lvl="1"/>
            <a:r>
              <a:rPr lang="en-GB" dirty="0"/>
              <a:t>Neural networks designed for grid-like data (e.g., images)</a:t>
            </a:r>
          </a:p>
          <a:p>
            <a:pPr lvl="1"/>
            <a:r>
              <a:rPr lang="en-GB" dirty="0"/>
              <a:t>Automatically learn features like edges, textures, and shapes</a:t>
            </a:r>
          </a:p>
          <a:p>
            <a:pPr lvl="1"/>
            <a:r>
              <a:rPr lang="en-GB" dirty="0"/>
              <a:t>Key layers: Convolutional, pooling, fully connected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use CNNs for MNIST?</a:t>
            </a:r>
          </a:p>
          <a:p>
            <a:pPr lvl="1"/>
            <a:r>
              <a:rPr lang="en-GB" dirty="0"/>
              <a:t>Effective for digit recognition</a:t>
            </a:r>
          </a:p>
          <a:p>
            <a:pPr lvl="1"/>
            <a:r>
              <a:rPr lang="en-GB" dirty="0"/>
              <a:t>Reduces manual feature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7D1-E039-5148-A4C6-94B34553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VGG-16</a:t>
            </a:r>
          </a:p>
        </p:txBody>
      </p:sp>
      <p:pic>
        <p:nvPicPr>
          <p:cNvPr id="17410" name="Picture 2" descr="vgg16">
            <a:extLst>
              <a:ext uri="{FF2B5EF4-FFF2-40B4-BE49-F238E27FC236}">
                <a16:creationId xmlns:a16="http://schemas.microsoft.com/office/drawing/2014/main" id="{258570F6-DA0C-4D72-5D5E-DD27B309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9" y="1545908"/>
            <a:ext cx="7548785" cy="44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C1C67-CDD3-4B15-9D1D-F5A75645EFE6}"/>
              </a:ext>
            </a:extLst>
          </p:cNvPr>
          <p:cNvSpPr txBox="1"/>
          <p:nvPr/>
        </p:nvSpPr>
        <p:spPr>
          <a:xfrm>
            <a:off x="1501140" y="6334780"/>
            <a:ext cx="8732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Very Deep Convolutional Networks for Large-Scale Image Recognition paper by Karen Simonyan and Andrew Zisserman (2014).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F657-B087-8F9A-EF8A-3D970B5253D9}"/>
              </a:ext>
            </a:extLst>
          </p:cNvPr>
          <p:cNvSpPr txBox="1"/>
          <p:nvPr/>
        </p:nvSpPr>
        <p:spPr>
          <a:xfrm>
            <a:off x="7612380" y="1796742"/>
            <a:ext cx="3002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strength is in the simplicity: the dimension is halved and the depth is increased on every step (or stack of layers)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747-6A43-1764-8039-96E51115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D8A60-6E18-DDB4-9B7B-57D10E19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3700" cy="4351338"/>
          </a:xfrm>
        </p:spPr>
        <p:txBody>
          <a:bodyPr>
            <a:normAutofit/>
          </a:bodyPr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/>
              <a:t> The training error starts to rise again once the number of layers reaches a certain number, </a:t>
            </a:r>
          </a:p>
          <a:p>
            <a:pPr lvl="1"/>
            <a:r>
              <a:rPr lang="en-GB" dirty="0"/>
              <a:t> Exploding and vanishing gradients problem. </a:t>
            </a:r>
          </a:p>
          <a:p>
            <a:r>
              <a:rPr lang="en-GB" dirty="0"/>
              <a:t>Solution: Add a skip connection where output from one layer is fed to a layer deeper in the network: </a:t>
            </a:r>
          </a:p>
          <a:p>
            <a:pPr lvl="1"/>
            <a:r>
              <a:rPr lang="en-GB" dirty="0"/>
              <a:t>Deep Residual Learning for Image Recognition (2015) proposed by He in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21D8-389F-1C13-1EF8-26A901B7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90" y="2590800"/>
            <a:ext cx="3598805" cy="2118360"/>
          </a:xfrm>
          <a:prstGeom prst="rect">
            <a:avLst/>
          </a:prstGeom>
        </p:spPr>
      </p:pic>
      <p:pic>
        <p:nvPicPr>
          <p:cNvPr id="18434" name="Picture 2" descr="resNet">
            <a:extLst>
              <a:ext uri="{FF2B5EF4-FFF2-40B4-BE49-F238E27FC236}">
                <a16:creationId xmlns:a16="http://schemas.microsoft.com/office/drawing/2014/main" id="{980A2034-27B2-2623-9C87-BA7FA4BE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54" y="32543"/>
            <a:ext cx="7720946" cy="21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0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C8C-7051-23E4-BD6E-E5613B1E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Inception: </a:t>
            </a:r>
            <a:r>
              <a:rPr lang="en-GB" dirty="0"/>
              <a:t>let the network decide the best filter size </a:t>
            </a:r>
            <a:endParaRPr lang="en-US" dirty="0"/>
          </a:p>
        </p:txBody>
      </p:sp>
      <p:pic>
        <p:nvPicPr>
          <p:cNvPr id="19458" name="Picture 2" descr="Inception Motivation">
            <a:extLst>
              <a:ext uri="{FF2B5EF4-FFF2-40B4-BE49-F238E27FC236}">
                <a16:creationId xmlns:a16="http://schemas.microsoft.com/office/drawing/2014/main" id="{A886CF80-C202-16D8-9D15-B334C798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690688"/>
            <a:ext cx="4732020" cy="23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nception Module">
            <a:extLst>
              <a:ext uri="{FF2B5EF4-FFF2-40B4-BE49-F238E27FC236}">
                <a16:creationId xmlns:a16="http://schemas.microsoft.com/office/drawing/2014/main" id="{E0AFBC81-3046-D4CA-5284-41BE188A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90" y="3769042"/>
            <a:ext cx="7330930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F7814-345A-73CC-64EB-95E98EF4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20" y="2697577"/>
            <a:ext cx="6149342" cy="710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42A42-C1ED-38F7-8AD7-CF3E5EFCB367}"/>
              </a:ext>
            </a:extLst>
          </p:cNvPr>
          <p:cNvSpPr txBox="1"/>
          <p:nvPr/>
        </p:nvSpPr>
        <p:spPr>
          <a:xfrm>
            <a:off x="5951220" y="1690688"/>
            <a:ext cx="394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issue: need to keep the same size 28*28</a:t>
            </a:r>
          </a:p>
          <a:p>
            <a:r>
              <a:rPr lang="en-US" dirty="0"/>
              <a:t>Solution: Apply padding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0EDB87-9A7D-3DD3-A95E-F504DE2CE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32" y="2076605"/>
            <a:ext cx="2724330" cy="520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47E7C-4AC9-3030-59D6-592E6500CA2C}"/>
              </a:ext>
            </a:extLst>
          </p:cNvPr>
          <p:cNvSpPr txBox="1"/>
          <p:nvPr/>
        </p:nvSpPr>
        <p:spPr>
          <a:xfrm>
            <a:off x="647700" y="5397141"/>
            <a:ext cx="3451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1 x 1 convolution will reduce the computation to about 1/10 of the above.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29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1087-E4EC-4B1B-6F3B-D5E21003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- multiple </a:t>
            </a:r>
            <a:r>
              <a:rPr lang="en-GB" sz="4400" dirty="0"/>
              <a:t>inception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8D1A-7F2E-F957-D95B-AC2D0F1FD900}"/>
              </a:ext>
            </a:extLst>
          </p:cNvPr>
          <p:cNvSpPr txBox="1"/>
          <p:nvPr/>
        </p:nvSpPr>
        <p:spPr>
          <a:xfrm>
            <a:off x="952500" y="1690688"/>
            <a:ext cx="8923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Going Deeper with Convolutions paper by Szegedy et al (2014), which has 9 inception modules:</a:t>
            </a:r>
            <a:endParaRPr lang="en-US" sz="2000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4F3F1F6-829E-219B-E962-CE483041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0614"/>
            <a:ext cx="9489987" cy="40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6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69232-8935-06E6-F90B-3F2E5298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C3D3-850C-65E9-0AB6-979F5C944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E4D01-F5ED-09CD-7257-8AF6118E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Preprocess – </a:t>
            </a:r>
            <a:r>
              <a:rPr lang="en-GB" dirty="0"/>
              <a:t>Normalize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3EC17E-17B1-2D01-7924-FC11EAC6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76174" cy="40662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Preprocess tasks</a:t>
            </a:r>
          </a:p>
          <a:p>
            <a:pPr lvl="1"/>
            <a:r>
              <a:rPr lang="en-GB" dirty="0"/>
              <a:t>Convert images to tensors</a:t>
            </a:r>
          </a:p>
          <a:p>
            <a:pPr lvl="1"/>
            <a:r>
              <a:rPr lang="en-GB" dirty="0"/>
              <a:t>Normalize: Mean=0.1307, Std=0.3081</a:t>
            </a:r>
          </a:p>
          <a:p>
            <a:r>
              <a:rPr lang="en-GB" dirty="0"/>
              <a:t>Normalize: makes the data distribution (all pixels) more suitable for neural network training</a:t>
            </a:r>
          </a:p>
          <a:p>
            <a:pPr lvl="1"/>
            <a:r>
              <a:rPr lang="en-GB" dirty="0"/>
              <a:t>Stabilizes gradient updates.</a:t>
            </a:r>
          </a:p>
          <a:p>
            <a:pPr lvl="1"/>
            <a:r>
              <a:rPr lang="en-GB" dirty="0"/>
              <a:t>Speeds up convergence.</a:t>
            </a:r>
          </a:p>
          <a:p>
            <a:pPr lvl="1"/>
            <a:r>
              <a:rPr lang="en-GB" dirty="0"/>
              <a:t>Reduces sensitivity to weight initialization.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8289A-CA97-8849-88CD-EA16AFD7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74" y="2260944"/>
            <a:ext cx="665283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999-3E78-C826-35DB-FA83936F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1080-9CF1-63B1-9C35-6C67D82E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178" cy="4351338"/>
          </a:xfrm>
        </p:spPr>
        <p:txBody>
          <a:bodyPr>
            <a:normAutofit fontScale="925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Forward pass: Compute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Loss: </a:t>
            </a:r>
            <a:r>
              <a:rPr lang="en-US" dirty="0" err="1"/>
              <a:t>CrossEntropyLoss</a:t>
            </a:r>
            <a:r>
              <a:rPr lang="en-US" dirty="0"/>
              <a:t> for multi-class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Backward pass: Compute gradients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Optimizer: Adam, updates weights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Parameters:</a:t>
            </a:r>
          </a:p>
          <a:p>
            <a:pPr lvl="1"/>
            <a:r>
              <a:rPr lang="en-US" dirty="0"/>
              <a:t>Epochs: 10</a:t>
            </a:r>
          </a:p>
          <a:p>
            <a:pPr lvl="1"/>
            <a:r>
              <a:rPr lang="en-US" dirty="0"/>
              <a:t>Batch size: 64</a:t>
            </a:r>
          </a:p>
          <a:p>
            <a:pPr lvl="1"/>
            <a:r>
              <a:rPr lang="en-US" dirty="0"/>
              <a:t>Learning rate: 0.001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12B0D-84FF-4EDB-FBF7-98E93958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992" y="1973298"/>
            <a:ext cx="574597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2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6B6D-C1EF-BA0F-B1BF-7249D51D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9F2B-6AA7-9D1C-C78A-3347571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accuracy on 10,000 test images</a:t>
            </a:r>
          </a:p>
          <a:p>
            <a:r>
              <a:rPr lang="en-GB" dirty="0"/>
              <a:t>Disable gradients for efficiency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D7160-CEBC-26B7-7F33-D6818A32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8" y="3118307"/>
            <a:ext cx="6280185" cy="31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7A7-7546-259F-138F-E1A5611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B8D2-6D11-C3ED-49E5-A2BD6A0A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Loss vs. epoch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Accuracy vs. epoch Purpose: Monitor model learning and convergence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FC330909-A9E0-A5DD-E2B9-B1DA78C0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3" y="3429000"/>
            <a:ext cx="9537088" cy="31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5013-5F87-9BAF-F64A-9B9E8369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8378" cy="1325563"/>
          </a:xfrm>
        </p:spPr>
        <p:txBody>
          <a:bodyPr/>
          <a:lstStyle/>
          <a:p>
            <a:r>
              <a:rPr lang="en-US" dirty="0"/>
              <a:t>Visualization -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E619-9D9B-F040-3EF5-EC48F39E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97702" cy="2556595"/>
          </a:xfrm>
        </p:spPr>
        <p:txBody>
          <a:bodyPr>
            <a:normAutofit/>
          </a:bodyPr>
          <a:lstStyle/>
          <a:p>
            <a:r>
              <a:rPr lang="en-GB" dirty="0"/>
              <a:t>Shows correct and incorrect predictions per class</a:t>
            </a:r>
          </a:p>
          <a:p>
            <a:r>
              <a:rPr lang="en-GB" dirty="0"/>
              <a:t>Helps identify problematic classes</a:t>
            </a:r>
            <a:endParaRPr lang="en-US" dirty="0"/>
          </a:p>
        </p:txBody>
      </p:sp>
      <p:pic>
        <p:nvPicPr>
          <p:cNvPr id="5" name="Picture 4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96AD0C52-F73E-9C00-1B2E-438201B6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8230" r="13102" b="3833"/>
          <a:stretch/>
        </p:blipFill>
        <p:spPr>
          <a:xfrm>
            <a:off x="4850872" y="293298"/>
            <a:ext cx="7341128" cy="65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09A5-8166-74FA-5FA9-698AA7B4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MNIST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4A84-5B3D-7AF0-13AD-9BB69C560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MNIST Dataset</a:t>
            </a:r>
          </a:p>
          <a:p>
            <a:pPr lvl="1"/>
            <a:r>
              <a:rPr lang="en-US" sz="2600" dirty="0"/>
              <a:t>70,000 grayscale images of handwritten digits (0-9)</a:t>
            </a:r>
          </a:p>
          <a:p>
            <a:pPr lvl="1"/>
            <a:r>
              <a:rPr lang="en-US" sz="2600" dirty="0"/>
              <a:t>Image size: 28x28 pixels</a:t>
            </a:r>
          </a:p>
          <a:p>
            <a:pPr lvl="1"/>
            <a:r>
              <a:rPr lang="en-GB" sz="2600" dirty="0"/>
              <a:t>Each pixel has an intensity value between 0 and 255</a:t>
            </a:r>
            <a:endParaRPr lang="en-US" sz="2600" dirty="0"/>
          </a:p>
          <a:p>
            <a:pPr lvl="1"/>
            <a:r>
              <a:rPr lang="en-US" sz="2600" dirty="0"/>
              <a:t>Split: 60,000 training, 10,000 test images</a:t>
            </a:r>
          </a:p>
          <a:p>
            <a:pPr lvl="1"/>
            <a:r>
              <a:rPr lang="en-US" sz="2600" dirty="0"/>
              <a:t>10 classes (one per digit) </a:t>
            </a:r>
          </a:p>
          <a:p>
            <a:r>
              <a:rPr lang="en-US" sz="2600" dirty="0"/>
              <a:t>Why MNIST?</a:t>
            </a:r>
          </a:p>
          <a:p>
            <a:pPr lvl="1"/>
            <a:r>
              <a:rPr lang="en-US" sz="2600" dirty="0"/>
              <a:t>Simple, well-structured dataset</a:t>
            </a:r>
          </a:p>
          <a:p>
            <a:pPr lvl="1"/>
            <a:r>
              <a:rPr lang="en-US" sz="2600" dirty="0"/>
              <a:t>Ideal for learning CNN basics</a:t>
            </a:r>
          </a:p>
        </p:txBody>
      </p:sp>
      <p:pic>
        <p:nvPicPr>
          <p:cNvPr id="5" name="Picture 4" descr="A number in black squares&#10;&#10;AI-generated content may be incorrect.">
            <a:extLst>
              <a:ext uri="{FF2B5EF4-FFF2-40B4-BE49-F238E27FC236}">
                <a16:creationId xmlns:a16="http://schemas.microsoft.com/office/drawing/2014/main" id="{8DC41C40-DE36-5FD3-B92E-5CBECAEB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r="7699" b="8977"/>
          <a:stretch/>
        </p:blipFill>
        <p:spPr>
          <a:xfrm>
            <a:off x="6019800" y="2957955"/>
            <a:ext cx="5513294" cy="3092325"/>
          </a:xfrm>
          <a:prstGeom prst="rect">
            <a:avLst/>
          </a:prstGeom>
          <a:noFill/>
        </p:spPr>
      </p:pic>
      <p:pic>
        <p:nvPicPr>
          <p:cNvPr id="3074" name="Picture 2" descr="Grayscale image pixels | how images are stored in a computer">
            <a:extLst>
              <a:ext uri="{FF2B5EF4-FFF2-40B4-BE49-F238E27FC236}">
                <a16:creationId xmlns:a16="http://schemas.microsoft.com/office/drawing/2014/main" id="{80227FE9-761F-2656-1732-F66F3AFB4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8510" r="16118" b="13371"/>
          <a:stretch/>
        </p:blipFill>
        <p:spPr bwMode="auto">
          <a:xfrm>
            <a:off x="10332720" y="60959"/>
            <a:ext cx="1725930" cy="24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29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628A-E4AC-488F-507F-7C1798B0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43803" cy="1325563"/>
          </a:xfrm>
        </p:spPr>
        <p:txBody>
          <a:bodyPr/>
          <a:lstStyle/>
          <a:p>
            <a:r>
              <a:rPr lang="en-US" dirty="0"/>
              <a:t>Visualization - Sample Predictions</a:t>
            </a:r>
          </a:p>
        </p:txBody>
      </p:sp>
      <p:pic>
        <p:nvPicPr>
          <p:cNvPr id="5" name="Picture 4" descr="A number in black squares&#10;&#10;AI-generated content may be incorrect.">
            <a:extLst>
              <a:ext uri="{FF2B5EF4-FFF2-40B4-BE49-F238E27FC236}">
                <a16:creationId xmlns:a16="http://schemas.microsoft.com/office/drawing/2014/main" id="{853A5202-C55B-A5E5-FCC4-FD4366B7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1951" r="8822" b="9641"/>
          <a:stretch/>
        </p:blipFill>
        <p:spPr>
          <a:xfrm>
            <a:off x="838200" y="2113471"/>
            <a:ext cx="7272068" cy="395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5F227-67D9-3DAD-4C0A-31D1DD81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629" b="47065"/>
          <a:stretch/>
        </p:blipFill>
        <p:spPr>
          <a:xfrm>
            <a:off x="8282003" y="0"/>
            <a:ext cx="3909997" cy="16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7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1EDE-72C9-4011-F496-B8B001D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9913-4E61-321F-DC98-B3EBDCC2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9823" cy="4351338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Random rotations, translations</a:t>
            </a:r>
          </a:p>
          <a:p>
            <a:r>
              <a:rPr lang="en-US" dirty="0"/>
              <a:t>Deeper Architecture</a:t>
            </a:r>
          </a:p>
          <a:p>
            <a:pPr lvl="1"/>
            <a:r>
              <a:rPr lang="en-US" dirty="0"/>
              <a:t>Additional convolutional layers</a:t>
            </a:r>
          </a:p>
          <a:p>
            <a:r>
              <a:rPr lang="en-US" dirty="0"/>
              <a:t>Learning Rate Scheduling</a:t>
            </a:r>
          </a:p>
          <a:p>
            <a:pPr lvl="1"/>
            <a:r>
              <a:rPr lang="en-US" dirty="0"/>
              <a:t>Reduce learning rate over time</a:t>
            </a:r>
          </a:p>
          <a:p>
            <a:r>
              <a:rPr lang="en-US" dirty="0"/>
              <a:t>Advanced Optimizers</a:t>
            </a:r>
          </a:p>
          <a:p>
            <a:pPr lvl="1"/>
            <a:r>
              <a:rPr lang="en-US" dirty="0"/>
              <a:t>Try SGD with momentum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6FB93-EAA3-F652-D462-D8F356D1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04" y="2505412"/>
            <a:ext cx="6123280" cy="19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3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7D4-137F-A3C1-96AE-71AF3BBA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3295-4A0B-936F-4048-B74309B1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CNNs excel at image classification tasks like MNIST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Core concepts: Convolution, pooling, activation, normalization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simplifies model building and training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Visualization aids in understanding model performance Next Steps: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Experiment with other datasets (e.g., CIFAR-10)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Explore advanced architectures (e.g., LeNet, </a:t>
            </a:r>
            <a:r>
              <a:rPr lang="en-US" dirty="0" err="1"/>
              <a:t>ResNet</a:t>
            </a:r>
            <a:r>
              <a:rPr lang="en-US" dirty="0"/>
              <a:t>) Q&amp;A: 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64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E33-1626-836C-DA8D-6407E2D8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BEF8-C647-4ACB-A62B-0922FFFF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MNIST Dataset: http://yann.lecun.com/exdb/mnist/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Documentation: https://pytorch.org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Goodfellow, I., Bengio, Y., &amp; Courville, A. (2016). Deep Learning. MIT 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Tutorials: </a:t>
            </a:r>
            <a:r>
              <a:rPr lang="en-US" dirty="0">
                <a:hlinkClick r:id="rId2"/>
              </a:rPr>
              <a:t>https://pytorch.org/tutorials</a:t>
            </a:r>
            <a:endParaRPr lang="en-US" dirty="0"/>
          </a:p>
          <a:p>
            <a:r>
              <a:rPr lang="en-US" dirty="0"/>
              <a:t>https://www.youtube.com/watch?v=aircAruvnKk&amp;t=846s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802138-2CE8-8EDD-0E88-415B4C07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CNN Concepts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FE46C-819E-2CFF-88F5-E3B339CE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4DD18C-DA02-F4DB-B5EF-481B5ACC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detector with Convolution Operation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E90A7-685E-8037-23DA-0361A9387753}"/>
              </a:ext>
            </a:extLst>
          </p:cNvPr>
          <p:cNvSpPr txBox="1"/>
          <p:nvPr/>
        </p:nvSpPr>
        <p:spPr>
          <a:xfrm>
            <a:off x="1519103" y="6492875"/>
            <a:ext cx="4374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https://www.youtube.com/watch?v=XuD4C8vJzEQ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833234-303C-ECCF-78BD-D4BC9DB5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8"/>
          <a:stretch/>
        </p:blipFill>
        <p:spPr>
          <a:xfrm>
            <a:off x="922019" y="1690688"/>
            <a:ext cx="7466586" cy="41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n animation of a filter sliding across a matrix (input image) and generating an output feature map (another matrix).">
            <a:extLst>
              <a:ext uri="{FF2B5EF4-FFF2-40B4-BE49-F238E27FC236}">
                <a16:creationId xmlns:a16="http://schemas.microsoft.com/office/drawing/2014/main" id="{C53C04E5-03DE-FFBD-0933-E0366C939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5" b="13334"/>
          <a:stretch/>
        </p:blipFill>
        <p:spPr bwMode="auto">
          <a:xfrm>
            <a:off x="525780" y="1799689"/>
            <a:ext cx="1097280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BD976-D372-D402-A9D8-E5959DCADED5}"/>
              </a:ext>
            </a:extLst>
          </p:cNvPr>
          <p:cNvSpPr txBox="1"/>
          <p:nvPr/>
        </p:nvSpPr>
        <p:spPr>
          <a:xfrm>
            <a:off x="2560320" y="6386929"/>
            <a:ext cx="6172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https://medium.com/@alejandro.itoaramendia/convolutional-neural-networks-cnns-a-complete-guide-a803534a1930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C5B3B-F07C-DD9B-C0B2-DF6E7384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Convolution Operation</a:t>
            </a:r>
          </a:p>
        </p:txBody>
      </p:sp>
    </p:spTree>
    <p:extLst>
      <p:ext uri="{BB962C8B-B14F-4D97-AF65-F5344CB8AC3E}">
        <p14:creationId xmlns:p14="http://schemas.microsoft.com/office/powerpoint/2010/main" val="60231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olution Operation 1">
            <a:extLst>
              <a:ext uri="{FF2B5EF4-FFF2-40B4-BE49-F238E27FC236}">
                <a16:creationId xmlns:a16="http://schemas.microsoft.com/office/drawing/2014/main" id="{76E75702-F073-8084-0465-B5E23D38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91" y="350242"/>
            <a:ext cx="6984128" cy="29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62544-E8A8-E0A2-08D0-D2958ACFA55A}"/>
              </a:ext>
            </a:extLst>
          </p:cNvPr>
          <p:cNvSpPr txBox="1"/>
          <p:nvPr/>
        </p:nvSpPr>
        <p:spPr>
          <a:xfrm>
            <a:off x="3009900" y="6505916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https://indoml.com/2018/03/07/student-notes-convolutional-neural-networks-cnn-introduction/</a:t>
            </a:r>
          </a:p>
        </p:txBody>
      </p:sp>
      <p:pic>
        <p:nvPicPr>
          <p:cNvPr id="2050" name="Picture 2" descr="Convolution Operation 2">
            <a:extLst>
              <a:ext uri="{FF2B5EF4-FFF2-40B4-BE49-F238E27FC236}">
                <a16:creationId xmlns:a16="http://schemas.microsoft.com/office/drawing/2014/main" id="{150D27DF-7401-302D-79A1-7B04CBBC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80" y="3429000"/>
            <a:ext cx="6915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1462-E38E-126D-AFD2-C44AFF57D232}"/>
              </a:ext>
            </a:extLst>
          </p:cNvPr>
          <p:cNvSpPr txBox="1"/>
          <p:nvPr/>
        </p:nvSpPr>
        <p:spPr>
          <a:xfrm>
            <a:off x="365760" y="2867886"/>
            <a:ext cx="233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424"/>
                </a:solidFill>
                <a:latin typeface="source-serif-pro"/>
              </a:rPr>
              <a:t>Filter /kernels parameters</a:t>
            </a:r>
          </a:p>
        </p:txBody>
      </p:sp>
    </p:spTree>
    <p:extLst>
      <p:ext uri="{BB962C8B-B14F-4D97-AF65-F5344CB8AC3E}">
        <p14:creationId xmlns:p14="http://schemas.microsoft.com/office/powerpoint/2010/main" val="411109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tride">
            <a:extLst>
              <a:ext uri="{FF2B5EF4-FFF2-40B4-BE49-F238E27FC236}">
                <a16:creationId xmlns:a16="http://schemas.microsoft.com/office/drawing/2014/main" id="{F8383B3E-A01E-629E-1FA4-01D19F89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02882"/>
            <a:ext cx="6915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F688F-F3B7-25A9-8E5D-83980FC768ED}"/>
              </a:ext>
            </a:extLst>
          </p:cNvPr>
          <p:cNvSpPr txBox="1"/>
          <p:nvPr/>
        </p:nvSpPr>
        <p:spPr>
          <a:xfrm>
            <a:off x="100965" y="1909047"/>
            <a:ext cx="89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Stride</a:t>
            </a:r>
          </a:p>
        </p:txBody>
      </p:sp>
      <p:pic>
        <p:nvPicPr>
          <p:cNvPr id="2054" name="Picture 6" descr="Padding">
            <a:extLst>
              <a:ext uri="{FF2B5EF4-FFF2-40B4-BE49-F238E27FC236}">
                <a16:creationId xmlns:a16="http://schemas.microsoft.com/office/drawing/2014/main" id="{839842C4-CE27-D343-DFB9-A74B9B4F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448594"/>
            <a:ext cx="6583680" cy="34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D3B6E-CCD7-302B-3031-6CD63A3EC22A}"/>
              </a:ext>
            </a:extLst>
          </p:cNvPr>
          <p:cNvSpPr txBox="1"/>
          <p:nvPr/>
        </p:nvSpPr>
        <p:spPr>
          <a:xfrm>
            <a:off x="0" y="4648556"/>
            <a:ext cx="100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Padding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B4414-34CE-69FD-0268-70995B422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28" y="2956560"/>
            <a:ext cx="3943405" cy="60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2D152-AEE5-8EDC-55BE-41C94943CA61}"/>
              </a:ext>
            </a:extLst>
          </p:cNvPr>
          <p:cNvSpPr txBox="1"/>
          <p:nvPr/>
        </p:nvSpPr>
        <p:spPr>
          <a:xfrm>
            <a:off x="8126728" y="2436614"/>
            <a:ext cx="394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Calculate output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dimension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557C7-B978-8846-665C-D90BEFBED91D}"/>
              </a:ext>
            </a:extLst>
          </p:cNvPr>
          <p:cNvSpPr txBox="1"/>
          <p:nvPr/>
        </p:nvSpPr>
        <p:spPr>
          <a:xfrm>
            <a:off x="8191499" y="4254578"/>
            <a:ext cx="3878633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/>
            <a:r>
              <a:rPr lang="en-US" sz="1600" dirty="0">
                <a:solidFill>
                  <a:schemeClr val="accent5"/>
                </a:solidFill>
                <a:latin typeface="OCRB" panose="020B0609020202020204" pitchFamily="49" charset="0"/>
              </a:rPr>
              <a:t>nn.Conv2d(1, 32, 3, padding=1)</a:t>
            </a:r>
          </a:p>
          <a:p>
            <a:r>
              <a:rPr lang="en-US" dirty="0"/>
              <a:t>1 input channel (grayscale), 32 output channels, 3x3 filter</a:t>
            </a:r>
          </a:p>
        </p:txBody>
      </p:sp>
    </p:spTree>
    <p:extLst>
      <p:ext uri="{BB962C8B-B14F-4D97-AF65-F5344CB8AC3E}">
        <p14:creationId xmlns:p14="http://schemas.microsoft.com/office/powerpoint/2010/main" val="231788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11625</TotalTime>
  <Words>2015</Words>
  <Application>Microsoft Office PowerPoint</Application>
  <PresentationFormat>Widescreen</PresentationFormat>
  <Paragraphs>253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source-serif-pro</vt:lpstr>
      <vt:lpstr>Aptos</vt:lpstr>
      <vt:lpstr>Arial</vt:lpstr>
      <vt:lpstr>Calibri</vt:lpstr>
      <vt:lpstr>Calibri Light</vt:lpstr>
      <vt:lpstr>Consolas</vt:lpstr>
      <vt:lpstr>OCRB</vt:lpstr>
      <vt:lpstr>PT Serif</vt:lpstr>
      <vt:lpstr>Office Theme</vt:lpstr>
      <vt:lpstr>Convolutional Neural Networks </vt:lpstr>
      <vt:lpstr>Overview</vt:lpstr>
      <vt:lpstr>Introduction to CNNs</vt:lpstr>
      <vt:lpstr>MNIST Dataset Overview</vt:lpstr>
      <vt:lpstr>Key CNN Concepts </vt:lpstr>
      <vt:lpstr>Feature detector with Convolution Operation</vt:lpstr>
      <vt:lpstr>Basic Convolution Operation</vt:lpstr>
      <vt:lpstr>PowerPoint Presentation</vt:lpstr>
      <vt:lpstr>PowerPoint Presentation</vt:lpstr>
      <vt:lpstr>Tensor shape of MNIST images (batch size =4)</vt:lpstr>
      <vt:lpstr>Convolution Operation on Volume</vt:lpstr>
      <vt:lpstr>Convolution Operation with Multiple Filters</vt:lpstr>
      <vt:lpstr>Purpose of Using Multiple Filters</vt:lpstr>
      <vt:lpstr>1 x 1 Convolution</vt:lpstr>
      <vt:lpstr>One Convolution Layer</vt:lpstr>
      <vt:lpstr>BatchNorm: stabilize training</vt:lpstr>
      <vt:lpstr>Pooling Layer</vt:lpstr>
      <vt:lpstr>Pooling Layer: reduce the size</vt:lpstr>
      <vt:lpstr>CNN Architectures</vt:lpstr>
      <vt:lpstr>Shorthand Representation</vt:lpstr>
      <vt:lpstr>Sample CNN</vt:lpstr>
      <vt:lpstr>CNN for MNIST </vt:lpstr>
      <vt:lpstr>Dropout to Avoid Overfitting</vt:lpstr>
      <vt:lpstr>Why Is Dropout Important?</vt:lpstr>
      <vt:lpstr>Model Structure Implementation</vt:lpstr>
      <vt:lpstr>PowerPoint Presentation</vt:lpstr>
      <vt:lpstr>Classic Network Architectures</vt:lpstr>
      <vt:lpstr>LeNet – 5</vt:lpstr>
      <vt:lpstr>AlexNet</vt:lpstr>
      <vt:lpstr>VGG-16</vt:lpstr>
      <vt:lpstr>ResNet</vt:lpstr>
      <vt:lpstr>Inception: let the network decide the best filter size </vt:lpstr>
      <vt:lpstr>GoogLeNet- multiple inception</vt:lpstr>
      <vt:lpstr>MNIST</vt:lpstr>
      <vt:lpstr>MNIST Preprocess – Normalize</vt:lpstr>
      <vt:lpstr>Training and Optimization</vt:lpstr>
      <vt:lpstr>Evaluation</vt:lpstr>
      <vt:lpstr>Visualization - Training Metrics</vt:lpstr>
      <vt:lpstr>Visualization - Confusion Matrix</vt:lpstr>
      <vt:lpstr>Visualization - Sample Predictions</vt:lpstr>
      <vt:lpstr>Improving the Model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9</cp:revision>
  <dcterms:created xsi:type="dcterms:W3CDTF">2020-09-14T14:43:27Z</dcterms:created>
  <dcterms:modified xsi:type="dcterms:W3CDTF">2025-10-15T20:52:45Z</dcterms:modified>
</cp:coreProperties>
</file>