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61" r:id="rId4"/>
    <p:sldId id="264" r:id="rId5"/>
    <p:sldId id="274" r:id="rId6"/>
    <p:sldId id="275" r:id="rId7"/>
    <p:sldId id="269" r:id="rId8"/>
    <p:sldId id="276" r:id="rId9"/>
    <p:sldId id="270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67" r:id="rId18"/>
    <p:sldId id="268" r:id="rId19"/>
    <p:sldId id="283" r:id="rId20"/>
    <p:sldId id="271" r:id="rId21"/>
    <p:sldId id="284" r:id="rId22"/>
    <p:sldId id="286" r:id="rId23"/>
    <p:sldId id="272" r:id="rId24"/>
    <p:sldId id="265" r:id="rId25"/>
    <p:sldId id="285" r:id="rId26"/>
    <p:sldId id="260" r:id="rId27"/>
    <p:sldId id="259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DD69C-B3C3-4AA3-A094-E5C237C15CAE}" v="36" dt="2025-04-28T14:41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81DD69C-B3C3-4AA3-A094-E5C237C15CAE}"/>
    <pc:docChg chg="undo custSel addSld delSld modSld sldOrd">
      <pc:chgData name="Weifeng Xu" userId="e7aed605-a3dd-4d5a-a692-a87037af107b" providerId="ADAL" clId="{781DD69C-B3C3-4AA3-A094-E5C237C15CAE}" dt="2025-05-20T02:27:13.615" v="2687" actId="1076"/>
      <pc:docMkLst>
        <pc:docMk/>
      </pc:docMkLst>
      <pc:sldChg chg="modSp mod">
        <pc:chgData name="Weifeng Xu" userId="e7aed605-a3dd-4d5a-a692-a87037af107b" providerId="ADAL" clId="{781DD69C-B3C3-4AA3-A094-E5C237C15CAE}" dt="2025-04-26T15:38:38.647" v="25" actId="20577"/>
        <pc:sldMkLst>
          <pc:docMk/>
          <pc:sldMk cId="1325061211" sldId="256"/>
        </pc:sldMkLst>
        <pc:spChg chg="mod">
          <ac:chgData name="Weifeng Xu" userId="e7aed605-a3dd-4d5a-a692-a87037af107b" providerId="ADAL" clId="{781DD69C-B3C3-4AA3-A094-E5C237C15CAE}" dt="2025-04-26T15:38:38.647" v="2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2201572609" sldId="257"/>
        </pc:sldMkLst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450669007" sldId="258"/>
        </pc:sldMkLst>
      </pc:sldChg>
      <pc:sldChg chg="add del">
        <pc:chgData name="Weifeng Xu" userId="e7aed605-a3dd-4d5a-a692-a87037af107b" providerId="ADAL" clId="{781DD69C-B3C3-4AA3-A094-E5C237C15CAE}" dt="2025-04-27T15:18:42.668" v="2405"/>
        <pc:sldMkLst>
          <pc:docMk/>
          <pc:sldMk cId="3233567480" sldId="259"/>
        </pc:sldMkLst>
      </pc:sldChg>
      <pc:sldChg chg="addSp modSp mod ord modClrScheme chgLayout">
        <pc:chgData name="Weifeng Xu" userId="e7aed605-a3dd-4d5a-a692-a87037af107b" providerId="ADAL" clId="{781DD69C-B3C3-4AA3-A094-E5C237C15CAE}" dt="2025-04-27T15:17:50.520" v="2401" actId="20577"/>
        <pc:sldMkLst>
          <pc:docMk/>
          <pc:sldMk cId="2715224073" sldId="260"/>
        </pc:sldMkLst>
        <pc:spChg chg="add mod ord">
          <ac:chgData name="Weifeng Xu" userId="e7aed605-a3dd-4d5a-a692-a87037af107b" providerId="ADAL" clId="{781DD69C-B3C3-4AA3-A094-E5C237C15CAE}" dt="2025-04-27T15:17:50.520" v="2401" actId="20577"/>
          <ac:spMkLst>
            <pc:docMk/>
            <pc:sldMk cId="2715224073" sldId="260"/>
            <ac:spMk id="2" creationId="{7ED01A2B-035F-B52F-07F5-A3CE5AF7D689}"/>
          </ac:spMkLst>
        </pc:spChg>
        <pc:picChg chg="mod">
          <ac:chgData name="Weifeng Xu" userId="e7aed605-a3dd-4d5a-a692-a87037af107b" providerId="ADAL" clId="{781DD69C-B3C3-4AA3-A094-E5C237C15CAE}" dt="2025-04-27T14:52:49.880" v="2344" actId="1076"/>
          <ac:picMkLst>
            <pc:docMk/>
            <pc:sldMk cId="2715224073" sldId="260"/>
            <ac:picMk id="1026" creationId="{FF59A094-1BE2-BED2-744C-86DFF7C8F953}"/>
          </ac:picMkLst>
        </pc:picChg>
      </pc:sldChg>
      <pc:sldChg chg="modSp mod">
        <pc:chgData name="Weifeng Xu" userId="e7aed605-a3dd-4d5a-a692-a87037af107b" providerId="ADAL" clId="{781DD69C-B3C3-4AA3-A094-E5C237C15CAE}" dt="2025-04-26T19:27:43.490" v="1514" actId="20577"/>
        <pc:sldMkLst>
          <pc:docMk/>
          <pc:sldMk cId="1030786537" sldId="261"/>
        </pc:sldMkLst>
        <pc:spChg chg="mod">
          <ac:chgData name="Weifeng Xu" userId="e7aed605-a3dd-4d5a-a692-a87037af107b" providerId="ADAL" clId="{781DD69C-B3C3-4AA3-A094-E5C237C15CAE}" dt="2025-04-26T19:26:56.018" v="1505" actId="313"/>
          <ac:spMkLst>
            <pc:docMk/>
            <pc:sldMk cId="1030786537" sldId="261"/>
            <ac:spMk id="13" creationId="{8ADAE649-F020-B6B2-BDF7-7228B8323408}"/>
          </ac:spMkLst>
        </pc:spChg>
        <pc:graphicFrameChg chg="mod modGraphic">
          <ac:chgData name="Weifeng Xu" userId="e7aed605-a3dd-4d5a-a692-a87037af107b" providerId="ADAL" clId="{781DD69C-B3C3-4AA3-A094-E5C237C15CAE}" dt="2025-04-26T19:27:43.490" v="1514" actId="20577"/>
          <ac:graphicFrameMkLst>
            <pc:docMk/>
            <pc:sldMk cId="1030786537" sldId="261"/>
            <ac:graphicFrameMk id="2" creationId="{B808FA30-DCC3-2879-42EB-A487CBB0C49A}"/>
          </ac:graphicFrameMkLst>
        </pc:graphicFrameChg>
      </pc:sldChg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  <pc:sldChg chg="modSp mod">
        <pc:chgData name="Weifeng Xu" userId="e7aed605-a3dd-4d5a-a692-a87037af107b" providerId="ADAL" clId="{781DD69C-B3C3-4AA3-A094-E5C237C15CAE}" dt="2025-04-26T15:45:47.969" v="106" actId="20577"/>
        <pc:sldMkLst>
          <pc:docMk/>
          <pc:sldMk cId="3548515090" sldId="264"/>
        </pc:sldMkLst>
        <pc:spChg chg="mod">
          <ac:chgData name="Weifeng Xu" userId="e7aed605-a3dd-4d5a-a692-a87037af107b" providerId="ADAL" clId="{781DD69C-B3C3-4AA3-A094-E5C237C15CAE}" dt="2025-04-26T15:45:36.808" v="103" actId="113"/>
          <ac:spMkLst>
            <pc:docMk/>
            <pc:sldMk cId="3548515090" sldId="264"/>
            <ac:spMk id="2" creationId="{E1B3C761-FCDE-CB83-9B9B-DF88947633D7}"/>
          </ac:spMkLst>
        </pc:spChg>
        <pc:spChg chg="mod">
          <ac:chgData name="Weifeng Xu" userId="e7aed605-a3dd-4d5a-a692-a87037af107b" providerId="ADAL" clId="{781DD69C-B3C3-4AA3-A094-E5C237C15CAE}" dt="2025-04-26T15:45:47.969" v="106" actId="20577"/>
          <ac:spMkLst>
            <pc:docMk/>
            <pc:sldMk cId="3548515090" sldId="264"/>
            <ac:spMk id="3" creationId="{A5D594D4-1B6F-8C8E-245D-ED539B52E659}"/>
          </ac:spMkLst>
        </pc:spChg>
      </pc:sldChg>
      <pc:sldChg chg="addSp delSp modSp mod ord">
        <pc:chgData name="Weifeng Xu" userId="e7aed605-a3dd-4d5a-a692-a87037af107b" providerId="ADAL" clId="{781DD69C-B3C3-4AA3-A094-E5C237C15CAE}" dt="2025-04-27T14:56:57.589" v="2364"/>
        <pc:sldMkLst>
          <pc:docMk/>
          <pc:sldMk cId="3523214092" sldId="265"/>
        </pc:sldMkLst>
        <pc:grpChg chg="mod">
          <ac:chgData name="Weifeng Xu" userId="e7aed605-a3dd-4d5a-a692-a87037af107b" providerId="ADAL" clId="{781DD69C-B3C3-4AA3-A094-E5C237C15CAE}" dt="2025-04-27T14:56:55.417" v="2362"/>
          <ac:grpSpMkLst>
            <pc:docMk/>
            <pc:sldMk cId="3523214092" sldId="265"/>
            <ac:grpSpMk id="13" creationId="{6259B775-C832-E5F5-3B00-86C8AB35334D}"/>
          </ac:grpSpMkLst>
        </pc:grpChg>
        <pc:grpChg chg="mod">
          <ac:chgData name="Weifeng Xu" userId="e7aed605-a3dd-4d5a-a692-a87037af107b" providerId="ADAL" clId="{781DD69C-B3C3-4AA3-A094-E5C237C15CAE}" dt="2025-04-27T14:56:57.589" v="2364"/>
          <ac:grpSpMkLst>
            <pc:docMk/>
            <pc:sldMk cId="3523214092" sldId="265"/>
            <ac:grpSpMk id="15" creationId="{649C1795-0C3C-9083-80F7-79C4E4FF6AD0}"/>
          </ac:grpSpMkLst>
        </pc:grpChg>
        <pc:inkChg chg="add">
          <ac:chgData name="Weifeng Xu" userId="e7aed605-a3dd-4d5a-a692-a87037af107b" providerId="ADAL" clId="{781DD69C-B3C3-4AA3-A094-E5C237C15CAE}" dt="2025-04-27T14:56:25.580" v="2354" actId="9405"/>
          <ac:inkMkLst>
            <pc:docMk/>
            <pc:sldMk cId="3523214092" sldId="265"/>
            <ac:inkMk id="3" creationId="{331F59D3-6F04-F324-2C5E-6FC3152CFA0C}"/>
          </ac:inkMkLst>
        </pc:inkChg>
        <pc:inkChg chg="add">
          <ac:chgData name="Weifeng Xu" userId="e7aed605-a3dd-4d5a-a692-a87037af107b" providerId="ADAL" clId="{781DD69C-B3C3-4AA3-A094-E5C237C15CAE}" dt="2025-04-27T14:56:51.959" v="2356" actId="9405"/>
          <ac:inkMkLst>
            <pc:docMk/>
            <pc:sldMk cId="3523214092" sldId="265"/>
            <ac:inkMk id="4" creationId="{34E1DB29-DD15-6F4D-981D-1E46EA7B4888}"/>
          </ac:inkMkLst>
        </pc:inkChg>
        <pc:inkChg chg="add">
          <ac:chgData name="Weifeng Xu" userId="e7aed605-a3dd-4d5a-a692-a87037af107b" providerId="ADAL" clId="{781DD69C-B3C3-4AA3-A094-E5C237C15CAE}" dt="2025-04-27T14:56:52.802" v="2357" actId="9405"/>
          <ac:inkMkLst>
            <pc:docMk/>
            <pc:sldMk cId="3523214092" sldId="265"/>
            <ac:inkMk id="6" creationId="{471D5E17-7D8E-D3BB-209D-389576FA1433}"/>
          </ac:inkMkLst>
        </pc:inkChg>
        <pc:inkChg chg="add">
          <ac:chgData name="Weifeng Xu" userId="e7aed605-a3dd-4d5a-a692-a87037af107b" providerId="ADAL" clId="{781DD69C-B3C3-4AA3-A094-E5C237C15CAE}" dt="2025-04-27T14:56:53.347" v="2358" actId="9405"/>
          <ac:inkMkLst>
            <pc:docMk/>
            <pc:sldMk cId="3523214092" sldId="265"/>
            <ac:inkMk id="9" creationId="{ACD207E4-5AE1-6578-9490-CDCE8C0B79B1}"/>
          </ac:inkMkLst>
        </pc:inkChg>
        <pc:inkChg chg="add mod">
          <ac:chgData name="Weifeng Xu" userId="e7aed605-a3dd-4d5a-a692-a87037af107b" providerId="ADAL" clId="{781DD69C-B3C3-4AA3-A094-E5C237C15CAE}" dt="2025-04-27T14:56:55.417" v="2362"/>
          <ac:inkMkLst>
            <pc:docMk/>
            <pc:sldMk cId="3523214092" sldId="265"/>
            <ac:inkMk id="10" creationId="{BD54B43D-5ED3-A6D1-C298-9F6307F76CD0}"/>
          </ac:inkMkLst>
        </pc:inkChg>
        <pc:inkChg chg="add mod">
          <ac:chgData name="Weifeng Xu" userId="e7aed605-a3dd-4d5a-a692-a87037af107b" providerId="ADAL" clId="{781DD69C-B3C3-4AA3-A094-E5C237C15CAE}" dt="2025-04-27T14:56:55.417" v="2362"/>
          <ac:inkMkLst>
            <pc:docMk/>
            <pc:sldMk cId="3523214092" sldId="265"/>
            <ac:inkMk id="11" creationId="{7F165D91-1CB1-25CD-3AF6-B1B16D355F62}"/>
          </ac:inkMkLst>
        </pc:inkChg>
        <pc:inkChg chg="add mod">
          <ac:chgData name="Weifeng Xu" userId="e7aed605-a3dd-4d5a-a692-a87037af107b" providerId="ADAL" clId="{781DD69C-B3C3-4AA3-A094-E5C237C15CAE}" dt="2025-04-27T14:56:57.589" v="2364"/>
          <ac:inkMkLst>
            <pc:docMk/>
            <pc:sldMk cId="3523214092" sldId="265"/>
            <ac:inkMk id="12" creationId="{3631F620-7904-38D5-888D-8581C9E8A62C}"/>
          </ac:inkMkLst>
        </pc:inkChg>
        <pc:inkChg chg="add mod">
          <ac:chgData name="Weifeng Xu" userId="e7aed605-a3dd-4d5a-a692-a87037af107b" providerId="ADAL" clId="{781DD69C-B3C3-4AA3-A094-E5C237C15CAE}" dt="2025-04-27T14:56:57.589" v="2364"/>
          <ac:inkMkLst>
            <pc:docMk/>
            <pc:sldMk cId="3523214092" sldId="265"/>
            <ac:inkMk id="14" creationId="{782EAD47-5FE1-36E6-336A-47D9D78CE7AD}"/>
          </ac:inkMkLst>
        </pc:inkChg>
      </pc:sldChg>
      <pc:sldChg chg="addSp modSp mod">
        <pc:chgData name="Weifeng Xu" userId="e7aed605-a3dd-4d5a-a692-a87037af107b" providerId="ADAL" clId="{781DD69C-B3C3-4AA3-A094-E5C237C15CAE}" dt="2025-04-28T14:42:25.022" v="2686" actId="313"/>
        <pc:sldMkLst>
          <pc:docMk/>
          <pc:sldMk cId="756868712" sldId="266"/>
        </pc:sldMkLst>
        <pc:spChg chg="mod">
          <ac:chgData name="Weifeng Xu" userId="e7aed605-a3dd-4d5a-a692-a87037af107b" providerId="ADAL" clId="{781DD69C-B3C3-4AA3-A094-E5C237C15CAE}" dt="2025-04-27T02:06:39.062" v="2179" actId="6549"/>
          <ac:spMkLst>
            <pc:docMk/>
            <pc:sldMk cId="756868712" sldId="266"/>
            <ac:spMk id="2" creationId="{134B5921-3C66-94CF-BD5F-C00F4E5171B5}"/>
          </ac:spMkLst>
        </pc:spChg>
        <pc:spChg chg="add mod">
          <ac:chgData name="Weifeng Xu" userId="e7aed605-a3dd-4d5a-a692-a87037af107b" providerId="ADAL" clId="{781DD69C-B3C3-4AA3-A094-E5C237C15CAE}" dt="2025-04-28T14:42:25.022" v="2686" actId="313"/>
          <ac:spMkLst>
            <pc:docMk/>
            <pc:sldMk cId="756868712" sldId="266"/>
            <ac:spMk id="5" creationId="{1523FFA4-7AD8-1B2B-2D69-555694473B90}"/>
          </ac:spMkLst>
        </pc:spChg>
        <pc:spChg chg="add mod">
          <ac:chgData name="Weifeng Xu" userId="e7aed605-a3dd-4d5a-a692-a87037af107b" providerId="ADAL" clId="{781DD69C-B3C3-4AA3-A094-E5C237C15CAE}" dt="2025-04-28T14:42:20.092" v="2685" actId="208"/>
          <ac:spMkLst>
            <pc:docMk/>
            <pc:sldMk cId="756868712" sldId="266"/>
            <ac:spMk id="13" creationId="{12CEF6CE-AF5B-5A84-9269-A9D1980A2BE7}"/>
          </ac:spMkLst>
        </pc:spChg>
        <pc:cxnChg chg="add mod">
          <ac:chgData name="Weifeng Xu" userId="e7aed605-a3dd-4d5a-a692-a87037af107b" providerId="ADAL" clId="{781DD69C-B3C3-4AA3-A094-E5C237C15CAE}" dt="2025-04-28T14:41:51.720" v="2682" actId="1076"/>
          <ac:cxnSpMkLst>
            <pc:docMk/>
            <pc:sldMk cId="756868712" sldId="266"/>
            <ac:cxnSpMk id="12" creationId="{27C0A415-111A-4B8F-436C-ECD08CD655F9}"/>
          </ac:cxnSpMkLst>
        </pc:cxnChg>
      </pc:sldChg>
      <pc:sldChg chg="modSp mod">
        <pc:chgData name="Weifeng Xu" userId="e7aed605-a3dd-4d5a-a692-a87037af107b" providerId="ADAL" clId="{781DD69C-B3C3-4AA3-A094-E5C237C15CAE}" dt="2025-04-27T02:06:26.896" v="2176" actId="20577"/>
        <pc:sldMkLst>
          <pc:docMk/>
          <pc:sldMk cId="2973990778" sldId="267"/>
        </pc:sldMkLst>
        <pc:spChg chg="mod">
          <ac:chgData name="Weifeng Xu" userId="e7aed605-a3dd-4d5a-a692-a87037af107b" providerId="ADAL" clId="{781DD69C-B3C3-4AA3-A094-E5C237C15CAE}" dt="2025-04-27T02:06:26.896" v="2176" actId="20577"/>
          <ac:spMkLst>
            <pc:docMk/>
            <pc:sldMk cId="2973990778" sldId="267"/>
            <ac:spMk id="2" creationId="{894262E2-16C7-FD17-EE0D-76F6F3A366F5}"/>
          </ac:spMkLst>
        </pc:spChg>
        <pc:spChg chg="mod">
          <ac:chgData name="Weifeng Xu" userId="e7aed605-a3dd-4d5a-a692-a87037af107b" providerId="ADAL" clId="{781DD69C-B3C3-4AA3-A094-E5C237C15CAE}" dt="2025-04-27T02:05:05.988" v="2134" actId="20577"/>
          <ac:spMkLst>
            <pc:docMk/>
            <pc:sldMk cId="2973990778" sldId="267"/>
            <ac:spMk id="29" creationId="{CA5CC975-F25B-3D8A-461E-6115E0DAF8AB}"/>
          </ac:spMkLst>
        </pc:spChg>
        <pc:spChg chg="mod">
          <ac:chgData name="Weifeng Xu" userId="e7aed605-a3dd-4d5a-a692-a87037af107b" providerId="ADAL" clId="{781DD69C-B3C3-4AA3-A094-E5C237C15CAE}" dt="2025-04-27T01:42:41.356" v="2048" actId="403"/>
          <ac:spMkLst>
            <pc:docMk/>
            <pc:sldMk cId="2973990778" sldId="267"/>
            <ac:spMk id="40" creationId="{C67B3C9D-2DF5-849E-BA7D-87B62016553F}"/>
          </ac:spMkLst>
        </pc:spChg>
      </pc:sldChg>
      <pc:sldChg chg="ord">
        <pc:chgData name="Weifeng Xu" userId="e7aed605-a3dd-4d5a-a692-a87037af107b" providerId="ADAL" clId="{781DD69C-B3C3-4AA3-A094-E5C237C15CAE}" dt="2025-04-27T02:14:30.431" v="2184"/>
        <pc:sldMkLst>
          <pc:docMk/>
          <pc:sldMk cId="2042884208" sldId="268"/>
        </pc:sldMkLst>
      </pc:sldChg>
      <pc:sldChg chg="addSp modSp mod modClrScheme chgLayout">
        <pc:chgData name="Weifeng Xu" userId="e7aed605-a3dd-4d5a-a692-a87037af107b" providerId="ADAL" clId="{781DD69C-B3C3-4AA3-A094-E5C237C15CAE}" dt="2025-04-26T19:36:02.874" v="1523" actId="20577"/>
        <pc:sldMkLst>
          <pc:docMk/>
          <pc:sldMk cId="3256057421" sldId="269"/>
        </pc:sldMkLst>
        <pc:spChg chg="add mod ord">
          <ac:chgData name="Weifeng Xu" userId="e7aed605-a3dd-4d5a-a692-a87037af107b" providerId="ADAL" clId="{781DD69C-B3C3-4AA3-A094-E5C237C15CAE}" dt="2025-04-26T19:36:02.874" v="1523" actId="20577"/>
          <ac:spMkLst>
            <pc:docMk/>
            <pc:sldMk cId="3256057421" sldId="269"/>
            <ac:spMk id="2" creationId="{0FCBBDFF-7CBF-4CC8-EE53-91BFB8D162D4}"/>
          </ac:spMkLst>
        </pc:spChg>
        <pc:spChg chg="mod">
          <ac:chgData name="Weifeng Xu" userId="e7aed605-a3dd-4d5a-a692-a87037af107b" providerId="ADAL" clId="{781DD69C-B3C3-4AA3-A094-E5C237C15CAE}" dt="2025-04-26T16:09:40.729" v="826" actId="1076"/>
          <ac:spMkLst>
            <pc:docMk/>
            <pc:sldMk cId="3256057421" sldId="269"/>
            <ac:spMk id="3" creationId="{73A806C7-EC6D-DEA3-23B4-CDDCDAB909AC}"/>
          </ac:spMkLst>
        </pc:spChg>
        <pc:spChg chg="mod">
          <ac:chgData name="Weifeng Xu" userId="e7aed605-a3dd-4d5a-a692-a87037af107b" providerId="ADAL" clId="{781DD69C-B3C3-4AA3-A094-E5C237C15CAE}" dt="2025-04-26T16:11:29.275" v="885" actId="403"/>
          <ac:spMkLst>
            <pc:docMk/>
            <pc:sldMk cId="3256057421" sldId="269"/>
            <ac:spMk id="10" creationId="{4E883BC4-D1F1-CAFC-77EC-0A6E549732B8}"/>
          </ac:spMkLst>
        </pc:spChg>
        <pc:picChg chg="mod">
          <ac:chgData name="Weifeng Xu" userId="e7aed605-a3dd-4d5a-a692-a87037af107b" providerId="ADAL" clId="{781DD69C-B3C3-4AA3-A094-E5C237C15CAE}" dt="2025-04-26T16:09:40.729" v="826" actId="1076"/>
          <ac:picMkLst>
            <pc:docMk/>
            <pc:sldMk cId="3256057421" sldId="269"/>
            <ac:picMk id="4" creationId="{EE42EC97-9727-D9CA-08B0-47B973CFF596}"/>
          </ac:picMkLst>
        </pc:picChg>
        <pc:cxnChg chg="mod">
          <ac:chgData name="Weifeng Xu" userId="e7aed605-a3dd-4d5a-a692-a87037af107b" providerId="ADAL" clId="{781DD69C-B3C3-4AA3-A094-E5C237C15CAE}" dt="2025-04-26T16:09:40.729" v="826" actId="1076"/>
          <ac:cxnSpMkLst>
            <pc:docMk/>
            <pc:sldMk cId="3256057421" sldId="269"/>
            <ac:cxnSpMk id="7" creationId="{210C8D86-5924-E883-1E58-DDFB7FF5F834}"/>
          </ac:cxnSpMkLst>
        </pc:cxnChg>
        <pc:cxnChg chg="mod">
          <ac:chgData name="Weifeng Xu" userId="e7aed605-a3dd-4d5a-a692-a87037af107b" providerId="ADAL" clId="{781DD69C-B3C3-4AA3-A094-E5C237C15CAE}" dt="2025-04-26T16:09:40.729" v="826" actId="1076"/>
          <ac:cxnSpMkLst>
            <pc:docMk/>
            <pc:sldMk cId="3256057421" sldId="269"/>
            <ac:cxnSpMk id="9" creationId="{698C3E50-E184-6B48-2A95-88B8129D1A18}"/>
          </ac:cxnSpMkLst>
        </pc:cxnChg>
      </pc:sldChg>
      <pc:sldChg chg="addSp delSp modSp mod">
        <pc:chgData name="Weifeng Xu" userId="e7aed605-a3dd-4d5a-a692-a87037af107b" providerId="ADAL" clId="{781DD69C-B3C3-4AA3-A094-E5C237C15CAE}" dt="2025-04-26T19:37:15.220" v="1528" actId="478"/>
        <pc:sldMkLst>
          <pc:docMk/>
          <pc:sldMk cId="146876777" sldId="270"/>
        </pc:sldMkLst>
        <pc:picChg chg="add del">
          <ac:chgData name="Weifeng Xu" userId="e7aed605-a3dd-4d5a-a692-a87037af107b" providerId="ADAL" clId="{781DD69C-B3C3-4AA3-A094-E5C237C15CAE}" dt="2025-04-26T19:37:12.864" v="1527" actId="478"/>
          <ac:picMkLst>
            <pc:docMk/>
            <pc:sldMk cId="146876777" sldId="270"/>
            <ac:picMk id="4" creationId="{DF000801-CE2D-8F62-CEB0-E3D0DD8ECC84}"/>
          </ac:picMkLst>
        </pc:picChg>
      </pc:sldChg>
      <pc:sldChg chg="ord">
        <pc:chgData name="Weifeng Xu" userId="e7aed605-a3dd-4d5a-a692-a87037af107b" providerId="ADAL" clId="{781DD69C-B3C3-4AA3-A094-E5C237C15CAE}" dt="2025-04-26T19:47:59.832" v="1530"/>
        <pc:sldMkLst>
          <pc:docMk/>
          <pc:sldMk cId="1939243851" sldId="271"/>
        </pc:sldMkLst>
      </pc:sldChg>
      <pc:sldChg chg="addSp delSp modSp mod">
        <pc:chgData name="Weifeng Xu" userId="e7aed605-a3dd-4d5a-a692-a87037af107b" providerId="ADAL" clId="{781DD69C-B3C3-4AA3-A094-E5C237C15CAE}" dt="2025-04-27T14:49:00.518" v="2343" actId="207"/>
        <pc:sldMkLst>
          <pc:docMk/>
          <pc:sldMk cId="2238745649" sldId="272"/>
        </pc:sldMkLst>
        <pc:spChg chg="mod">
          <ac:chgData name="Weifeng Xu" userId="e7aed605-a3dd-4d5a-a692-a87037af107b" providerId="ADAL" clId="{781DD69C-B3C3-4AA3-A094-E5C237C15CAE}" dt="2025-04-27T14:48:17.663" v="2309" actId="20577"/>
          <ac:spMkLst>
            <pc:docMk/>
            <pc:sldMk cId="2238745649" sldId="272"/>
            <ac:spMk id="2" creationId="{15AA6F8F-8D5D-9042-7702-E51D6BEBF1DD}"/>
          </ac:spMkLst>
        </pc:spChg>
        <pc:spChg chg="add mod">
          <ac:chgData name="Weifeng Xu" userId="e7aed605-a3dd-4d5a-a692-a87037af107b" providerId="ADAL" clId="{781DD69C-B3C3-4AA3-A094-E5C237C15CAE}" dt="2025-04-27T14:47:46.253" v="2288" actId="113"/>
          <ac:spMkLst>
            <pc:docMk/>
            <pc:sldMk cId="2238745649" sldId="272"/>
            <ac:spMk id="10" creationId="{231F3048-8380-0A84-CE34-EA8F96F5AC0B}"/>
          </ac:spMkLst>
        </pc:spChg>
        <pc:spChg chg="add mod">
          <ac:chgData name="Weifeng Xu" userId="e7aed605-a3dd-4d5a-a692-a87037af107b" providerId="ADAL" clId="{781DD69C-B3C3-4AA3-A094-E5C237C15CAE}" dt="2025-04-27T14:47:43.896" v="2287" actId="113"/>
          <ac:spMkLst>
            <pc:docMk/>
            <pc:sldMk cId="2238745649" sldId="272"/>
            <ac:spMk id="13" creationId="{B071619C-AD61-E78B-FC6D-A51F23E7D599}"/>
          </ac:spMkLst>
        </pc:spChg>
        <pc:spChg chg="add mod">
          <ac:chgData name="Weifeng Xu" userId="e7aed605-a3dd-4d5a-a692-a87037af107b" providerId="ADAL" clId="{781DD69C-B3C3-4AA3-A094-E5C237C15CAE}" dt="2025-04-27T14:47:52.061" v="2289" actId="108"/>
          <ac:spMkLst>
            <pc:docMk/>
            <pc:sldMk cId="2238745649" sldId="272"/>
            <ac:spMk id="14" creationId="{B7ECA217-C719-CD14-D10B-8D3BC5460FFA}"/>
          </ac:spMkLst>
        </pc:spChg>
        <pc:spChg chg="add mod">
          <ac:chgData name="Weifeng Xu" userId="e7aed605-a3dd-4d5a-a692-a87037af107b" providerId="ADAL" clId="{781DD69C-B3C3-4AA3-A094-E5C237C15CAE}" dt="2025-04-27T14:49:00.518" v="2343" actId="207"/>
          <ac:spMkLst>
            <pc:docMk/>
            <pc:sldMk cId="2238745649" sldId="272"/>
            <ac:spMk id="15" creationId="{25F3A610-9443-6BA0-0A48-141A55AB76B9}"/>
          </ac:spMkLst>
        </pc:spChg>
        <pc:picChg chg="add mod">
          <ac:chgData name="Weifeng Xu" userId="e7aed605-a3dd-4d5a-a692-a87037af107b" providerId="ADAL" clId="{781DD69C-B3C3-4AA3-A094-E5C237C15CAE}" dt="2025-04-27T14:45:55.348" v="2243" actId="1076"/>
          <ac:picMkLst>
            <pc:docMk/>
            <pc:sldMk cId="2238745649" sldId="272"/>
            <ac:picMk id="5" creationId="{67EC129E-B042-EF35-2604-66E9A1F4C18C}"/>
          </ac:picMkLst>
        </pc:picChg>
        <pc:picChg chg="add mod">
          <ac:chgData name="Weifeng Xu" userId="e7aed605-a3dd-4d5a-a692-a87037af107b" providerId="ADAL" clId="{781DD69C-B3C3-4AA3-A094-E5C237C15CAE}" dt="2025-04-27T14:45:59.118" v="2245" actId="1076"/>
          <ac:picMkLst>
            <pc:docMk/>
            <pc:sldMk cId="2238745649" sldId="272"/>
            <ac:picMk id="7" creationId="{65D850F0-A302-520A-1C15-20312772E8CA}"/>
          </ac:picMkLst>
        </pc:picChg>
        <pc:picChg chg="add mod">
          <ac:chgData name="Weifeng Xu" userId="e7aed605-a3dd-4d5a-a692-a87037af107b" providerId="ADAL" clId="{781DD69C-B3C3-4AA3-A094-E5C237C15CAE}" dt="2025-04-27T14:46:00.099" v="2246" actId="1076"/>
          <ac:picMkLst>
            <pc:docMk/>
            <pc:sldMk cId="2238745649" sldId="272"/>
            <ac:picMk id="9" creationId="{A4B36464-3033-A882-98D9-1CC91F4C257F}"/>
          </ac:picMkLst>
        </pc:picChg>
      </pc:sldChg>
      <pc:sldChg chg="modSp new mod">
        <pc:chgData name="Weifeng Xu" userId="e7aed605-a3dd-4d5a-a692-a87037af107b" providerId="ADAL" clId="{781DD69C-B3C3-4AA3-A094-E5C237C15CAE}" dt="2025-04-26T19:34:54.178" v="1518" actId="313"/>
        <pc:sldMkLst>
          <pc:docMk/>
          <pc:sldMk cId="1577423046" sldId="273"/>
        </pc:sldMkLst>
        <pc:spChg chg="mod">
          <ac:chgData name="Weifeng Xu" userId="e7aed605-a3dd-4d5a-a692-a87037af107b" providerId="ADAL" clId="{781DD69C-B3C3-4AA3-A094-E5C237C15CAE}" dt="2025-04-26T15:47:10.336" v="168" actId="20577"/>
          <ac:spMkLst>
            <pc:docMk/>
            <pc:sldMk cId="1577423046" sldId="273"/>
            <ac:spMk id="2" creationId="{5C0913A9-CCBC-A77C-6794-1D4941158165}"/>
          </ac:spMkLst>
        </pc:spChg>
        <pc:spChg chg="mod">
          <ac:chgData name="Weifeng Xu" userId="e7aed605-a3dd-4d5a-a692-a87037af107b" providerId="ADAL" clId="{781DD69C-B3C3-4AA3-A094-E5C237C15CAE}" dt="2025-04-26T19:34:54.178" v="1518" actId="313"/>
          <ac:spMkLst>
            <pc:docMk/>
            <pc:sldMk cId="1577423046" sldId="273"/>
            <ac:spMk id="3" creationId="{8DD11DDB-8727-0671-797F-5D3BF3792007}"/>
          </ac:spMkLst>
        </pc:spChg>
      </pc:sldChg>
      <pc:sldChg chg="addSp modSp new mod">
        <pc:chgData name="Weifeng Xu" userId="e7aed605-a3dd-4d5a-a692-a87037af107b" providerId="ADAL" clId="{781DD69C-B3C3-4AA3-A094-E5C237C15CAE}" dt="2025-04-26T15:53:52.936" v="500" actId="313"/>
        <pc:sldMkLst>
          <pc:docMk/>
          <pc:sldMk cId="900515030" sldId="274"/>
        </pc:sldMkLst>
        <pc:spChg chg="mod">
          <ac:chgData name="Weifeng Xu" userId="e7aed605-a3dd-4d5a-a692-a87037af107b" providerId="ADAL" clId="{781DD69C-B3C3-4AA3-A094-E5C237C15CAE}" dt="2025-04-26T15:53:52.936" v="500" actId="313"/>
          <ac:spMkLst>
            <pc:docMk/>
            <pc:sldMk cId="900515030" sldId="274"/>
            <ac:spMk id="2" creationId="{04416A12-EA75-1F0C-21AB-DF7D8DA19C11}"/>
          </ac:spMkLst>
        </pc:spChg>
        <pc:picChg chg="add mod">
          <ac:chgData name="Weifeng Xu" userId="e7aed605-a3dd-4d5a-a692-a87037af107b" providerId="ADAL" clId="{781DD69C-B3C3-4AA3-A094-E5C237C15CAE}" dt="2025-04-26T15:53:44.482" v="498" actId="14100"/>
          <ac:picMkLst>
            <pc:docMk/>
            <pc:sldMk cId="900515030" sldId="274"/>
            <ac:picMk id="4" creationId="{09424BCB-F123-62A8-0DEE-2710779B513A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6T16:08:31.856" v="825" actId="12"/>
        <pc:sldMkLst>
          <pc:docMk/>
          <pc:sldMk cId="3924139746" sldId="275"/>
        </pc:sldMkLst>
        <pc:spChg chg="add mod ord">
          <ac:chgData name="Weifeng Xu" userId="e7aed605-a3dd-4d5a-a692-a87037af107b" providerId="ADAL" clId="{781DD69C-B3C3-4AA3-A094-E5C237C15CAE}" dt="2025-04-26T16:08:31.856" v="825" actId="12"/>
          <ac:spMkLst>
            <pc:docMk/>
            <pc:sldMk cId="3924139746" sldId="275"/>
            <ac:spMk id="5" creationId="{6BCBFA86-265B-270E-6EE7-5C1B9476594B}"/>
          </ac:spMkLst>
        </pc:spChg>
        <pc:picChg chg="add mod">
          <ac:chgData name="Weifeng Xu" userId="e7aed605-a3dd-4d5a-a692-a87037af107b" providerId="ADAL" clId="{781DD69C-B3C3-4AA3-A094-E5C237C15CAE}" dt="2025-04-26T16:06:34.185" v="792" actId="14100"/>
          <ac:picMkLst>
            <pc:docMk/>
            <pc:sldMk cId="3924139746" sldId="275"/>
            <ac:picMk id="3" creationId="{36BD6059-6E08-A027-9FA7-203055462F58}"/>
          </ac:picMkLst>
        </pc:picChg>
      </pc:sldChg>
      <pc:sldChg chg="addSp delSp modSp add mod">
        <pc:chgData name="Weifeng Xu" userId="e7aed605-a3dd-4d5a-a692-a87037af107b" providerId="ADAL" clId="{781DD69C-B3C3-4AA3-A094-E5C237C15CAE}" dt="2025-04-26T19:37:07.853" v="1525" actId="478"/>
        <pc:sldMkLst>
          <pc:docMk/>
          <pc:sldMk cId="4204950105" sldId="276"/>
        </pc:sldMkLst>
        <pc:spChg chg="mod">
          <ac:chgData name="Weifeng Xu" userId="e7aed605-a3dd-4d5a-a692-a87037af107b" providerId="ADAL" clId="{781DD69C-B3C3-4AA3-A094-E5C237C15CAE}" dt="2025-04-26T16:12:10.622" v="898" actId="20577"/>
          <ac:spMkLst>
            <pc:docMk/>
            <pc:sldMk cId="4204950105" sldId="276"/>
            <ac:spMk id="2" creationId="{E0126C29-81D1-8F54-F61C-119892974381}"/>
          </ac:spMkLst>
        </pc:spChg>
        <pc:spChg chg="add del">
          <ac:chgData name="Weifeng Xu" userId="e7aed605-a3dd-4d5a-a692-a87037af107b" providerId="ADAL" clId="{781DD69C-B3C3-4AA3-A094-E5C237C15CAE}" dt="2025-04-26T19:37:07.853" v="1525" actId="478"/>
          <ac:spMkLst>
            <pc:docMk/>
            <pc:sldMk cId="4204950105" sldId="276"/>
            <ac:spMk id="10" creationId="{6B811489-7304-6EE1-EE4C-C0997796D89F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5-20T02:27:13.615" v="2687" actId="1076"/>
        <pc:sldMkLst>
          <pc:docMk/>
          <pc:sldMk cId="4115225872" sldId="277"/>
        </pc:sldMkLst>
        <pc:spChg chg="add mod ord">
          <ac:chgData name="Weifeng Xu" userId="e7aed605-a3dd-4d5a-a692-a87037af107b" providerId="ADAL" clId="{781DD69C-B3C3-4AA3-A094-E5C237C15CAE}" dt="2025-04-28T14:37:39.523" v="2559" actId="20577"/>
          <ac:spMkLst>
            <pc:docMk/>
            <pc:sldMk cId="4115225872" sldId="277"/>
            <ac:spMk id="2" creationId="{BF1AE0E5-FF81-A43D-9FCF-904165D5F4BC}"/>
          </ac:spMkLst>
        </pc:spChg>
        <pc:spChg chg="add mod ord">
          <ac:chgData name="Weifeng Xu" userId="e7aed605-a3dd-4d5a-a692-a87037af107b" providerId="ADAL" clId="{781DD69C-B3C3-4AA3-A094-E5C237C15CAE}" dt="2025-04-28T14:39:04.184" v="2648" actId="20577"/>
          <ac:spMkLst>
            <pc:docMk/>
            <pc:sldMk cId="4115225872" sldId="277"/>
            <ac:spMk id="3" creationId="{5D33E8DC-2529-6109-28FE-B79C2E426AEA}"/>
          </ac:spMkLst>
        </pc:spChg>
        <pc:picChg chg="add mod">
          <ac:chgData name="Weifeng Xu" userId="e7aed605-a3dd-4d5a-a692-a87037af107b" providerId="ADAL" clId="{781DD69C-B3C3-4AA3-A094-E5C237C15CAE}" dt="2025-05-20T02:27:13.615" v="2687" actId="1076"/>
          <ac:picMkLst>
            <pc:docMk/>
            <pc:sldMk cId="4115225872" sldId="277"/>
            <ac:picMk id="9" creationId="{15BE858B-F32F-99F1-4FE4-878386224B64}"/>
          </ac:picMkLst>
        </pc:picChg>
      </pc:sldChg>
      <pc:sldChg chg="addSp delSp modSp add mod ord modClrScheme chgLayout">
        <pc:chgData name="Weifeng Xu" userId="e7aed605-a3dd-4d5a-a692-a87037af107b" providerId="ADAL" clId="{781DD69C-B3C3-4AA3-A094-E5C237C15CAE}" dt="2025-04-26T17:00:39.249" v="1411" actId="113"/>
        <pc:sldMkLst>
          <pc:docMk/>
          <pc:sldMk cId="2891555817" sldId="278"/>
        </pc:sldMkLst>
        <pc:spChg chg="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3" creationId="{39331766-F2CF-3741-1C8E-31AFD1FC83BB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8" creationId="{9314FE3F-C8B4-CEC5-CC04-0B0BE8A963D1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17" creationId="{33ED7869-AA6C-601F-78FF-61BC3EE58A5E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21" creationId="{28194C72-D9F2-D29A-70D8-386E7C808092}"/>
          </ac:spMkLst>
        </pc:spChg>
        <pc:spChg chg="add mod ord">
          <ac:chgData name="Weifeng Xu" userId="e7aed605-a3dd-4d5a-a692-a87037af107b" providerId="ADAL" clId="{781DD69C-B3C3-4AA3-A094-E5C237C15CAE}" dt="2025-04-26T16:59:14.904" v="1373" actId="313"/>
          <ac:spMkLst>
            <pc:docMk/>
            <pc:sldMk cId="2891555817" sldId="278"/>
            <ac:spMk id="27" creationId="{0C5E71CF-61F9-4491-7217-46F6E76FFAD4}"/>
          </ac:spMkLst>
        </pc:spChg>
        <pc:spChg chg="add mod">
          <ac:chgData name="Weifeng Xu" userId="e7aed605-a3dd-4d5a-a692-a87037af107b" providerId="ADAL" clId="{781DD69C-B3C3-4AA3-A094-E5C237C15CAE}" dt="2025-04-26T17:00:39.249" v="1411" actId="113"/>
          <ac:spMkLst>
            <pc:docMk/>
            <pc:sldMk cId="2891555817" sldId="278"/>
            <ac:spMk id="28" creationId="{397B0847-39DC-44C6-4D39-4095FC30FCEA}"/>
          </ac:spMkLst>
        </pc:spChg>
        <pc:picChg chg="mod">
          <ac:chgData name="Weifeng Xu" userId="e7aed605-a3dd-4d5a-a692-a87037af107b" providerId="ADAL" clId="{781DD69C-B3C3-4AA3-A094-E5C237C15CAE}" dt="2025-04-26T16:58:19.202" v="1304" actId="1076"/>
          <ac:picMkLst>
            <pc:docMk/>
            <pc:sldMk cId="2891555817" sldId="278"/>
            <ac:picMk id="4" creationId="{56AACC3F-0B0C-FA82-A944-509455033369}"/>
          </ac:picMkLst>
        </pc:picChg>
        <pc:picChg chg="add mod">
          <ac:chgData name="Weifeng Xu" userId="e7aed605-a3dd-4d5a-a692-a87037af107b" providerId="ADAL" clId="{781DD69C-B3C3-4AA3-A094-E5C237C15CAE}" dt="2025-04-26T16:58:19.202" v="1304" actId="1076"/>
          <ac:picMkLst>
            <pc:docMk/>
            <pc:sldMk cId="2891555817" sldId="278"/>
            <ac:picMk id="19" creationId="{6DA84962-E99D-9F97-9CA7-B74286A58BA2}"/>
          </ac:picMkLst>
        </pc:picChg>
        <pc:picChg chg="add mod">
          <ac:chgData name="Weifeng Xu" userId="e7aed605-a3dd-4d5a-a692-a87037af107b" providerId="ADAL" clId="{781DD69C-B3C3-4AA3-A094-E5C237C15CAE}" dt="2025-04-26T17:00:06.152" v="1383" actId="1076"/>
          <ac:picMkLst>
            <pc:docMk/>
            <pc:sldMk cId="2891555817" sldId="278"/>
            <ac:picMk id="1028" creationId="{D6667DCA-1642-E507-F562-7DB5843331FE}"/>
          </ac:picMkLst>
        </pc:pic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4" creationId="{7EFD09F9-3077-E49E-280D-62C013056EF3}"/>
          </ac:inkMkLst>
        </pc:ink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5" creationId="{6423427F-91A8-2DD0-0F8C-2FBCD2353EE0}"/>
          </ac:inkMkLst>
        </pc:ink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6" creationId="{9E1FB675-BC01-D437-3292-F0C9636458E2}"/>
          </ac:inkMkLst>
        </pc:inkChg>
        <pc:cxnChg chg="mod">
          <ac:chgData name="Weifeng Xu" userId="e7aed605-a3dd-4d5a-a692-a87037af107b" providerId="ADAL" clId="{781DD69C-B3C3-4AA3-A094-E5C237C15CAE}" dt="2025-04-26T16:42:31.906" v="1249" actId="1076"/>
          <ac:cxnSpMkLst>
            <pc:docMk/>
            <pc:sldMk cId="2891555817" sldId="278"/>
            <ac:cxnSpMk id="6" creationId="{9AA5A716-45D8-0820-B9A2-D917CA94483F}"/>
          </ac:cxnSpMkLst>
        </pc:cxnChg>
        <pc:cxnChg chg="mod">
          <ac:chgData name="Weifeng Xu" userId="e7aed605-a3dd-4d5a-a692-a87037af107b" providerId="ADAL" clId="{781DD69C-B3C3-4AA3-A094-E5C237C15CAE}" dt="2025-04-26T16:44:31.787" v="1259" actId="1076"/>
          <ac:cxnSpMkLst>
            <pc:docMk/>
            <pc:sldMk cId="2891555817" sldId="278"/>
            <ac:cxnSpMk id="7" creationId="{33491F82-E167-3C32-F1EC-AE6B26C8A7B5}"/>
          </ac:cxnSpMkLst>
        </pc:cxnChg>
        <pc:cxnChg chg="add mod">
          <ac:chgData name="Weifeng Xu" userId="e7aed605-a3dd-4d5a-a692-a87037af107b" providerId="ADAL" clId="{781DD69C-B3C3-4AA3-A094-E5C237C15CAE}" dt="2025-04-26T16:42:47.247" v="1251" actId="13822"/>
          <ac:cxnSpMkLst>
            <pc:docMk/>
            <pc:sldMk cId="2891555817" sldId="278"/>
            <ac:cxnSpMk id="11" creationId="{48EA061F-81B8-D667-322E-03F7875C4DE5}"/>
          </ac:cxnSpMkLst>
        </pc:cxnChg>
        <pc:cxnChg chg="add mod">
          <ac:chgData name="Weifeng Xu" userId="e7aed605-a3dd-4d5a-a692-a87037af107b" providerId="ADAL" clId="{781DD69C-B3C3-4AA3-A094-E5C237C15CAE}" dt="2025-04-26T16:43:04.292" v="1254" actId="14100"/>
          <ac:cxnSpMkLst>
            <pc:docMk/>
            <pc:sldMk cId="2891555817" sldId="278"/>
            <ac:cxnSpMk id="13" creationId="{30E9575A-AF17-0302-A27E-4EFBAAEA2AB7}"/>
          </ac:cxnSpMkLst>
        </pc:cxnChg>
        <pc:cxnChg chg="add mod">
          <ac:chgData name="Weifeng Xu" userId="e7aed605-a3dd-4d5a-a692-a87037af107b" providerId="ADAL" clId="{781DD69C-B3C3-4AA3-A094-E5C237C15CAE}" dt="2025-04-26T16:44:37.599" v="1261" actId="1076"/>
          <ac:cxnSpMkLst>
            <pc:docMk/>
            <pc:sldMk cId="2891555817" sldId="278"/>
            <ac:cxnSpMk id="18" creationId="{89C9363C-72D2-7EB8-4885-02F7FE38FE44}"/>
          </ac:cxnSpMkLst>
        </pc:cxnChg>
        <pc:cxnChg chg="add mod">
          <ac:chgData name="Weifeng Xu" userId="e7aed605-a3dd-4d5a-a692-a87037af107b" providerId="ADAL" clId="{781DD69C-B3C3-4AA3-A094-E5C237C15CAE}" dt="2025-04-26T16:58:19.202" v="1304" actId="1076"/>
          <ac:cxnSpMkLst>
            <pc:docMk/>
            <pc:sldMk cId="2891555817" sldId="278"/>
            <ac:cxnSpMk id="23" creationId="{B6895FC8-4551-1124-D64E-84C2C3B1FD95}"/>
          </ac:cxnSpMkLst>
        </pc:cxnChg>
      </pc:sldChg>
      <pc:sldChg chg="addSp delSp modSp new mod ord modClrScheme chgLayout">
        <pc:chgData name="Weifeng Xu" userId="e7aed605-a3dd-4d5a-a692-a87037af107b" providerId="ADAL" clId="{781DD69C-B3C3-4AA3-A094-E5C237C15CAE}" dt="2025-04-26T20:09:35.620" v="1832" actId="207"/>
        <pc:sldMkLst>
          <pc:docMk/>
          <pc:sldMk cId="1916191906" sldId="279"/>
        </pc:sldMkLst>
        <pc:spChg chg="add mod">
          <ac:chgData name="Weifeng Xu" userId="e7aed605-a3dd-4d5a-a692-a87037af107b" providerId="ADAL" clId="{781DD69C-B3C3-4AA3-A094-E5C237C15CAE}" dt="2025-04-26T17:07:37.625" v="1454" actId="20577"/>
          <ac:spMkLst>
            <pc:docMk/>
            <pc:sldMk cId="1916191906" sldId="279"/>
            <ac:spMk id="2" creationId="{85954EE5-BD49-B6C3-C899-1EC9C0D0AA1F}"/>
          </ac:spMkLst>
        </pc:spChg>
        <pc:spChg chg="add mod">
          <ac:chgData name="Weifeng Xu" userId="e7aed605-a3dd-4d5a-a692-a87037af107b" providerId="ADAL" clId="{781DD69C-B3C3-4AA3-A094-E5C237C15CAE}" dt="2025-04-26T20:09:35.620" v="1832" actId="207"/>
          <ac:spMkLst>
            <pc:docMk/>
            <pc:sldMk cId="1916191906" sldId="279"/>
            <ac:spMk id="8" creationId="{8F3C7B16-EBB9-3020-9BDD-B2CCCB0C3834}"/>
          </ac:spMkLst>
        </pc:spChg>
        <pc:picChg chg="add mod">
          <ac:chgData name="Weifeng Xu" userId="e7aed605-a3dd-4d5a-a692-a87037af107b" providerId="ADAL" clId="{781DD69C-B3C3-4AA3-A094-E5C237C15CAE}" dt="2025-04-26T19:17:23.653" v="1461" actId="14100"/>
          <ac:picMkLst>
            <pc:docMk/>
            <pc:sldMk cId="1916191906" sldId="279"/>
            <ac:picMk id="6" creationId="{C51F9DBB-BB36-72D2-BB97-601919624569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6T19:55:43.105" v="1605" actId="20577"/>
        <pc:sldMkLst>
          <pc:docMk/>
          <pc:sldMk cId="3781439804" sldId="280"/>
        </pc:sldMkLst>
        <pc:spChg chg="add mod ord">
          <ac:chgData name="Weifeng Xu" userId="e7aed605-a3dd-4d5a-a692-a87037af107b" providerId="ADAL" clId="{781DD69C-B3C3-4AA3-A094-E5C237C15CAE}" dt="2025-04-26T19:55:43.105" v="1605" actId="20577"/>
          <ac:spMkLst>
            <pc:docMk/>
            <pc:sldMk cId="3781439804" sldId="280"/>
            <ac:spMk id="3" creationId="{2A9830FA-7054-FFB7-6AE1-7A4A61AB30F6}"/>
          </ac:spMkLst>
        </pc:spChg>
        <pc:spChg chg="add mod ord">
          <ac:chgData name="Weifeng Xu" userId="e7aed605-a3dd-4d5a-a692-a87037af107b" providerId="ADAL" clId="{781DD69C-B3C3-4AA3-A094-E5C237C15CAE}" dt="2025-04-26T19:54:23.185" v="1532" actId="700"/>
          <ac:spMkLst>
            <pc:docMk/>
            <pc:sldMk cId="3781439804" sldId="280"/>
            <ac:spMk id="4" creationId="{F10457BB-83AE-117B-24A3-495333A01D1B}"/>
          </ac:spMkLst>
        </pc:spChg>
      </pc:sldChg>
      <pc:sldChg chg="addSp delSp modSp new mod ord modClrScheme chgLayout">
        <pc:chgData name="Weifeng Xu" userId="e7aed605-a3dd-4d5a-a692-a87037af107b" providerId="ADAL" clId="{781DD69C-B3C3-4AA3-A094-E5C237C15CAE}" dt="2025-04-26T21:47:36.009" v="2016" actId="14100"/>
        <pc:sldMkLst>
          <pc:docMk/>
          <pc:sldMk cId="3488664321" sldId="281"/>
        </pc:sldMkLst>
        <pc:spChg chg="add mod ord">
          <ac:chgData name="Weifeng Xu" userId="e7aed605-a3dd-4d5a-a692-a87037af107b" providerId="ADAL" clId="{781DD69C-B3C3-4AA3-A094-E5C237C15CAE}" dt="2025-04-26T20:13:49.258" v="1904" actId="313"/>
          <ac:spMkLst>
            <pc:docMk/>
            <pc:sldMk cId="3488664321" sldId="281"/>
            <ac:spMk id="4" creationId="{41F25EE3-69E1-78C2-E7CC-647AFB204EA4}"/>
          </ac:spMkLst>
        </pc:spChg>
        <pc:picChg chg="add mod">
          <ac:chgData name="Weifeng Xu" userId="e7aed605-a3dd-4d5a-a692-a87037af107b" providerId="ADAL" clId="{781DD69C-B3C3-4AA3-A094-E5C237C15CAE}" dt="2025-04-26T20:13:21.755" v="1903" actId="14100"/>
          <ac:picMkLst>
            <pc:docMk/>
            <pc:sldMk cId="3488664321" sldId="281"/>
            <ac:picMk id="7" creationId="{172B2450-A587-606C-0E68-264C97FC873F}"/>
          </ac:picMkLst>
        </pc:picChg>
        <pc:picChg chg="add mod">
          <ac:chgData name="Weifeng Xu" userId="e7aed605-a3dd-4d5a-a692-a87037af107b" providerId="ADAL" clId="{781DD69C-B3C3-4AA3-A094-E5C237C15CAE}" dt="2025-04-26T21:47:18.241" v="2012" actId="1076"/>
          <ac:picMkLst>
            <pc:docMk/>
            <pc:sldMk cId="3488664321" sldId="281"/>
            <ac:picMk id="8" creationId="{B0689684-6AAD-EB2D-16DC-2ED53D3EF99C}"/>
          </ac:picMkLst>
        </pc:picChg>
        <pc:cxnChg chg="add mod">
          <ac:chgData name="Weifeng Xu" userId="e7aed605-a3dd-4d5a-a692-a87037af107b" providerId="ADAL" clId="{781DD69C-B3C3-4AA3-A094-E5C237C15CAE}" dt="2025-04-26T21:47:36.009" v="2016" actId="14100"/>
          <ac:cxnSpMkLst>
            <pc:docMk/>
            <pc:sldMk cId="3488664321" sldId="281"/>
            <ac:cxnSpMk id="9" creationId="{C046BF2C-6C9C-E14F-C75B-4C0329560881}"/>
          </ac:cxnSpMkLst>
        </pc:cxnChg>
        <pc:cxnChg chg="add mod">
          <ac:chgData name="Weifeng Xu" userId="e7aed605-a3dd-4d5a-a692-a87037af107b" providerId="ADAL" clId="{781DD69C-B3C3-4AA3-A094-E5C237C15CAE}" dt="2025-04-26T21:47:18.241" v="2012" actId="1076"/>
          <ac:cxnSpMkLst>
            <pc:docMk/>
            <pc:sldMk cId="3488664321" sldId="281"/>
            <ac:cxnSpMk id="10" creationId="{CC999E35-1A50-CA54-047C-5906392284AC}"/>
          </ac:cxnSpMkLst>
        </pc:cxnChg>
      </pc:sldChg>
      <pc:sldChg chg="addSp modSp new mod ord modClrScheme chgLayout">
        <pc:chgData name="Weifeng Xu" userId="e7aed605-a3dd-4d5a-a692-a87037af107b" providerId="ADAL" clId="{781DD69C-B3C3-4AA3-A094-E5C237C15CAE}" dt="2025-04-27T02:09:36.068" v="2182" actId="20578"/>
        <pc:sldMkLst>
          <pc:docMk/>
          <pc:sldMk cId="1945295399" sldId="282"/>
        </pc:sldMkLst>
        <pc:spChg chg="mod ord">
          <ac:chgData name="Weifeng Xu" userId="e7aed605-a3dd-4d5a-a692-a87037af107b" providerId="ADAL" clId="{781DD69C-B3C3-4AA3-A094-E5C237C15CAE}" dt="2025-04-26T21:34:04.599" v="1969" actId="27636"/>
          <ac:spMkLst>
            <pc:docMk/>
            <pc:sldMk cId="1945295399" sldId="282"/>
            <ac:spMk id="2" creationId="{604E1F9E-90AA-396D-8D88-88F11ED58BC4}"/>
          </ac:spMkLst>
        </pc:spChg>
        <pc:spChg chg="add mod ord">
          <ac:chgData name="Weifeng Xu" userId="e7aed605-a3dd-4d5a-a692-a87037af107b" providerId="ADAL" clId="{781DD69C-B3C3-4AA3-A094-E5C237C15CAE}" dt="2025-04-26T21:37:03.537" v="1986" actId="27636"/>
          <ac:spMkLst>
            <pc:docMk/>
            <pc:sldMk cId="1945295399" sldId="282"/>
            <ac:spMk id="3" creationId="{8D377212-E683-4691-7EC8-BE96B84C0200}"/>
          </ac:spMkLst>
        </pc:spChg>
        <pc:picChg chg="add mod">
          <ac:chgData name="Weifeng Xu" userId="e7aed605-a3dd-4d5a-a692-a87037af107b" providerId="ADAL" clId="{781DD69C-B3C3-4AA3-A094-E5C237C15CAE}" dt="2025-04-26T21:37:17.175" v="1989" actId="1076"/>
          <ac:picMkLst>
            <pc:docMk/>
            <pc:sldMk cId="1945295399" sldId="282"/>
            <ac:picMk id="5" creationId="{E6BD1C68-FD18-B2AB-01AF-035A88B1C30E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7T01:55:26.871" v="2075" actId="1076"/>
        <pc:sldMkLst>
          <pc:docMk/>
          <pc:sldMk cId="2029838797" sldId="283"/>
        </pc:sldMkLst>
        <pc:spChg chg="add mod">
          <ac:chgData name="Weifeng Xu" userId="e7aed605-a3dd-4d5a-a692-a87037af107b" providerId="ADAL" clId="{781DD69C-B3C3-4AA3-A094-E5C237C15CAE}" dt="2025-04-27T01:55:26.871" v="2075" actId="1076"/>
          <ac:spMkLst>
            <pc:docMk/>
            <pc:sldMk cId="2029838797" sldId="283"/>
            <ac:spMk id="9" creationId="{80087D34-C5AF-6F0F-D493-9EABB249347A}"/>
          </ac:spMkLst>
        </pc:spChg>
        <pc:picChg chg="add mod">
          <ac:chgData name="Weifeng Xu" userId="e7aed605-a3dd-4d5a-a692-a87037af107b" providerId="ADAL" clId="{781DD69C-B3C3-4AA3-A094-E5C237C15CAE}" dt="2025-04-27T01:54:10.802" v="2065" actId="1076"/>
          <ac:picMkLst>
            <pc:docMk/>
            <pc:sldMk cId="2029838797" sldId="283"/>
            <ac:picMk id="6" creationId="{E9D9B901-E7DE-C464-A075-FC4AE1CE3CCF}"/>
          </ac:picMkLst>
        </pc:picChg>
        <pc:picChg chg="add mod">
          <ac:chgData name="Weifeng Xu" userId="e7aed605-a3dd-4d5a-a692-a87037af107b" providerId="ADAL" clId="{781DD69C-B3C3-4AA3-A094-E5C237C15CAE}" dt="2025-04-27T01:54:30.449" v="2069" actId="1076"/>
          <ac:picMkLst>
            <pc:docMk/>
            <pc:sldMk cId="2029838797" sldId="283"/>
            <ac:picMk id="8" creationId="{737B1CD7-9B8C-F7EC-FC0C-8D3C546EFACA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8T14:29:07.779" v="2430" actId="20577"/>
        <pc:sldMkLst>
          <pc:docMk/>
          <pc:sldMk cId="2594740768" sldId="284"/>
        </pc:sldMkLst>
        <pc:spChg chg="add mod ord">
          <ac:chgData name="Weifeng Xu" userId="e7aed605-a3dd-4d5a-a692-a87037af107b" providerId="ADAL" clId="{781DD69C-B3C3-4AA3-A094-E5C237C15CAE}" dt="2025-04-28T14:28:54.379" v="2426" actId="20577"/>
          <ac:spMkLst>
            <pc:docMk/>
            <pc:sldMk cId="2594740768" sldId="284"/>
            <ac:spMk id="3" creationId="{FD43F5E4-A83A-4C24-CF57-48158AEBCE03}"/>
          </ac:spMkLst>
        </pc:spChg>
        <pc:spChg chg="add mod ord">
          <ac:chgData name="Weifeng Xu" userId="e7aed605-a3dd-4d5a-a692-a87037af107b" providerId="ADAL" clId="{781DD69C-B3C3-4AA3-A094-E5C237C15CAE}" dt="2025-04-28T14:29:07.779" v="2430" actId="20577"/>
          <ac:spMkLst>
            <pc:docMk/>
            <pc:sldMk cId="2594740768" sldId="284"/>
            <ac:spMk id="4" creationId="{7A31D013-44D8-3C54-DD91-D2CD2187D6CD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4-27T15:21:24.795" v="2423" actId="20577"/>
        <pc:sldMkLst>
          <pc:docMk/>
          <pc:sldMk cId="1737937133" sldId="285"/>
        </pc:sldMkLst>
        <pc:spChg chg="add mod ord">
          <ac:chgData name="Weifeng Xu" userId="e7aed605-a3dd-4d5a-a692-a87037af107b" providerId="ADAL" clId="{781DD69C-B3C3-4AA3-A094-E5C237C15CAE}" dt="2025-04-27T15:21:24.795" v="2423" actId="20577"/>
          <ac:spMkLst>
            <pc:docMk/>
            <pc:sldMk cId="1737937133" sldId="285"/>
            <ac:spMk id="3" creationId="{5C790682-DDE9-4E66-90E2-D2D453B054DB}"/>
          </ac:spMkLst>
        </pc:spChg>
        <pc:spChg chg="add mod ord">
          <ac:chgData name="Weifeng Xu" userId="e7aed605-a3dd-4d5a-a692-a87037af107b" providerId="ADAL" clId="{781DD69C-B3C3-4AA3-A094-E5C237C15CAE}" dt="2025-04-27T15:18:08.696" v="2403" actId="700"/>
          <ac:spMkLst>
            <pc:docMk/>
            <pc:sldMk cId="1737937133" sldId="285"/>
            <ac:spMk id="4" creationId="{091EEBF4-F2A9-4EAA-4D15-0B7C7007EA94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4-28T14:35:46.667" v="2555" actId="108"/>
        <pc:sldMkLst>
          <pc:docMk/>
          <pc:sldMk cId="3281955916" sldId="286"/>
        </pc:sldMkLst>
        <pc:spChg chg="add mod ord">
          <ac:chgData name="Weifeng Xu" userId="e7aed605-a3dd-4d5a-a692-a87037af107b" providerId="ADAL" clId="{781DD69C-B3C3-4AA3-A094-E5C237C15CAE}" dt="2025-04-28T14:29:32.322" v="2433"/>
          <ac:spMkLst>
            <pc:docMk/>
            <pc:sldMk cId="3281955916" sldId="286"/>
            <ac:spMk id="4" creationId="{ACCE3048-B548-EAFB-5944-526E94C2200A}"/>
          </ac:spMkLst>
        </pc:spChg>
        <pc:spChg chg="add mod ord">
          <ac:chgData name="Weifeng Xu" userId="e7aed605-a3dd-4d5a-a692-a87037af107b" providerId="ADAL" clId="{781DD69C-B3C3-4AA3-A094-E5C237C15CAE}" dt="2025-04-28T14:34:20.563" v="2542" actId="15"/>
          <ac:spMkLst>
            <pc:docMk/>
            <pc:sldMk cId="3281955916" sldId="286"/>
            <ac:spMk id="5" creationId="{6C7ED30E-6F36-C0A9-838D-9C8E371F1EEE}"/>
          </ac:spMkLst>
        </pc:spChg>
        <pc:spChg chg="add mod">
          <ac:chgData name="Weifeng Xu" userId="e7aed605-a3dd-4d5a-a692-a87037af107b" providerId="ADAL" clId="{781DD69C-B3C3-4AA3-A094-E5C237C15CAE}" dt="2025-04-28T14:35:46.667" v="2555" actId="108"/>
          <ac:spMkLst>
            <pc:docMk/>
            <pc:sldMk cId="3281955916" sldId="286"/>
            <ac:spMk id="7" creationId="{4E8B470C-664C-A8A4-9261-7269DE1DB1AE}"/>
          </ac:spMkLst>
        </pc:sp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  <pc:spChg chg="add mod">
          <ac:chgData name="Weifeng Xu" userId="e7aed605-a3dd-4d5a-a692-a87037af107b" providerId="ADAL" clId="{9C06CBEB-0343-4287-8B81-0C702673DE5E}" dt="2025-04-21T12:06:27.352" v="1955" actId="1076"/>
          <ac:spMkLst>
            <pc:docMk/>
            <pc:sldMk cId="2715224073" sldId="260"/>
            <ac:spMk id="5" creationId="{302465FC-B5C6-85AB-3113-83E55218AD07}"/>
          </ac:spMkLst>
        </pc:spChg>
        <pc:picChg chg="add mod">
          <ac:chgData name="Weifeng Xu" userId="e7aed605-a3dd-4d5a-a692-a87037af107b" providerId="ADAL" clId="{9C06CBEB-0343-4287-8B81-0C702673DE5E}" dt="2025-04-21T02:06:28.432" v="1904" actId="1076"/>
          <ac:picMkLst>
            <pc:docMk/>
            <pc:sldMk cId="2715224073" sldId="260"/>
            <ac:picMk id="1026" creationId="{FF59A094-1BE2-BED2-744C-86DFF7C8F953}"/>
          </ac:picMkLst>
        </pc:picChg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  <pc:spChg chg="add mod ord">
          <ac:chgData name="Weifeng Xu" userId="e7aed605-a3dd-4d5a-a692-a87037af107b" providerId="ADAL" clId="{9C06CBEB-0343-4287-8B81-0C702673DE5E}" dt="2025-04-20T22:01:49.301" v="1392" actId="20577"/>
          <ac:spMkLst>
            <pc:docMk/>
            <pc:sldMk cId="1030786537" sldId="261"/>
            <ac:spMk id="3" creationId="{81DCB269-1203-1D2D-9E99-D3B48C46B194}"/>
          </ac:spMkLst>
        </pc:spChg>
        <pc:spChg chg="add mod">
          <ac:chgData name="Weifeng Xu" userId="e7aed605-a3dd-4d5a-a692-a87037af107b" providerId="ADAL" clId="{9C06CBEB-0343-4287-8B81-0C702673DE5E}" dt="2025-04-22T01:35:22.881" v="2625" actId="14100"/>
          <ac:spMkLst>
            <pc:docMk/>
            <pc:sldMk cId="1030786537" sldId="261"/>
            <ac:spMk id="13" creationId="{8ADAE649-F020-B6B2-BDF7-7228B8323408}"/>
          </ac:spMkLst>
        </pc:spChg>
        <pc:graphicFrameChg chg="add mod modGraphic">
          <ac:chgData name="Weifeng Xu" userId="e7aed605-a3dd-4d5a-a692-a87037af107b" providerId="ADAL" clId="{9C06CBEB-0343-4287-8B81-0C702673DE5E}" dt="2025-04-21T13:34:40.570" v="2027" actId="6549"/>
          <ac:graphicFrameMkLst>
            <pc:docMk/>
            <pc:sldMk cId="1030786537" sldId="261"/>
            <ac:graphicFrameMk id="2" creationId="{B808FA30-DCC3-2879-42EB-A487CBB0C49A}"/>
          </ac:graphicFrameMkLst>
        </pc:graphicFrameChg>
        <pc:picChg chg="add mod">
          <ac:chgData name="Weifeng Xu" userId="e7aed605-a3dd-4d5a-a692-a87037af107b" providerId="ADAL" clId="{9C06CBEB-0343-4287-8B81-0C702673DE5E}" dt="2025-04-20T22:57:06.886" v="1470" actId="14100"/>
          <ac:picMkLst>
            <pc:docMk/>
            <pc:sldMk cId="1030786537" sldId="261"/>
            <ac:picMk id="5" creationId="{5F7F7FF6-3932-3B34-DF55-20F49B6C5DC6}"/>
          </ac:picMkLst>
        </pc:picChg>
        <pc:picChg chg="add mod">
          <ac:chgData name="Weifeng Xu" userId="e7aed605-a3dd-4d5a-a692-a87037af107b" providerId="ADAL" clId="{9C06CBEB-0343-4287-8B81-0C702673DE5E}" dt="2025-04-20T22:37:51.033" v="1456" actId="14100"/>
          <ac:picMkLst>
            <pc:docMk/>
            <pc:sldMk cId="1030786537" sldId="261"/>
            <ac:picMk id="7" creationId="{BAAF111E-92E4-5750-48AA-EE070F60BC97}"/>
          </ac:picMkLst>
        </pc:picChg>
        <pc:picChg chg="add mod">
          <ac:chgData name="Weifeng Xu" userId="e7aed605-a3dd-4d5a-a692-a87037af107b" providerId="ADAL" clId="{9C06CBEB-0343-4287-8B81-0C702673DE5E}" dt="2025-04-20T22:57:08.806" v="1471" actId="1076"/>
          <ac:picMkLst>
            <pc:docMk/>
            <pc:sldMk cId="1030786537" sldId="261"/>
            <ac:picMk id="11" creationId="{76C81A08-5219-3C77-9B62-9703EEDE01B4}"/>
          </ac:picMkLst>
        </pc:picChg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  <pc:spChg chg="add mod ord">
          <ac:chgData name="Weifeng Xu" userId="e7aed605-a3dd-4d5a-a692-a87037af107b" providerId="ADAL" clId="{9C06CBEB-0343-4287-8B81-0C702673DE5E}" dt="2025-04-23T00:42:08.933" v="4070" actId="108"/>
          <ac:spMkLst>
            <pc:docMk/>
            <pc:sldMk cId="3548515090" sldId="264"/>
            <ac:spMk id="2" creationId="{E1B3C761-FCDE-CB83-9B9B-DF88947633D7}"/>
          </ac:spMkLst>
        </pc:spChg>
        <pc:spChg chg="add mod">
          <ac:chgData name="Weifeng Xu" userId="e7aed605-a3dd-4d5a-a692-a87037af107b" providerId="ADAL" clId="{9C06CBEB-0343-4287-8B81-0C702673DE5E}" dt="2025-04-23T00:28:07.356" v="3740" actId="20577"/>
          <ac:spMkLst>
            <pc:docMk/>
            <pc:sldMk cId="3548515090" sldId="264"/>
            <ac:spMk id="3" creationId="{A5D594D4-1B6F-8C8E-245D-ED539B52E659}"/>
          </ac:spMkLst>
        </pc:spChg>
        <pc:picChg chg="add mod">
          <ac:chgData name="Weifeng Xu" userId="e7aed605-a3dd-4d5a-a692-a87037af107b" providerId="ADAL" clId="{9C06CBEB-0343-4287-8B81-0C702673DE5E}" dt="2025-04-23T00:27:38.129" v="3711" actId="1076"/>
          <ac:picMkLst>
            <pc:docMk/>
            <pc:sldMk cId="3548515090" sldId="264"/>
            <ac:picMk id="4" creationId="{880BB6A8-7B18-4E99-A12E-336734E30BAD}"/>
          </ac:picMkLst>
        </pc:picChg>
        <pc:cxnChg chg="add mod">
          <ac:chgData name="Weifeng Xu" userId="e7aed605-a3dd-4d5a-a692-a87037af107b" providerId="ADAL" clId="{9C06CBEB-0343-4287-8B81-0C702673DE5E}" dt="2025-04-23T00:28:28.109" v="3744" actId="14100"/>
          <ac:cxnSpMkLst>
            <pc:docMk/>
            <pc:sldMk cId="3548515090" sldId="264"/>
            <ac:cxnSpMk id="6" creationId="{F3E5CD7F-61F0-833A-D245-6401D2618603}"/>
          </ac:cxnSpMkLst>
        </pc:cxnChg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  <pc:spChg chg="add mod">
          <ac:chgData name="Weifeng Xu" userId="e7aed605-a3dd-4d5a-a692-a87037af107b" providerId="ADAL" clId="{9C06CBEB-0343-4287-8B81-0C702673DE5E}" dt="2025-04-21T12:04:57.950" v="1936" actId="1076"/>
          <ac:spMkLst>
            <pc:docMk/>
            <pc:sldMk cId="3523214092" sldId="265"/>
            <ac:spMk id="5" creationId="{4D9D111C-DB08-AB7F-5E64-F7BFB8316C39}"/>
          </ac:spMkLst>
        </pc:spChg>
        <pc:spChg chg="add mod">
          <ac:chgData name="Weifeng Xu" userId="e7aed605-a3dd-4d5a-a692-a87037af107b" providerId="ADAL" clId="{9C06CBEB-0343-4287-8B81-0C702673DE5E}" dt="2025-04-21T12:05:37.564" v="1944" actId="1076"/>
          <ac:spMkLst>
            <pc:docMk/>
            <pc:sldMk cId="3523214092" sldId="265"/>
            <ac:spMk id="7" creationId="{26655640-B630-AE05-7736-CEDE894DDF45}"/>
          </ac:spMkLst>
        </pc:spChg>
        <pc:spChg chg="add mod ord">
          <ac:chgData name="Weifeng Xu" userId="e7aed605-a3dd-4d5a-a692-a87037af107b" providerId="ADAL" clId="{9C06CBEB-0343-4287-8B81-0C702673DE5E}" dt="2025-04-21T13:40:04.327" v="2094" actId="207"/>
          <ac:spMkLst>
            <pc:docMk/>
            <pc:sldMk cId="3523214092" sldId="265"/>
            <ac:spMk id="8" creationId="{E1BC22D9-F993-7B27-6E0A-BF2E76951BEF}"/>
          </ac:spMkLst>
        </pc:spChg>
        <pc:picChg chg="add mod">
          <ac:chgData name="Weifeng Xu" userId="e7aed605-a3dd-4d5a-a692-a87037af107b" providerId="ADAL" clId="{9C06CBEB-0343-4287-8B81-0C702673DE5E}" dt="2025-04-21T12:03:18.534" v="1922" actId="1076"/>
          <ac:picMkLst>
            <pc:docMk/>
            <pc:sldMk cId="3523214092" sldId="265"/>
            <ac:picMk id="1026" creationId="{1E51750B-4888-7222-EDD3-92035A54E663}"/>
          </ac:picMkLst>
        </pc:picChg>
        <pc:picChg chg="add mod">
          <ac:chgData name="Weifeng Xu" userId="e7aed605-a3dd-4d5a-a692-a87037af107b" providerId="ADAL" clId="{9C06CBEB-0343-4287-8B81-0C702673DE5E}" dt="2025-04-21T12:03:18.534" v="1922" actId="1076"/>
          <ac:picMkLst>
            <pc:docMk/>
            <pc:sldMk cId="3523214092" sldId="265"/>
            <ac:picMk id="1028" creationId="{F1144972-5B42-6FDE-09CA-A1F81F7A41B8}"/>
          </ac:picMkLst>
        </pc:picChg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  <pc:spChg chg="add mod">
          <ac:chgData name="Weifeng Xu" userId="e7aed605-a3dd-4d5a-a692-a87037af107b" providerId="ADAL" clId="{9C06CBEB-0343-4287-8B81-0C702673DE5E}" dt="2025-04-22T12:58:32.614" v="3703" actId="20577"/>
          <ac:spMkLst>
            <pc:docMk/>
            <pc:sldMk cId="756868712" sldId="266"/>
            <ac:spMk id="2" creationId="{134B5921-3C66-94CF-BD5F-C00F4E5171B5}"/>
          </ac:spMkLst>
        </pc:spChg>
        <pc:spChg chg="add mod">
          <ac:chgData name="Weifeng Xu" userId="e7aed605-a3dd-4d5a-a692-a87037af107b" providerId="ADAL" clId="{9C06CBEB-0343-4287-8B81-0C702673DE5E}" dt="2025-04-22T01:55:18.922" v="2763" actId="21"/>
          <ac:spMkLst>
            <pc:docMk/>
            <pc:sldMk cId="756868712" sldId="266"/>
            <ac:spMk id="3" creationId="{E365B11C-EBD4-F25F-1021-494926DFC1A6}"/>
          </ac:spMkLst>
        </pc:spChg>
        <pc:spChg chg="add mod">
          <ac:chgData name="Weifeng Xu" userId="e7aed605-a3dd-4d5a-a692-a87037af107b" providerId="ADAL" clId="{9C06CBEB-0343-4287-8B81-0C702673DE5E}" dt="2025-04-22T01:55:41.835" v="2770" actId="21"/>
          <ac:spMkLst>
            <pc:docMk/>
            <pc:sldMk cId="756868712" sldId="266"/>
            <ac:spMk id="4" creationId="{98A44C20-8C78-C64E-1062-42830A5836A5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9" creationId="{B5F055F3-8267-FB45-4A18-7CB178F43AEB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10" creationId="{AC7550A3-AE9C-173F-0C40-20DA2655E237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14" creationId="{3218EC25-879C-3B56-7ECF-6EC54424832E}"/>
          </ac:spMkLst>
        </pc:spChg>
        <pc:spChg chg="add mod">
          <ac:chgData name="Weifeng Xu" userId="e7aed605-a3dd-4d5a-a692-a87037af107b" providerId="ADAL" clId="{9C06CBEB-0343-4287-8B81-0C702673DE5E}" dt="2025-04-22T12:59:57.624" v="3704" actId="1076"/>
          <ac:spMkLst>
            <pc:docMk/>
            <pc:sldMk cId="756868712" sldId="266"/>
            <ac:spMk id="17" creationId="{526A06AC-9FF7-E5CC-2F1E-A620376F4310}"/>
          </ac:spMkLst>
        </pc:spChg>
        <pc:spChg chg="add mod">
          <ac:chgData name="Weifeng Xu" userId="e7aed605-a3dd-4d5a-a692-a87037af107b" providerId="ADAL" clId="{9C06CBEB-0343-4287-8B81-0C702673DE5E}" dt="2025-04-22T01:56:13.347" v="2778" actId="403"/>
          <ac:spMkLst>
            <pc:docMk/>
            <pc:sldMk cId="756868712" sldId="266"/>
            <ac:spMk id="19" creationId="{A38F6750-44D6-D2EB-DFD0-7DAE6A80A5B8}"/>
          </ac:spMkLst>
        </pc:spChg>
        <pc:spChg chg="add mod">
          <ac:chgData name="Weifeng Xu" userId="e7aed605-a3dd-4d5a-a692-a87037af107b" providerId="ADAL" clId="{9C06CBEB-0343-4287-8B81-0C702673DE5E}" dt="2025-04-22T01:56:09.399" v="2777" actId="403"/>
          <ac:spMkLst>
            <pc:docMk/>
            <pc:sldMk cId="756868712" sldId="266"/>
            <ac:spMk id="21" creationId="{889D8863-3C6A-4377-FCB5-93580599ADA9}"/>
          </ac:spMkLst>
        </pc:spChg>
        <pc:graphicFrameChg chg="add mod modGraphic">
          <ac:chgData name="Weifeng Xu" userId="e7aed605-a3dd-4d5a-a692-a87037af107b" providerId="ADAL" clId="{9C06CBEB-0343-4287-8B81-0C702673DE5E}" dt="2025-04-23T01:02:14.800" v="4310" actId="207"/>
          <ac:graphicFrameMkLst>
            <pc:docMk/>
            <pc:sldMk cId="756868712" sldId="266"/>
            <ac:graphicFrameMk id="16" creationId="{026979C5-5F23-0247-08F5-C5ADEBB17507}"/>
          </ac:graphicFrameMkLst>
        </pc:graphicFrame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6" creationId="{4F99D7D3-41D4-1449-4466-C0F33CB5CF19}"/>
          </ac:cxnSpMkLst>
        </pc:cxn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8" creationId="{62271A26-2C5D-8007-39E4-9A5E556A6326}"/>
          </ac:cxnSpMkLst>
        </pc:cxn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11" creationId="{19876661-26BB-9677-B47C-B9DE0695798A}"/>
          </ac:cxnSpMkLst>
        </pc:cxnChg>
        <pc:cxnChg chg="add">
          <ac:chgData name="Weifeng Xu" userId="e7aed605-a3dd-4d5a-a692-a87037af107b" providerId="ADAL" clId="{9C06CBEB-0343-4287-8B81-0C702673DE5E}" dt="2025-04-22T01:56:22.128" v="2779" actId="11529"/>
          <ac:cxnSpMkLst>
            <pc:docMk/>
            <pc:sldMk cId="756868712" sldId="266"/>
            <ac:cxnSpMk id="23" creationId="{3A3F91EC-24FA-D243-C3BD-2F864BE3CB6A}"/>
          </ac:cxnSpMkLst>
        </pc:cxnChg>
        <pc:cxnChg chg="add mod">
          <ac:chgData name="Weifeng Xu" userId="e7aed605-a3dd-4d5a-a692-a87037af107b" providerId="ADAL" clId="{9C06CBEB-0343-4287-8B81-0C702673DE5E}" dt="2025-04-22T01:56:29.716" v="2781" actId="13822"/>
          <ac:cxnSpMkLst>
            <pc:docMk/>
            <pc:sldMk cId="756868712" sldId="266"/>
            <ac:cxnSpMk id="25" creationId="{747B63C2-6884-188B-A46A-D377B79AF75D}"/>
          </ac:cxnSpMkLst>
        </pc:cxnChg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  <pc:spChg chg="mod">
          <ac:chgData name="Weifeng Xu" userId="e7aed605-a3dd-4d5a-a692-a87037af107b" providerId="ADAL" clId="{9C06CBEB-0343-4287-8B81-0C702673DE5E}" dt="2025-04-22T02:37:32.390" v="3271" actId="20577"/>
          <ac:spMkLst>
            <pc:docMk/>
            <pc:sldMk cId="2973990778" sldId="267"/>
            <ac:spMk id="2" creationId="{894262E2-16C7-FD17-EE0D-76F6F3A366F5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" creationId="{68A8026E-421C-BBAF-98D5-630108F136AD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4" creationId="{AF0507BA-532E-974C-24F8-90DBC95F28A6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9" creationId="{D95B0481-8148-3003-E176-CB73B7344275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10" creationId="{D5FFDA0B-F49E-57A1-C300-69B0F15C12A1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14" creationId="{5ACBF927-0E3F-5DCE-E96A-EB0D39DE31F3}"/>
          </ac:spMkLst>
        </pc:spChg>
        <pc:spChg chg="mod">
          <ac:chgData name="Weifeng Xu" userId="e7aed605-a3dd-4d5a-a692-a87037af107b" providerId="ADAL" clId="{9C06CBEB-0343-4287-8B81-0C702673DE5E}" dt="2025-04-22T02:28:39.989" v="3166" actId="113"/>
          <ac:spMkLst>
            <pc:docMk/>
            <pc:sldMk cId="2973990778" sldId="267"/>
            <ac:spMk id="19" creationId="{11B9A83F-C2C3-404D-D825-653EC72EEFE4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21" creationId="{AC01F28D-225B-B699-10AB-D8564291C0BB}"/>
          </ac:spMkLst>
        </pc:spChg>
        <pc:spChg chg="add mod">
          <ac:chgData name="Weifeng Xu" userId="e7aed605-a3dd-4d5a-a692-a87037af107b" providerId="ADAL" clId="{9C06CBEB-0343-4287-8B81-0C702673DE5E}" dt="2025-04-22T02:08:04.541" v="2958" actId="1076"/>
          <ac:spMkLst>
            <pc:docMk/>
            <pc:sldMk cId="2973990778" sldId="267"/>
            <ac:spMk id="22" creationId="{4716D833-FE69-5420-0D93-C9D1F0055E28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27" creationId="{0ECFDFF0-B087-D0B4-93C9-B10C138E1035}"/>
          </ac:spMkLst>
        </pc:spChg>
        <pc:spChg chg="add mod">
          <ac:chgData name="Weifeng Xu" userId="e7aed605-a3dd-4d5a-a692-a87037af107b" providerId="ADAL" clId="{9C06CBEB-0343-4287-8B81-0C702673DE5E}" dt="2025-04-22T02:37:52.589" v="3272" actId="1076"/>
          <ac:spMkLst>
            <pc:docMk/>
            <pc:sldMk cId="2973990778" sldId="267"/>
            <ac:spMk id="29" creationId="{CA5CC975-F25B-3D8A-461E-6115E0DAF8AB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0" creationId="{B5F3A23F-F8A4-1C21-A0AB-71C57DE96DC7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1" creationId="{EF0553C8-0D4B-14CB-41E3-4F85A92147EF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2" creationId="{DCD58411-CFDE-1607-9709-D5D68FE65A38}"/>
          </ac:spMkLst>
        </pc:spChg>
        <pc:spChg chg="add">
          <ac:chgData name="Weifeng Xu" userId="e7aed605-a3dd-4d5a-a692-a87037af107b" providerId="ADAL" clId="{9C06CBEB-0343-4287-8B81-0C702673DE5E}" dt="2025-04-22T02:31:34.605" v="3172" actId="11529"/>
          <ac:spMkLst>
            <pc:docMk/>
            <pc:sldMk cId="2973990778" sldId="267"/>
            <ac:spMk id="39" creationId="{CD1B5AEE-7430-9224-C497-FB478A31D0BF}"/>
          </ac:spMkLst>
        </pc:spChg>
        <pc:spChg chg="add mod">
          <ac:chgData name="Weifeng Xu" userId="e7aed605-a3dd-4d5a-a692-a87037af107b" providerId="ADAL" clId="{9C06CBEB-0343-4287-8B81-0C702673DE5E}" dt="2025-04-22T02:46:00.589" v="3485" actId="20577"/>
          <ac:spMkLst>
            <pc:docMk/>
            <pc:sldMk cId="2973990778" sldId="267"/>
            <ac:spMk id="40" creationId="{C67B3C9D-2DF5-849E-BA7D-87B62016553F}"/>
          </ac:spMkLst>
        </pc:spChg>
        <pc:spChg chg="add mod">
          <ac:chgData name="Weifeng Xu" userId="e7aed605-a3dd-4d5a-a692-a87037af107b" providerId="ADAL" clId="{9C06CBEB-0343-4287-8B81-0C702673DE5E}" dt="2025-04-22T02:44:39.226" v="3448" actId="20577"/>
          <ac:spMkLst>
            <pc:docMk/>
            <pc:sldMk cId="2973990778" sldId="267"/>
            <ac:spMk id="41" creationId="{B0FF4BD1-4C4E-43CD-C646-69FFBB84A872}"/>
          </ac:spMkLst>
        </pc:spChg>
        <pc:inkChg chg="add">
          <ac:chgData name="Weifeng Xu" userId="e7aed605-a3dd-4d5a-a692-a87037af107b" providerId="ADAL" clId="{9C06CBEB-0343-4287-8B81-0C702673DE5E}" dt="2025-04-22T02:26:59.065" v="3158" actId="9405"/>
          <ac:inkMkLst>
            <pc:docMk/>
            <pc:sldMk cId="2973990778" sldId="267"/>
            <ac:inkMk id="34" creationId="{58E40368-15A6-E080-D83A-04CEE6E860BE}"/>
          </ac:inkMkLst>
        </pc:inkChg>
        <pc:inkChg chg="add">
          <ac:chgData name="Weifeng Xu" userId="e7aed605-a3dd-4d5a-a692-a87037af107b" providerId="ADAL" clId="{9C06CBEB-0343-4287-8B81-0C702673DE5E}" dt="2025-04-22T02:27:43.577" v="3160" actId="9405"/>
          <ac:inkMkLst>
            <pc:docMk/>
            <pc:sldMk cId="2973990778" sldId="267"/>
            <ac:inkMk id="36" creationId="{5CC48658-2FAC-944C-E412-0509F0699F98}"/>
          </ac:inkMkLst>
        </pc:inkChg>
        <pc:inkChg chg="add">
          <ac:chgData name="Weifeng Xu" userId="e7aed605-a3dd-4d5a-a692-a87037af107b" providerId="ADAL" clId="{9C06CBEB-0343-4287-8B81-0C702673DE5E}" dt="2025-04-22T02:29:15.578" v="3169" actId="9405"/>
          <ac:inkMkLst>
            <pc:docMk/>
            <pc:sldMk cId="2973990778" sldId="267"/>
            <ac:inkMk id="37" creationId="{36BB3AF9-E841-72A0-4027-D38C4682507A}"/>
          </ac:inkMkLst>
        </pc:inkChg>
        <pc:inkChg chg="add">
          <ac:chgData name="Weifeng Xu" userId="e7aed605-a3dd-4d5a-a692-a87037af107b" providerId="ADAL" clId="{9C06CBEB-0343-4287-8B81-0C702673DE5E}" dt="2025-04-22T02:29:36.979" v="3170" actId="9405"/>
          <ac:inkMkLst>
            <pc:docMk/>
            <pc:sldMk cId="2973990778" sldId="267"/>
            <ac:inkMk id="38" creationId="{18A1F742-23AC-939B-B637-3326A7687321}"/>
          </ac:inkMkLst>
        </pc:inkChg>
        <pc:cxnChg chg="mod">
          <ac:chgData name="Weifeng Xu" userId="e7aed605-a3dd-4d5a-a692-a87037af107b" providerId="ADAL" clId="{9C06CBEB-0343-4287-8B81-0C702673DE5E}" dt="2025-04-22T02:02:47.938" v="2884" actId="14100"/>
          <ac:cxnSpMkLst>
            <pc:docMk/>
            <pc:sldMk cId="2973990778" sldId="267"/>
            <ac:cxnSpMk id="6" creationId="{0C7D1647-754F-5360-804E-5C9DD8D3A8F6}"/>
          </ac:cxnSpMkLst>
        </pc:cxnChg>
        <pc:cxnChg chg="mod">
          <ac:chgData name="Weifeng Xu" userId="e7aed605-a3dd-4d5a-a692-a87037af107b" providerId="ADAL" clId="{9C06CBEB-0343-4287-8B81-0C702673DE5E}" dt="2025-04-22T02:02:51.822" v="2885" actId="14100"/>
          <ac:cxnSpMkLst>
            <pc:docMk/>
            <pc:sldMk cId="2973990778" sldId="267"/>
            <ac:cxnSpMk id="8" creationId="{7DEE4685-A7F4-66CF-E954-6EBAACF487E7}"/>
          </ac:cxnSpMkLst>
        </pc:cxnChg>
        <pc:cxnChg chg="mod">
          <ac:chgData name="Weifeng Xu" userId="e7aed605-a3dd-4d5a-a692-a87037af107b" providerId="ADAL" clId="{9C06CBEB-0343-4287-8B81-0C702673DE5E}" dt="2025-04-22T02:04:23.265" v="2904" actId="1076"/>
          <ac:cxnSpMkLst>
            <pc:docMk/>
            <pc:sldMk cId="2973990778" sldId="267"/>
            <ac:cxnSpMk id="11" creationId="{9E5CABEC-39AC-F87A-EE39-04D7C93EFE20}"/>
          </ac:cxnSpMkLst>
        </pc:cxnChg>
        <pc:cxnChg chg="mod">
          <ac:chgData name="Weifeng Xu" userId="e7aed605-a3dd-4d5a-a692-a87037af107b" providerId="ADAL" clId="{9C06CBEB-0343-4287-8B81-0C702673DE5E}" dt="2025-04-22T02:28:45.639" v="3167" actId="13822"/>
          <ac:cxnSpMkLst>
            <pc:docMk/>
            <pc:sldMk cId="2973990778" sldId="267"/>
            <ac:cxnSpMk id="23" creationId="{F928C615-9890-52D3-ABF3-B98F0AD20251}"/>
          </ac:cxnSpMkLst>
        </pc:cxnChg>
        <pc:cxnChg chg="mod">
          <ac:chgData name="Weifeng Xu" userId="e7aed605-a3dd-4d5a-a692-a87037af107b" providerId="ADAL" clId="{9C06CBEB-0343-4287-8B81-0C702673DE5E}" dt="2025-04-22T02:02:28.695" v="2882" actId="1076"/>
          <ac:cxnSpMkLst>
            <pc:docMk/>
            <pc:sldMk cId="2973990778" sldId="267"/>
            <ac:cxnSpMk id="25" creationId="{90436517-C384-675C-EF7F-4DCCB5728398}"/>
          </ac:cxnSpMkLst>
        </pc:cxnChg>
        <pc:cxnChg chg="add mod">
          <ac:chgData name="Weifeng Xu" userId="e7aed605-a3dd-4d5a-a692-a87037af107b" providerId="ADAL" clId="{9C06CBEB-0343-4287-8B81-0C702673DE5E}" dt="2025-04-22T02:08:04.541" v="2958" actId="1076"/>
          <ac:cxnSpMkLst>
            <pc:docMk/>
            <pc:sldMk cId="2973990778" sldId="267"/>
            <ac:cxnSpMk id="26" creationId="{E0FD8673-A74E-01BD-A3E1-C5AFBBA54270}"/>
          </ac:cxnSpMkLst>
        </pc:cxnChg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  <pc:spChg chg="mod">
          <ac:chgData name="Weifeng Xu" userId="e7aed605-a3dd-4d5a-a692-a87037af107b" providerId="ADAL" clId="{9C06CBEB-0343-4287-8B81-0C702673DE5E}" dt="2025-04-22T02:56:04.904" v="3531" actId="207"/>
          <ac:spMkLst>
            <pc:docMk/>
            <pc:sldMk cId="2042884208" sldId="268"/>
            <ac:spMk id="2" creationId="{075D9F15-6B7F-32E9-F629-6C562C9044FB}"/>
          </ac:spMkLst>
        </pc:spChg>
        <pc:spChg chg="add mod">
          <ac:chgData name="Weifeng Xu" userId="e7aed605-a3dd-4d5a-a692-a87037af107b" providerId="ADAL" clId="{9C06CBEB-0343-4287-8B81-0C702673DE5E}" dt="2025-04-22T02:54:06.466" v="3508" actId="207"/>
          <ac:spMkLst>
            <pc:docMk/>
            <pc:sldMk cId="2042884208" sldId="268"/>
            <ac:spMk id="12" creationId="{0EE1C4CA-9D2E-2D96-2DF4-78F4BB978EA7}"/>
          </ac:spMkLst>
        </pc:spChg>
        <pc:spChg chg="add mod">
          <ac:chgData name="Weifeng Xu" userId="e7aed605-a3dd-4d5a-a692-a87037af107b" providerId="ADAL" clId="{9C06CBEB-0343-4287-8B81-0C702673DE5E}" dt="2025-04-22T12:56:50.206" v="3699" actId="1076"/>
          <ac:spMkLst>
            <pc:docMk/>
            <pc:sldMk cId="2042884208" sldId="268"/>
            <ac:spMk id="17" creationId="{98FDE7E6-1789-0719-7352-3EB807F53CF9}"/>
          </ac:spMkLst>
        </pc:spChg>
        <pc:cxnChg chg="add mod">
          <ac:chgData name="Weifeng Xu" userId="e7aed605-a3dd-4d5a-a692-a87037af107b" providerId="ADAL" clId="{9C06CBEB-0343-4287-8B81-0C702673DE5E}" dt="2025-04-22T02:54:15.708" v="3510" actId="13822"/>
          <ac:cxnSpMkLst>
            <pc:docMk/>
            <pc:sldMk cId="2042884208" sldId="268"/>
            <ac:cxnSpMk id="14" creationId="{34FD62D5-0770-B4DD-35AE-2D270CDF38F4}"/>
          </ac:cxnSpMkLst>
        </pc:cxnChg>
        <pc:cxnChg chg="add mod">
          <ac:chgData name="Weifeng Xu" userId="e7aed605-a3dd-4d5a-a692-a87037af107b" providerId="ADAL" clId="{9C06CBEB-0343-4287-8B81-0C702673DE5E}" dt="2025-04-22T12:56:44.563" v="3698" actId="1035"/>
          <ac:cxnSpMkLst>
            <pc:docMk/>
            <pc:sldMk cId="2042884208" sldId="268"/>
            <ac:cxnSpMk id="16" creationId="{D20744A7-5BD4-7350-6D41-8A72772D7E23}"/>
          </ac:cxnSpMkLst>
        </pc:cxnChg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  <pc:spChg chg="add mod">
          <ac:chgData name="Weifeng Xu" userId="e7aed605-a3dd-4d5a-a692-a87037af107b" providerId="ADAL" clId="{9C06CBEB-0343-4287-8B81-0C702673DE5E}" dt="2025-04-23T00:31:29.490" v="3906" actId="1038"/>
          <ac:spMkLst>
            <pc:docMk/>
            <pc:sldMk cId="3256057421" sldId="269"/>
            <ac:spMk id="3" creationId="{73A806C7-EC6D-DEA3-23B4-CDDCDAB909AC}"/>
          </ac:spMkLst>
        </pc:spChg>
        <pc:spChg chg="add mod">
          <ac:chgData name="Weifeng Xu" userId="e7aed605-a3dd-4d5a-a692-a87037af107b" providerId="ADAL" clId="{9C06CBEB-0343-4287-8B81-0C702673DE5E}" dt="2025-04-23T01:19:14.631" v="4375" actId="207"/>
          <ac:spMkLst>
            <pc:docMk/>
            <pc:sldMk cId="3256057421" sldId="269"/>
            <ac:spMk id="10" creationId="{4E883BC4-D1F1-CAFC-77EC-0A6E549732B8}"/>
          </ac:spMkLst>
        </pc:spChg>
        <pc:picChg chg="mod">
          <ac:chgData name="Weifeng Xu" userId="e7aed605-a3dd-4d5a-a692-a87037af107b" providerId="ADAL" clId="{9C06CBEB-0343-4287-8B81-0C702673DE5E}" dt="2025-04-23T00:29:40.306" v="3748" actId="1076"/>
          <ac:picMkLst>
            <pc:docMk/>
            <pc:sldMk cId="3256057421" sldId="269"/>
            <ac:picMk id="4" creationId="{EE42EC97-9727-D9CA-08B0-47B973CFF596}"/>
          </ac:picMkLst>
        </pc:picChg>
        <pc:cxnChg chg="add mod">
          <ac:chgData name="Weifeng Xu" userId="e7aed605-a3dd-4d5a-a692-a87037af107b" providerId="ADAL" clId="{9C06CBEB-0343-4287-8B81-0C702673DE5E}" dt="2025-04-23T00:33:24.217" v="3945" actId="693"/>
          <ac:cxnSpMkLst>
            <pc:docMk/>
            <pc:sldMk cId="3256057421" sldId="269"/>
            <ac:cxnSpMk id="7" creationId="{210C8D86-5924-E883-1E58-DDFB7FF5F834}"/>
          </ac:cxnSpMkLst>
        </pc:cxnChg>
        <pc:cxnChg chg="add mod">
          <ac:chgData name="Weifeng Xu" userId="e7aed605-a3dd-4d5a-a692-a87037af107b" providerId="ADAL" clId="{9C06CBEB-0343-4287-8B81-0C702673DE5E}" dt="2025-04-23T00:33:31.814" v="3946" actId="693"/>
          <ac:cxnSpMkLst>
            <pc:docMk/>
            <pc:sldMk cId="3256057421" sldId="269"/>
            <ac:cxnSpMk id="9" creationId="{698C3E50-E184-6B48-2A95-88B8129D1A18}"/>
          </ac:cxnSpMkLst>
        </pc:cxnChg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  <pc:spChg chg="add mod">
          <ac:chgData name="Weifeng Xu" userId="e7aed605-a3dd-4d5a-a692-a87037af107b" providerId="ADAL" clId="{9C06CBEB-0343-4287-8B81-0C702673DE5E}" dt="2025-04-23T01:19:18.460" v="4376" actId="207"/>
          <ac:spMkLst>
            <pc:docMk/>
            <pc:sldMk cId="146876777" sldId="270"/>
            <ac:spMk id="14" creationId="{433AA691-65BE-C3F3-4F24-97856A561864}"/>
          </ac:spMkLst>
        </pc:spChg>
        <pc:cxnChg chg="add mod">
          <ac:chgData name="Weifeng Xu" userId="e7aed605-a3dd-4d5a-a692-a87037af107b" providerId="ADAL" clId="{9C06CBEB-0343-4287-8B81-0C702673DE5E}" dt="2025-04-23T00:45:46.070" v="4101" actId="693"/>
          <ac:cxnSpMkLst>
            <pc:docMk/>
            <pc:sldMk cId="146876777" sldId="270"/>
            <ac:cxnSpMk id="6" creationId="{70363C0D-22A6-A16F-A603-2611B2976A82}"/>
          </ac:cxnSpMkLst>
        </pc:cxnChg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  <pc:spChg chg="add 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2" creationId="{7355800E-D53C-340C-F8DF-2B31299E7DA6}"/>
          </ac:spMkLst>
        </pc:spChg>
        <pc:spChg chg="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3" creationId="{6A4DE5D6-CE3F-F676-578B-323F059C8C7D}"/>
          </ac:spMkLst>
        </pc:spChg>
        <pc:spChg chg="add 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12" creationId="{7B59A4D3-61F2-E1FD-80BC-8F2604B2B296}"/>
          </ac:spMkLst>
        </pc:spChg>
        <pc:spChg chg="add mod ord">
          <ac:chgData name="Weifeng Xu" userId="e7aed605-a3dd-4d5a-a692-a87037af107b" providerId="ADAL" clId="{9C06CBEB-0343-4287-8B81-0C702673DE5E}" dt="2025-04-23T01:21:26.405" v="4408" actId="20577"/>
          <ac:spMkLst>
            <pc:docMk/>
            <pc:sldMk cId="1939243851" sldId="271"/>
            <ac:spMk id="13" creationId="{20CAA71F-095F-8220-F59D-DB67E87FCC64}"/>
          </ac:spMkLst>
        </pc:spChg>
        <pc:spChg chg="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14" creationId="{8A435D14-F4C3-043B-C9A7-09EFCA6E4D00}"/>
          </ac:spMkLst>
        </pc:spChg>
        <pc:spChg chg="add mod">
          <ac:chgData name="Weifeng Xu" userId="e7aed605-a3dd-4d5a-a692-a87037af107b" providerId="ADAL" clId="{9C06CBEB-0343-4287-8B81-0C702673DE5E}" dt="2025-04-23T01:26:00.614" v="4493" actId="1076"/>
          <ac:spMkLst>
            <pc:docMk/>
            <pc:sldMk cId="1939243851" sldId="271"/>
            <ac:spMk id="15" creationId="{63BA93C5-BD74-51AB-4C0C-380175EE230B}"/>
          </ac:spMkLst>
        </pc:spChg>
        <pc:picChg chg="mod">
          <ac:chgData name="Weifeng Xu" userId="e7aed605-a3dd-4d5a-a692-a87037af107b" providerId="ADAL" clId="{9C06CBEB-0343-4287-8B81-0C702673DE5E}" dt="2025-04-23T01:25:49.399" v="4492" actId="14100"/>
          <ac:picMkLst>
            <pc:docMk/>
            <pc:sldMk cId="1939243851" sldId="271"/>
            <ac:picMk id="4" creationId="{C2EBAFD1-1546-C163-374D-F88E85AA3401}"/>
          </ac:picMkLst>
        </pc:picChg>
        <pc:cxnChg chg="mod">
          <ac:chgData name="Weifeng Xu" userId="e7aed605-a3dd-4d5a-a692-a87037af107b" providerId="ADAL" clId="{9C06CBEB-0343-4287-8B81-0C702673DE5E}" dt="2025-04-23T01:25:49.399" v="4492" actId="14100"/>
          <ac:cxnSpMkLst>
            <pc:docMk/>
            <pc:sldMk cId="1939243851" sldId="271"/>
            <ac:cxnSpMk id="6" creationId="{AD04717E-3921-B89A-BCDB-74A6AAF2D396}"/>
          </ac:cxnSpMkLst>
        </pc:cxnChg>
        <pc:cxnChg chg="add mod">
          <ac:chgData name="Weifeng Xu" userId="e7aed605-a3dd-4d5a-a692-a87037af107b" providerId="ADAL" clId="{9C06CBEB-0343-4287-8B81-0C702673DE5E}" dt="2025-04-23T01:25:49.399" v="4492" actId="14100"/>
          <ac:cxnSpMkLst>
            <pc:docMk/>
            <pc:sldMk cId="1939243851" sldId="271"/>
            <ac:cxnSpMk id="8" creationId="{3C49ABDB-769E-E966-8886-E9E2A35C3D9D}"/>
          </ac:cxnSpMkLst>
        </pc:cxnChg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  <pc:spChg chg="mod">
          <ac:chgData name="Weifeng Xu" userId="e7aed605-a3dd-4d5a-a692-a87037af107b" providerId="ADAL" clId="{9C06CBEB-0343-4287-8B81-0C702673DE5E}" dt="2025-04-23T23:34:21.393" v="4551"/>
          <ac:spMkLst>
            <pc:docMk/>
            <pc:sldMk cId="2238745649" sldId="272"/>
            <ac:spMk id="2" creationId="{15AA6F8F-8D5D-9042-7702-E51D6BEBF1DD}"/>
          </ac:spMkLst>
        </pc:sp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2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1930 24575,'3'1'0,"1"0"0,-1 1 0,1-1 0,-1 1 0,0 0 0,0 0 0,0 0 0,0 0 0,0 1 0,-1-1 0,1 1 0,-1 0 0,0-1 0,1 1 0,-1 0 0,2 5 0,13 13 0,-5-10 0,0 1 0,-1 0 0,0 0 0,-1 1 0,13 22 0,-20-30 0,0-1 0,1 0 0,0 0 0,-1-1 0,1 1 0,1-1 0,-1 0 0,0 0 0,1 0 0,8 4 0,21 15 0,-14-4 0,-15-13 0,0 0 0,0-1 0,0 0 0,1 0 0,-1 0 0,1 0 0,0-1 0,0 0 0,0 0 0,13 3 0,2 0 0,0 0 0,0 2 0,-1 0 0,1 1 0,24 15 0,-26-13 0,1-1 0,1-1 0,25 7 0,4-6 0,-42-9 0,0 0 0,1 0 0,-1 1 0,0 0 0,0 1 0,0 0 0,8 4 0,0 0 0,1 0 0,-1-1 0,1-1 0,1-1 0,-1-1 0,19 2 0,-12-1 0,-1 0 0,38 12 0,-45-11 0,0-1 0,1-1 0,26 3 0,5 0 0,4 0 0,1-2 0,89-5 0,-44-1 0,-6 3 0,102-3 0,-60-20 0,-19-16 0,-75 25 0,-26 8 0,0 0 0,1 1 0,-1 1 0,22-2 0,-12 1 0,0 0 0,0-1 0,0-1 0,36-15 0,-32 11 0,-1 1 0,48-9 0,-4 0 0,-56 13 0,0 1 0,0 0 0,30-3 0,-8 5 0,0-1 0,0-2 0,37-10 0,45-7 0,-14 5 0,-60 7 0,0 1 0,1 3 0,70-1 0,-97 6 0,0-1 0,0-1 0,0-1 0,-1-1 0,23-8 0,33-8 0,-52 15 0,0-1 0,23-11 0,-30 12 0,0-1 0,1 2 0,-1 0 0,1 1 0,29-3 0,-30 5 0,-1 0 0,1-1 0,-1 0 0,0-1 0,0-1 0,0 0 0,0-1 0,-1-1 0,0 0 0,0-1 0,14-11 0,-7 7 0,1 1 0,43-18 0,-39 19 0,43-23 0,-40 17 0,2 2 0,0 1 0,57-16 0,-53 19 0,0-2 0,60-29 0,-64 26 0,1 1 0,58-17 0,-55 21 0,-1-2 0,43-21 0,-31 12 0,59-20 0,-85 34 0,2-1 0,-2 2 0,0-1 0,-1-1 0,0-1 0,26-16 0,-29 15 0,0 1 0,20-8 0,-23 12 0,0-1 0,0 0 0,-1-1 0,0-1 0,15-12 0,-3 0 0,29-20 0,-2-7 0,-15 22 0,1 1 0,46-22 0,-44 26 0,-1-2 0,39-29 0,-70 47 0,0 0 0,0 0 0,0 1 0,0 0 0,13-4 0,-14 6 0,0-1 0,0 0 0,0 0 0,0-1 0,0 1 0,0-1 0,-1 0 0,1 0 0,-1-1 0,6-5 0,0-1 0,0 1 0,1 0 0,17-12 0,-17 14 0,0-1 0,-1 0 0,18-19 0,-21 20 0,1 1 0,0 0 0,0 0 0,0 0 0,1 1 0,0 0 0,0 1 0,0 0 0,1 0 0,-1 1 0,1 1 0,10-3 0,-8 3 0,1-2 0,-1 1 0,-1-2 0,1 0 0,-1 0 0,1-1 0,15-11 0,-12 7 0,0 0 0,1 1 0,0 0 0,1 2 0,26-10 0,28-12 0,-63 24 0,0 0 0,-1 0 0,13-12 0,-13 11 0,0 0 0,0 1 0,1 0 0,12-7 0,-6 4 0,0 0 0,0-1 0,23-20 0,-23 17 0,0 1 0,0 1 0,21-11 0,-24 16 0,1 0 0,0 0 0,23-5 0,-30 8 0,-1 0 0,0 0 0,0 0 0,0 0 0,0-1 0,-1 1 0,1-1 0,-1 0 0,1 0 0,-1 0 0,0-1 0,0 1 0,3-7 0,-2 5 0,-1 1 0,1-1 0,-1 1 0,1 0 0,1 0 0,-1 1 0,1-1 0,-1 1 0,9-5 0,-4 3 0,0 0 0,0 0 0,-1-1 0,0 0 0,0-1 0,0 0 0,-1 0 0,0-1 0,9-13 0,-5 8 0,0 0 0,16-14 0,-20 20 0,0 0 0,-1 0 0,0 0 0,0-1 0,5-11 0,-6 11 0,0-1 0,1 2 0,0-1 0,0 0 0,9-7 0,-9 10 0,1 0 0,-2-1 0,1 1 0,0-1 0,-1 0 0,0-1 0,-1 1 0,1-1 0,4-11 0,-5 12 0,0 0 0,0 0 0,0 0 0,0 0 0,1 1 0,0 0 0,0 0 0,1 0 0,-1 1 0,12-7 0,-10 6 0,1 0 0,-1-1 0,0 0 0,-1 0 0,12-14 0,-11 9-1365,-2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24575,'-3'0'0,"-2"3"0,0 6 0,-2 0 0,-4 3 0,-3-1 0,0-2-8191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24575,'-3'0'0,"-2"3"0,-3 2 0,-4-1 0,-1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24575,'-3'0'0,"-2"3"0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24575,'-3'0'0,"-6"0"0,-3 0 0,-1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6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0 24575,'-7'0'0,"-1"0"0,1 1 0,0 0 0,0 0 0,0 0 0,0 1 0,0 0 0,0 0 0,0 1 0,1 0 0,-1 0 0,1 0 0,0 1 0,0 0 0,0 0 0,1 1 0,-1-1 0,1 1 0,0 1 0,-8 9 0,9-10 0,0-1 0,-1 1 0,1-1 0,-1-1 0,0 1 0,-8 4 0,9-6 0,1 0 0,-1 0 0,1 0 0,0 1 0,0-1 0,0 1 0,0-1 0,0 1 0,0 0 0,1 0 0,0 1 0,-1-1 0,1 0 0,0 1 0,1-1 0,-3 5 0,0 3 0,-1 1 0,0-1 0,-1 0 0,-10 14 0,11-19 0,0 2 0,1-1 0,0 0 0,0 1 0,0 0 0,1-1 0,0 1 0,1 1 0,0-1 0,-2 17 0,3-2 0,-1 0 0,1 1 0,2 0 0,0 0 0,5 27 0,-2-37 0,1-2 0,0 1 0,8 13 0,10 26 0,-21-48 0,1 0 0,-1 0 0,1 0 0,-1 0 0,1 0 0,0-1 0,0 1 0,1-1 0,-1 0 0,1 0 0,0 0 0,-1-1 0,1 1 0,1-1 0,3 2 0,-2-1 0,0 0 0,-1 1 0,1 0 0,-1 0 0,0 0 0,0 0 0,6 8 0,-6-5 0,-2-1 0,1-1 0,-1 0 0,1-1 0,0 1 0,1 0 0,-1-1 0,1 0 0,0 0 0,0-1 0,0 1 0,0-1 0,6 3 0,120 54 0,-114-53 0,0-2 0,1 0 0,0-1 0,0 0 0,0-2 0,34 1 0,-13 0 0,19 6 0,-40-6 0,1 0 0,20 0 0,267-4 0,-296 1 0,0-1 0,0-1 0,0 1 0,-1-2 0,1 1 0,0-2 0,11-5 0,66-37 0,-39 20 0,-39 20 0,0 0 0,0-1 0,-1 0 0,0 0 0,14-15 0,-15 13 0,2 0 0,-1 1 0,1 0 0,18-11 0,-22 15 0,-1-1 0,0 1 0,0-1 0,0 1 0,-1-1 0,0 0 0,0-1 0,0 1 0,0 0 0,-1-1 0,0 0 0,0 1 0,0-1 0,0-6 0,9-21 0,-2 6 0,-2 0 0,-1 0 0,-1-1 0,-1 0 0,-1 0 0,-2 0 0,-1-1 0,-5-42 0,5 68 0,0 0 0,-1 0 0,0-1 0,1 1 0,-1 0 0,0 0 0,-1 0 0,1 0 0,0 1 0,-1-1 0,0 0 0,0 0 0,1 1 0,-2-1 0,1 1 0,0 0 0,0 0 0,-1-1 0,1 2 0,-1-1 0,0 0 0,1 0 0,-5-1 0,-4-1 0,-1 0 0,0 0 0,1 1 0,-23-2 0,-1-1 0,-4 1 0,1 1 0,-1 2 0,-60 5 0,14-1 0,-219-2-1365,287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47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521 98 24575,'-6'0'0,"-16"-1"0,0 1 0,0 1 0,0 1 0,0 1 0,1 0 0,-1 2 0,-23 8 0,-34 12 0,63-22 0,1 1 0,0 1 0,0 0 0,1 1 0,-1 1 0,1 0 0,1 0 0,-23 18 0,24-14 0,1 2 0,0-1 0,1 1 0,-13 23 0,20-29 0,0 1 0,0-1 0,1 1 0,0 0 0,0 0 0,1 0 0,0 0 0,1 0 0,0 0 0,0 0 0,2 12 0,1 2 0,1-1 0,0 0 0,10 23 0,-10-35 0,0 0 0,1 0 0,0 0 0,0-1 0,1 0 0,1 0 0,-1 0 0,1-1 0,0 1 0,1-2 0,16 12 0,-6-3 0,-4-2 0,0 1 0,14 18 0,-2-1 0,-22-28 0,-1 0 0,1 0 0,0 0 0,0-1 0,0 1 0,6 2 0,-6-4 0,0 1 0,0 1 0,-1-1 0,1 0 0,0 1 0,-1 0 0,6 6 0,-6-5 0,0-1 0,1 1 0,0 0 0,0-1 0,0 0 0,0 0 0,0 0 0,1 0 0,-1 0 0,1-1 0,-1 0 0,9 2 0,-1-1 0,0-1 0,0 0 0,22-1 0,-5 1 0,32 6 0,-43-4 0,38 1 0,-40-5 0,7 0 0,0 1 0,0 0 0,34 8 0,-48-7 0,1 0 0,0-1 0,0 0 0,0-1 0,0 0 0,0 0 0,0-1 0,-1 0 0,1-1 0,17-5 0,-10 1 0,0-1 0,0-1 0,-1-1 0,29-21 0,-3 8 0,-36 20 0,0 0 0,-1-1 0,0 1 0,0-2 0,0 1 0,0 0 0,0-1 0,0 0 0,-1 0 0,7-7 0,19-22 0,-27 30 0,1 0 0,-1 0 0,0-1 0,0 1 0,0 0 0,0-1 0,0 0 0,-1 0 0,0 0 0,0 0 0,0 0 0,0 0 0,-1-1 0,1 1 0,-1-1 0,0 1 0,-1-1 0,1-4 0,-1-134 0,-2 56 0,2 79 0,-1 1 0,-1 0 0,1 0 0,-1 0 0,-1 0 0,1 0 0,-1 1 0,-1-1 0,-6-10 0,4 7 0,1 0 0,0 0 0,-5-17 0,7 18 0,0-1 0,-1 0 0,0 1 0,0 0 0,-1 0 0,-1 0 0,1 1 0,-1-1 0,-1 1 0,1 1 0,-1-1 0,-1 1 0,-12-9 0,6 6 0,-1 1 0,0 1 0,-1 0 0,0 1 0,0 1 0,-1 0 0,-18-3 0,-14-7 0,-17-3 0,36 14 0,3 0 0,0 1 0,-41-1 0,12 4 0,-60 3 0,100 1-1365,4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6:59.0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7:43.5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509 131 24575,'-4'0'0,"-1"1"0,0 0 0,1 0 0,-1 0 0,1 1 0,0-1 0,-1 1 0,1 0 0,0 1 0,0-1 0,0 1 0,0-1 0,-5 6 0,-47 49 0,35-33 0,-2 2 0,-15 14 0,13-17 0,0 1 0,1 2 0,-29 40 0,49-62 0,-30 31 0,29-30 0,0-1 0,0 1 0,1 0 0,-1 0 0,1 0 0,0 1 0,0-1 0,1 1 0,0 0 0,-5 10 0,-2 15 0,-2 0 0,2 1 0,0 1 0,3-1 0,0 2 0,-3 64 0,11-75 0,-2 0 0,0 0 0,-9 44 0,4-31 0,2 0 0,1 0 0,2 1 0,4 40 0,-1 7 0,-3-3 0,3 90 0,8-115 0,-6-40 0,-1 0 0,1 22 0,-4 61 0,-1-53 0,2 0 0,11 78 0,-6-73 0,-1 0 0,-3 1 0,-5 52 0,1-5 0,2 300 0,1-384 0,1 0 0,0 0 0,4 15 0,-2-14 0,-1 1 0,1 21 0,-2 447 0,-4-235 0,3-229 0,2-1 0,0 1 0,1-1 0,1 0 0,9 24 0,18 42 0,24 131 0,-52-200 0,-2 0 0,2 27 0,-3-31 0,0 1 0,1-1 0,0 0 0,1 0 0,6 20 0,-2-17 0,57 127 0,-58-133 0,0 0 0,-1 1 0,0 0 0,0 0 0,3 13 0,-5-13 0,2 0 0,-1 0 0,2 0 0,-1-1 0,13 17 0,-10-15 0,0 1 0,12 25 0,33 107 0,-45-127 0,0-1 0,0 1 0,16 21 0,-5-9 0,2 1 0,-16-24 0,0-1 0,-1 1 0,0 1 0,0-1 0,0 0 0,3 12 0,1 1 0,0-1 0,1 0 0,1 0 0,22 31 0,-10-14 0,-17-28 0,-2 0 0,1 0 0,-1 1 0,4 16 0,-5-17 0,0 0 0,1 0 0,-1 0 0,2-1 0,-1 1 0,8 10 0,2 1 0,0 1 0,-1 1 0,0 0 0,-2 0 0,-1 1 0,0 0 0,6 29 0,-9-29 0,1 0 0,1-1 0,1 1 0,1-2 0,1 0 0,1 0 0,14 19 0,-11-17 0,3 14 0,-16-30 0,1 1 0,0-1 0,1 0 0,-1 0 0,1 0 0,5 5 0,18 21 0,-14-16 0,1-1 0,0 0 0,1 0 0,1-2 0,23 17 0,23 13 0,-44-30 0,-1-1 0,2 0 0,0-1 0,0-1 0,24 9 0,-12-7 0,47 25 0,-46-21 0,34 14 0,24-5 0,-64-19 0,0 1 0,44 18 0,-38-10 0,0-3 0,0 0 0,2-2 0,66 11 0,141 28 0,-123-22 0,-94-23 0,37 2 0,-37-5 0,42 8 0,59 12 0,-87-15 0,-1-2 0,0-1 0,73-6 0,-24 1 0,-86 2 0,28-1 0,0 2 0,-1 1 0,45 9 0,74 10 0,-99-11 0,0-2 0,0-2 0,56 0 0,-78-5 0,46 9 0,-45-6 0,41 2 0,-65-6 0,37 0 0,0 2 0,49 8 0,-46-5 0,1-1 0,64-2 0,-63-3 0,1 2 0,50 9 0,-52-5 0,1-2 0,74-4 0,36 2 0,-25 20 0,-77-14 0,-7 0 0,60 0 0,405-7 0,-480-2 0,-1-1 0,57-14 0,-53 10 0,61-6 0,-54 11 0,-16 2 0,-1-1 0,45-9 0,-38 4 0,-19 4 0,0 0 0,-1-1 0,1 0 0,-1-1 0,0 0 0,10-5 0,3-5 0,0 1 0,1 1 0,1 2 0,0 0 0,46-11 0,-23 10 0,-2-2 0,69-28 0,-48 5 0,-52 26 0,0 2 0,1-1 0,24-7 0,56-22 0,-68 26 0,0 1 0,0 1 0,40-7 0,-56 13 0,0 0 0,0-1 0,0 0 0,-1-1 0,0 0 0,0 0 0,-1-1 0,1-1 0,-1 0 0,13-14 0,-5 6 0,32-22 0,-38 31 0,-1 2 0,-2-1 0,1-1 0,-1 0 0,0 0 0,0-1 0,-1 0 0,10-11 0,21-21 0,-33 36 0,-1-1 0,1-1 0,-1 1 0,0-1 0,0 0 0,-1 0 0,1 0 0,-1-1 0,-1 1 0,5-10 0,3-13 0,2 0 0,2 0 0,23-35 0,26-49 0,-57 98 0,2 1 0,0 0 0,20-23 0,-19 27 0,-1-1 0,-1-1 0,0 1 0,-1-2 0,11-22 0,2-11 0,46-81 0,-39 80 0,-18 29 0,12-38 0,-15 37 0,1 1 0,12-22 0,8-2 0,-20 33 0,-1 0 0,0 0 0,0-1 0,-1 1 0,-1-1 0,1-1 0,-2 1 0,1 0 0,-1-1 0,2-21 0,-1 8 0,0 1 0,1-1 0,1 1 0,2 1 0,0-1 0,15-28 0,20-56 0,-36 86 0,1 1 0,1 0 0,1 1 0,1 0 0,14-18 0,-3 3 0,-1-5 0,0-1 0,14-45 0,26-49 0,-56 123 0,0-2 0,-1 1 0,0 0 0,-1-1 0,-1 0 0,0 1 0,0-1 0,-1-16 0,0 8 0,8-40 0,-5 39 0,-1-1 0,0-36 0,-2 36 0,0-1 0,7-34 0,-3 31 0,3-44 0,1-12 0,-3 30 0,-2-1 0,-5-97 0,-1 52 0,1 40 0,-14-94 0,-3 42 0,7 17 0,10 76 0,0 0 0,-1 0 0,-1 0 0,-1 0 0,0 0 0,-1 1 0,-10-21 0,5 16 0,2-1 0,-11-42 0,11 36 0,-13-33 0,-3-13 0,19 54 0,-16-40 0,12 43 0,-1 1 0,-20-27 0,-10-16 0,-16-27 0,37 59 0,1-1 0,-24-52 0,1-9 0,-71-116 0,98 185 0,0 1 0,-21-20 0,-9-14 0,19 23 0,-45-41 0,38 40 0,7 9 0,-2 0 0,-36-23 0,-5-4 0,0-8 0,44 35 0,-2 1 0,-42-27 0,20 15 0,34 23 0,0 1 0,-22-12 0,29 19 0,-11-7 0,0 2 0,-1 0 0,-38-11 0,42 15 0,0-1 0,0-1 0,1-1 0,0 0 0,-26-17 0,26 15 0,-2 0 0,1 0 0,-1 2 0,-24-9 0,-13 2 0,29 9 0,0-2 0,1 0 0,-40-19 0,17 3 0,-1 2 0,-1 1 0,-81-20 0,-28 0 0,56 5 0,71 22 0,0 3 0,-1 0 0,0 2 0,-1 1 0,-40-3 0,44 7 0,0-1 0,0-1 0,0-2 0,1 0 0,-52-23 0,59 21 0,-7-3 0,1 0 0,-2 3 0,1 0 0,-48-9 0,41 14 0,1-3 0,0 0 0,0-2 0,-34-15 0,49 18 0,0 1 0,-25-3 0,1 0 0,18 4 0,-46-2 0,51 6 0,1-2 0,-1 0 0,1-1 0,-34-9 0,30 5 0,0 2 0,0 1 0,-1 1 0,1 0 0,-40 2 0,30 1 0,-62-9 0,56 3 0,-52 0 0,-24-3 0,26-5 0,-160-3 0,216 16 0,-48-8 0,46 4 0,-38-1 0,38 6 0,-6 1 0,0-3 0,-56-8 0,62 5 0,-48-1 0,47 5 0,-45-8 0,25 2 0,0 2 0,-107 6 0,56 2 0,78-3 0,-17 0 0,0-1 0,-68-11 0,77 7 0,0 1 0,-49 3 0,48 1 0,1-2 0,-49-7 0,35 3 0,0 1 0,-1 3 0,-51 5 0,7-1 0,32-1 0,-92 14 0,123-12 0,-64-2 0,-7 0 0,46 9 0,42-6 0,-1-1 0,-22 1 0,-100 9 0,66-4 0,-33 10 0,-83 25 0,143-36 0,27-4 0,0 0 0,-27 0 0,24-2 0,0 1 0,1 1 0,-1 1 0,1 1 0,-23 9 0,-44 12 0,80-24 0,1 0 0,-1 0 0,1 0 0,0 1 0,0 0 0,0 0 0,0 1 0,1 0 0,-8 8 0,-15 12 0,18-16-1365,1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15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612 1010 24575,'-5'0'0,"-1"-1"0,1 1 0,0 1 0,0-1 0,0 1 0,0 0 0,0 0 0,0 0 0,0 1 0,0 0 0,1 0 0,-1 0 0,1 1 0,-1-1 0,1 1 0,0 0 0,0 0 0,0 0 0,0 1 0,0 0 0,1-1 0,0 1 0,0 1 0,0-1 0,-4 7 0,-8 13 0,8-12 0,-1 0 0,2 1 0,-6 14 0,9-23 0,1 1 0,-1 0 0,0-1 0,0 0 0,0 1 0,0-1 0,-1-1 0,0 1 0,0 0 0,-6 3 0,7-4 0,-1 0 0,0 0 0,1 0 0,-1 1 0,1-1 0,0 1 0,0 0 0,0 0 0,1 0 0,-1 0 0,1 0 0,-3 8 0,-5 20 0,-2-1 0,-19 37 0,18-39 0,-3 1 0,12-25 0,0 1 0,1 0 0,0 0 0,1 0 0,-1 0 0,1 1 0,-3 11 0,1 1 0,-1 0 0,-1-1 0,-1 0 0,0-1 0,-1 1 0,-20 29 0,-5 13 0,27-47 0,1 0 0,1 0 0,0 0 0,1 1 0,0-1 0,1 1 0,-1 22 0,3-27 0,-10 48 0,0 13 0,9-50 0,-2 0 0,-4 21 0,-2 5 0,-11 43 0,14-65 0,0 0 0,2 0 0,-3 45 0,7-42 0,1 14 0,-2-1 0,-10 63 0,4-52 0,3 0 0,2 1 0,5 52 0,-1-6 0,-5-43 0,-9 61 0,10-102 0,-4 56 0,5 117 0,3-83 0,-1-89 0,0 1 0,1-1 0,5 15 0,-3-14 0,-1 0 0,1 23 0,-1 1 0,15 68 0,-11-72 0,-1 0 0,2 58 0,-8-70 0,0-1 0,2 0 0,8 42 0,-6-41 0,-1 0 0,-1 0 0,-1 30 0,-1-30 0,1 1 0,1-1 0,6 29 0,-4-29 0,3 40 0,-5-41 0,0 0 0,8 28 0,4 2 0,2-1 0,28 63 0,-38-104 0,0 0 0,-2 1 0,1 0 0,-1 0 0,-1 0 0,0 1 0,-1-1 0,1 24 0,-2-13 0,2 0 0,0 0 0,1-1 0,1 1 0,1-1 0,2 0 0,0-1 0,1 0 0,1 0 0,12 20 0,-9-17 0,13 34 0,-16-33 0,21 37 0,-19-42 0,0-1 0,-2 2 0,0 0 0,-1 0 0,9 35 0,-16-47 0,1-2 0,0 1 0,1 0 0,0 0 0,0-1 0,0 0 0,1 0 0,9 10 0,19 31 0,20 34 0,-46-69 0,1-1 0,1 0 0,0 0 0,1-1 0,19 17 0,-15-14 0,0 0 0,13 19 0,-13-15 0,1-1 0,17 16 0,-18-21 0,-2 1 0,1 1 0,-2 0 0,13 20 0,-20-28 0,1 0 0,0-1 0,0 1 0,0-1 0,1 0 0,0 0 0,0-1 0,7 5 0,-5-4 0,0 1 0,0 1 0,13 13 0,0 6 0,-13-16 0,0 0 0,0 0 0,16 13 0,-17-16 0,0 0 0,-1 0 0,12 17 0,-14-18 0,1 0 0,-1 0 0,1 0 0,0-1 0,0 0 0,1 0 0,-1 0 0,13 7 0,2-1 0,0 1 0,30 24 0,-31-23 0,0-1 0,1-1 0,1-1 0,0 0 0,0-1 0,0-2 0,37 9 0,-47-13 0,0 1 0,-1 1 0,1-1 0,11 9 0,-13-7 0,1-1 0,1 0 0,-1 0 0,13 3 0,62 22 0,-61-21 0,-1 0 0,31 6 0,14 4 0,-52-13 0,1-1 0,0-1 0,0-1 0,21 2 0,62 7 0,-35-2 0,-3-2 0,-27-2 0,56 0 0,-84-6 0,19 0 0,0 0 0,0 2 0,45 8 0,-35-4 0,0-2 0,0-1 0,0-2 0,42-4 0,6 0 0,798 3 0,-867 1 0,0 1 0,0 0 0,15 4 0,-14-2 0,1-1 0,21 2 0,504-4 0,-264-3 0,-257 0 0,1 0 0,-1-2 0,0-1 0,0 0 0,28-12 0,46-11 0,-59 20 0,-22 4 0,1 0 0,27-1 0,28-6 0,-51 7 0,38-2 0,-30 6 0,0-1 0,0-2 0,-1 0 0,1-1 0,42-14 0,27-10 0,-60 19 0,41-16 0,-54 16 0,1 2 0,25-4 0,1-1 0,5-11 0,-15 5 0,133-56 0,-162 68 0,0-1 0,-1 0 0,-1-1 0,1 0 0,-1 0 0,0-1 0,11-15 0,-8 9 0,1 2 0,16-14 0,18-3 0,-17 12 0,10-12 0,-31 23 0,0 0 0,0 0 0,1 1 0,0 0 0,15-7 0,-22 11 0,1 1 0,-1-1 0,0-1 0,0 1 0,0 0 0,0-1 0,-1 1 0,1-1 0,0 0 0,-1 0 0,0 0 0,0 0 0,0-1 0,0 1 0,0 0 0,-1-1 0,2-5 0,-1 4 0,1-1 0,-1 1 0,1-1 0,0 1 0,1 0 0,4-5 0,-2 4 0,76-84 0,-5 13 0,-55 48 0,-14 19 0,0 0 0,0 0 0,18-16 0,48-43 0,-54 48 0,2 0 0,36-26 0,-51 42 0,-1-1 0,0 0 0,0 0 0,0 0 0,-1-1 0,9-13 0,18-22 0,-23 32 0,0 0 0,0 0 0,-1-1 0,-1 0 0,0-1 0,0 0 0,-1 0 0,-1 0 0,0 0 0,6-27 0,0-5 0,16-44 0,-9 32 0,-1 1 0,-5 21 0,-1 0 0,-2-1 0,-1 0 0,-2-1 0,2-48 0,-8 71 0,-1-27 0,2 1 0,10-59 0,-4 54 0,-7 33 0,2 0 0,-1 1 0,2-1 0,-1 1 0,1 0 0,1 0 0,7-16 0,-7 18 0,-1 0 0,0 1 0,0-2 0,-1 1 0,0 0 0,0 0 0,-1-1 0,1-11 0,-4-74 0,-1 39 0,5-7 0,0 43 0,-1-1 0,-1 0 0,-1 0 0,-1 1 0,0-1 0,-2 0 0,-5-19 0,7 33 0,-5-11 0,1-1 0,0 1 0,-3-21 0,7 26 0,-2 1 0,1 0 0,-1 1 0,-1-1 0,-6-10 0,-9-21 0,-5-7 0,20 40 0,-1-1 0,1 1 0,1-2 0,-6-15 0,-1-21 0,-3 2 0,-28-64 0,-24-38 0,57 123 0,1-1 0,-7-35 0,-1-7 0,-1 7 0,12 36 0,-2 0 0,0 0 0,-2 1 0,-17-33 0,22 45 0,-1 1 0,1 0 0,1-1 0,0 0 0,0 0 0,-1-11 0,-11-43 0,-9-20 0,19 60 0,-15-42 0,11 43 0,0 0 0,3-1 0,-7-35 0,5 13 0,4 24 0,0 0 0,0-31 0,2 23 0,-7-41 0,5 42 0,-2-47 0,5 61 0,-1-1 0,-5-26 0,-4-28 0,10-429 0,3 244 0,-3 240 0,-1 0 0,-6-28 0,5 27 0,0 0 0,-1-20 0,3 23 0,2-1 0,-2 1 0,1 0 0,-2-1 0,0 1 0,-1 0 0,0 0 0,-1 0 0,-9-20 0,10 24 0,-1 0 0,2 0 0,-1 0 0,1-1 0,0-12 0,1 11 0,-1 0 0,0 1 0,0-1 0,-6-12 0,7 20 0,0 1 0,-1 0 0,0 0 0,1 0 0,-1 0 0,0 1 0,-1-1 0,1 0 0,0 1 0,-1-1 0,0 1 0,1 0 0,-1 0 0,0 0 0,0 0 0,0 1 0,0-1 0,-5-1 0,-162-40 0,90 25 0,-23-15 0,12 3 0,46 17 0,18 4 0,1 2 0,-1 1 0,0 2 0,-47-3 0,44 5 0,-49-8 0,20 1 0,17 4 0,-24-3 0,-66 1 0,85 7-227,0-2 0,-48-9-1,-22 2 220,79 7 353,-50-8 0,-80-11-345,34 0 0,111 17 0,0 1 0,0 1 0,-33 2 0,32 1 0,0-2 0,-47-6 0,-105-19 0,110 15 0,50 9 0,-1 0 0,1-2 0,0 1 0,1-2 0,-1 0 0,-24-13 0,22 10 0,-1 1 0,1 0 0,-1 1 0,0 1 0,-35-5 0,26 6 0,-48-16 0,-239-78 0,167 54 0,45 21 0,-3 3 0,60 11 0,24 5 0,0 0 0,-34-1 0,-15 4 0,-110 4 0,177-2 0,1 0 0,-1 0 0,1 1 0,0-1 0,0 1 0,-1 0 0,1 0 0,1 0 0,-1 0 0,0 0 0,0 1 0,1-1 0,-1 1 0,1 0 0,0 0 0,0-1 0,0 2 0,0-1 0,0 0 0,-1 5 0,0-2 0,0-1 0,0 0 0,0 0 0,-1-1 0,0 1 0,0-1 0,-7 7 0,-16 6 0,19-12 0,0 0 0,1 1 0,-1-1 0,1 1 0,-11 13 0,-78 73 0,94-90 0,-4 7 0,-1 0 0,-1-1 0,1 0 0,-1 0 0,-1 0 0,1-1 0,-1-1 0,-1 1 0,1-2 0,-12 6 0,12-6 0,0 1 0,1 0 0,-1 0 0,1 1 0,0 0 0,-8 9 0,-7 7 0,7-11 0,1-1 0,-2 0 0,-29 14 0,-17 11 0,28-4 0,32-27 0,-1-1 0,0 0 0,0 0 0,0-1 0,-1 1 0,1-1 0,-1 0 0,0 0 0,0 0 0,0-1 0,-6 3 0,-6 1 0,0 1 0,0 1 0,1 1 0,0 0 0,1 1 0,-19 16 0,-15 10 0,42-32 0,1-1 0,-1-1 0,1 1 0,-1-1 0,0 0 0,0-1 0,0 0 0,0 0 0,0 0 0,-13-1 0,-35 6 0,-16 19 0,20-5 0,-4-8 0,40-9 0,0 0 0,-22 8 0,18-3 0,0 0 0,-1-2 0,0 0 0,0-1 0,0-1 0,0-1 0,-27 1 0,32-3 0,1 1 0,-1 0 0,0 1 0,1 1 0,-1 0 0,1 1 0,0 1 0,0 0 0,-13 9 0,-9 2 0,-38 9 0,59-22 0,1 0 0,1 0 0,-1 2 0,1 0 0,0 0 0,-21 14 0,-73 57 0,18-3-1365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3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4724 106 24575,'-67'1'0,"-98"15"0,102-11 0,-126-4 0,84-3 0,25 3 0,-92-2 0,47-20 0,78 12 0,25 5 0,1 0 0,-36 0 0,37 2 0,1 0 0,-30-7 0,11 1 0,-8 0 0,26 3 0,-1 1 0,-38-1 0,-55-5 0,76 4 0,-42 1 0,54 4 0,-44-8 0,44 4 0,-41-1 0,-689 7 0,740 0 0,0 1 0,-27 6 0,26-4 0,0-1 0,-20 0 0,-16-2 0,16-1 0,-1 2 0,-45 8 0,-30 12 0,94-19 0,0 0 0,0-1 0,-25-1 0,29-1 0,0 0 0,0 1 0,1 1 0,-1 0 0,0 1 0,-22 8 0,5-1 0,1 0 0,-1-2 0,0-2 0,-46 4 0,-27 9 0,86-15 0,-36 13 0,41-12 0,0-1 0,-1 0 0,0 0 0,-21 1 0,7-4 0,15-1 0,0 1 0,1 0 0,-1 1 0,1 0 0,-1 1 0,1 0 0,-25 11 0,-33 24 0,48-24 0,-48 21 0,55-29 0,1 1 0,0 1 0,1 0 0,0 1 0,-17 13 0,-57 61 0,73-68 0,1 1 0,1 1 0,-19 28 0,22-27 0,4-5 0,0-1 0,-1 0 0,-1 0 0,0-1 0,0 0 0,-1 0 0,-15 13 0,19-20 0,0 0 0,1 1 0,-1-1 0,1 1 0,0 0 0,1 0 0,-1 1 0,1-1 0,0 1 0,0 0 0,1-1 0,0 1 0,0 0 0,-2 12 0,-2 1 0,-20 40 0,12-31 0,-19 33 0,22-44 0,2 1 0,0 0 0,-7 20 0,-12 60 0,-19 10 0,37-76 0,5-16 0,0 0 0,1 0 0,0 0 0,2 0 0,-2 19 0,3-12 0,-8 36 0,5-37 0,-2 42 0,7 357 0,0-404 0,1 1 0,7 32 0,0-9 0,-5-24 0,0 0 0,2-1 0,0 1 0,14 24 0,-13-27 0,0 0 0,-1 1 0,0-1 0,-2 1 0,1 0 0,2 21 0,-3-10 0,1 0 0,1-1 0,1 0 0,1-1 0,1 1 0,1-2 0,20 35 0,-18-33 0,-1 0 0,14 51 0,-15-44 0,-5-19 0,1 1 0,0-1 0,10 14 0,13 31 0,-23-46 0,-1-1 0,2 0 0,9 14 0,7 10 0,-5-6 0,22 27 0,4 5 0,-27-32 0,13 31 0,-17-32 0,27 41 0,-34-58 0,1 1 0,-2-1 0,0 1 0,5 14 0,-7-15 0,1 0 0,0 0 0,1-1 0,1 1 0,8 12 0,32 48 0,-38-60 0,0 1 0,-1-1 0,7 17 0,-9-17 0,0 0 0,1-1 0,0 0 0,1-1 0,11 14 0,-6-9 0,-1 0 0,0 1 0,-1 0 0,-1 1 0,11 24 0,-13-23 0,1-1 0,1-1 0,0 0 0,1 0 0,21 24 0,-28-36 0,3 1 0,-1 1 0,0 0 0,0 0 0,-1 0 0,0 1 0,0 0 0,0-1 0,-1 1 0,1 1 0,-1-1 0,-1 0 0,4 12 0,-2-9 0,-1 0 0,2 0 0,-1-1 0,1 0 0,0 0 0,1 0 0,0-1 0,0 1 0,1-2 0,9 9 0,27 33 0,-23-21 0,40 38 0,-2-2 0,-31-29 0,-2 1 0,33 61 0,-50-83 0,1-1 0,0 1 0,12 11 0,-12-14 0,0 1 0,0 0 0,-1 1 0,8 14 0,7 25 0,-17-34 0,2 0 0,0-1 0,1 1 0,1-2 0,0 1 0,22 23 0,-28-34 0,1 1 0,-1 0 0,0-1 0,0 1 0,0 1 0,-1-1 0,0 0 0,0 1 0,3 11 0,-1 3 0,3 40 0,-1-11 0,-2-24 0,32 167 0,-16-89 0,-15-72 0,-3 0 0,0 1 0,-2-1 0,-7 62 0,4-78 0,-2-1 0,0 1 0,0-1 0,-2 0 0,-8 17 0,6-13 0,1 0 0,-6 24 0,8-23 0,0 0 0,-1 0 0,-1 0 0,-1 0 0,-1-1 0,-1-1 0,0 0 0,-1 0 0,-18 22 0,20-28 0,0 2 0,1-1 0,1 1 0,0 0 0,1 1 0,0-1 0,1 1 0,-3 17 0,7-29 0,-1 3 0,-1-1 0,1 1 0,-1-1 0,-1 0 0,1 0 0,-1 0 0,0 0 0,0 0 0,0-1 0,-7 6 0,5-5 0,1 0 0,0 0 0,0 1 0,0 0 0,-7 12 0,0 2 0,0-1 0,-1 0 0,-16 18 0,11-16 0,-21 35 0,19-26 0,-1-1 0,-42 43 0,19-23 0,25-27 0,1 1 0,1 1 0,2 0 0,-15 29 0,21-38 0,0 1 0,-18 21 0,16-23 0,0 1 0,-12 23 0,10-9 0,1 1 0,-9 32 0,19-56 0,-1-1 0,1 1 0,-1-1 0,-1 0 0,1-1 0,-1 1 0,0 0 0,0-1 0,-4 4 0,-20 25 0,9 0 0,1 2 0,-19 51 0,13-26 0,10-23 0,2 1 0,-9 50 0,5-21 0,11-36 0,1 1 0,1-1 0,2 1 0,4 49 0,0-2 0,-5-11 0,4 74 0,3-116 0,1 0 0,1 0 0,2-1 0,17 39 0,-23-56 0,24 43 0,-20-41 0,0 1 0,-2 1 0,1-1 0,5 20 0,-5-11 0,2 0 0,17 32 0,-3-5 0,-18-40 0,1 1 0,-1-1 0,12 14 0,-11-15 0,0 1 0,0 1 0,0-1 0,4 10 0,-3-6 0,0 0 0,1 0 0,0 0 0,1-1 0,0 0 0,12 12 0,15 16 0,-7 4 0,-21-30 0,0-1 0,1 0 0,11 12 0,11 7 0,1-1 0,42 30 0,-66-53 0,0 0 0,-1 0 0,1 0 0,5 9 0,-8-10 0,-1 0 0,1 0 0,1-1 0,-1 0 0,1 1 0,0-2 0,0 1 0,0 0 0,0-1 0,11 5 0,24 9 0,54 30 0,-24-11 0,-47-26 0,2 0 0,-1-1 0,1-2 0,1-1 0,-1 0 0,35 2 0,-38-5 0,1 2 0,-1 1 0,32 12 0,-26-7 0,34 6 0,-38-12 0,-1 1 0,1-2 0,0 0 0,27-1 0,-19 0 0,1 0 0,0 2 0,59 18 0,-51-12 0,65 9 0,-42-12 0,-28-3 0,52 2 0,-57-6 0,-1 2 0,57 13 0,-56-9 0,1-1 0,47 2 0,-13-8 0,-35-1 0,0 1 0,1 2 0,52 9 0,-61-7 0,1-1 0,44 1 0,-45-4 0,1 1 0,45 9 0,-33-5 0,1 0 0,-1-3 0,1-1 0,39-4 0,8 1 0,463 2 0,-532-1 0,0 0 0,-1-2 0,16-3 0,-14 2 0,1 1 0,21-1 0,45 3 0,-41 2 0,-1-2 0,67-10 0,38-11 0,-75 13 0,14-3 0,-59 6 0,2-1 0,1 1 0,-1 2 0,40-2 0,-50 5 0,-1-1 0,24-5 0,31-3 0,26-1 0,-67 6 0,45-2 0,1210 8 0,-1252-3 0,-1-2 0,0-2 0,49-13 0,-55 12 0,-8 2 0,0-1 0,-1-1 0,0 0 0,30-18 0,-38 21 0,0-1 0,0 2 0,0-1 0,1 2 0,0-1 0,11 0 0,-8 1 0,0-1 0,23-8 0,2-3 0,-26 10 0,-1 0 0,0 0 0,-1-2 0,1 1 0,-1-1 0,0-1 0,-1 0 0,14-12 0,-1-1 0,18-21 0,83-104 0,-109 124 0,0-1 0,-1 0 0,-2-1 0,0-1 0,-1 0 0,-2 0 0,0-1 0,-2 0 0,6-32 0,-9 16 0,-2-1 0,-3-48 0,-1 16 0,0 59 0,0-1 0,-1 1 0,-1 1 0,0-1 0,-1 0 0,-1 1 0,0 0 0,-1 0 0,-8-12 0,-20-46 0,24 45 0,0 1 0,-2 0 0,-2 1 0,0 1 0,-26-32 0,20 30 0,-17-29 0,23 32 0,-1 1 0,-30-32 0,16 16 0,26 31 0,0 1 0,0 0 0,-1 0 0,0 1 0,0-1 0,-1 1 0,-7-6 0,1 2 0,1-1 0,1 0 0,0-1 0,0 0 0,1 0 0,-11-18 0,-14-17 0,-2 6 0,-20-26 0,10 13 0,18 21 0,20 25 0,0-1 0,0 1 0,-1 1 0,0 0 0,-18-10 0,18 11 0,1 1 0,0-2 0,0 1 0,0-1 0,1 0 0,0 0 0,-12-14 0,13 13 0,0 1 0,0 0 0,0 0 0,-1 0 0,0 1 0,0 0 0,-10-5 0,10 6 0,0 0 0,0 0 0,1-1 0,-1 0 0,1 0 0,0-1 0,1 0 0,-8-9 0,9 10 0,1 1 0,-1-1 0,0 1 0,-1 0 0,1 0 0,-1 1 0,0-1 0,0 1 0,0 0 0,0 0 0,0 1 0,-1-1 0,-6-1 0,-19-10 0,12 3 0,0-1 0,-23-21 0,12 9 0,-157-104 0,108 88 0,63 34 0,-1-1 0,2-1 0,-1-1 0,1 0 0,1-1 0,-16-13 0,23 16 0,-1 2 0,0-1 0,0 1 0,-1 0 0,1 0 0,-18-5 0,16 6 0,1 1 0,0-2 0,0 0 0,0 0 0,1 0 0,-10-9 0,2 2 0,0 0 0,-1 1 0,-19-10 0,5 3 0,24 15 0,0 0 0,0 0 0,0 1 0,0-1 0,-11 0 0,13 2 0,-1 0 0,1 0 0,0-1 0,-1 0 0,1 0 0,0 0 0,0 0 0,0-1 0,1 0 0,-1 0 0,-6-5 0,2 0 0,0 1 0,0 0 0,-1 0 0,-19-9 0,-19-14 0,38 25 0,1-1 0,0 2 0,-1-1 0,0 1 0,-19-4 0,-15-7 0,-13-18 0,49 27 0,0 0 0,0 1 0,0 0 0,-1 1 0,0 0 0,0 0 0,0 1 0,0 0 0,-12-1 0,0 0 0,1 0 0,0-1 0,0-1 0,0-1 0,-36-18 0,23 8 0,-88-44 0,72 35 0,37 18 0,-1 1 0,-24-9 0,28 12 0,0 0 0,0-1 0,0 0 0,-12-9 0,14 9 0,-1-1 0,0 2 0,0-1 0,0 1 0,0 1 0,-11-4 0,5 2 0,0 1 0,0-2 0,0 0 0,1-1 0,-18-11 0,-35-22 0,48 28 0,1 1 0,-38-17 0,-17-10 0,-36-24 0,56 36 0,37 19 0,1 0 0,0-1 0,-25-18 0,23 14 0,-1 1 0,-31-15 0,36 21 0,1-1 0,0 1 0,1-2 0,0 0 0,-1 0 0,2-1 0,-1 0 0,1 0 0,1-1 0,-8-10 0,10 11 0,0 1 0,0 0 0,-1 1 0,0 0 0,0 0 0,0 0 0,-15-8 0,14 9 0,-1-1 0,1 1 0,0-2 0,1 1 0,0-1 0,0 0 0,-6-9 0,2 3 0,0-1 0,-19-16 0,-6-8 0,13 6 0,1-1 0,1-1 0,2-1 0,-17-45 0,32 71 0,-19-61 0,1 3 0,14 45 0,1 1 0,1-1 0,1 0 0,1 0 0,-2-42 0,-3 7 0,5 40 0,1 0 0,0-19 0,1 17 0,-7-35 0,5 35 0,-2-36 0,6-219 0,1 259 0,1 0 0,1 0 0,0 0 0,1 0 0,7-19 0,6-25 0,-10 30 0,-2 11 0,-1 0 0,-1 0 0,1-24 0,-3 20 0,8-37 0,-5 37 0,2-43 0,-6 33 0,-1 12 0,1 0 0,1 0 0,0 0 0,2 0 0,0 0 0,2 0 0,10-31 0,15-39 0,-21 59 0,16-38 0,-21 57 0,1 0 0,-2 0 0,4-21 0,-6 25 0,0 0 0,1 0 0,-1 0 0,2 0 0,-1 1 0,1-1 0,1 1 0,-1 0 0,1 0 0,0 0 0,9-11 0,5-3 0,26-42 0,-18 24 0,-20 32 0,0 1 0,0 0 0,0 0 0,1 0 0,15-9 0,-15 10 0,0 0 0,0 0 0,-1 0 0,0-1 0,0 0 0,0 0 0,6-10 0,46-52 0,-26 40 0,-26 24 0,-1 1 0,0-1 0,0-1 0,-1 1 0,6-7 0,-6 7 0,1-1 0,-1 1 0,1 0 0,0 1 0,0-1 0,0 1 0,1 0 0,-1 0 0,1 0 0,8-2 0,-9 3 0,1 0 0,0-1 0,-1 1 0,0-1 0,1 0 0,-1-1 0,0 1 0,-1-1 0,1 0 0,6-7 0,-1-3 0,-7 9 0,0-1 0,1 1 0,-1 1 0,1-1 0,1 0 0,-1 1 0,0 0 0,1 0 0,0 0 0,0 1 0,0 0 0,9-5 0,-4 3 0,0 0 0,0-1 0,0 0 0,12-12 0,22-13 0,-23 18 0,1-2 0,-2 0 0,0-2 0,-1 0 0,-1-1 0,32-40 0,-44 52 0,0 0 0,0 0 0,1 1 0,0 0 0,0 0 0,15-8 0,-16 10 0,1 0 0,-1-1 0,0 0 0,0 0 0,-1 0 0,1-1 0,-1 0 0,0 0 0,0 0 0,7-11 0,10-35 0,-19 42 0,0 1 0,0-1 0,1 1 0,-1 0 0,2 0 0,-1 1 0,1-1 0,1 1 0,-1 0 0,1 0 0,7-5 0,-5 5 0,-1-1 0,0 1 0,0-1 0,-1 0 0,0-1 0,0 0 0,-1 0 0,0 0 0,-1 0 0,0-1 0,5-16 0,13-28 0,-21 53 0,14-27 0,-1-1 0,-1-1 0,-2 0 0,0-1 0,10-54 0,-3-17 0,-10 68 0,-2 0 0,3-69 0,-8 74 0,8-47 0,-4 47 0,1-47 0,-7-344 0,-1 399 0,0-1 0,-1 1 0,-2 1 0,-7-24 0,-7-38 0,14 58 0,-2 0 0,-1 1 0,-18-38 0,17 39 0,5 16 0,1 0 0,-2 0 0,1 0 0,-1 0 0,0 1 0,0-1 0,0 1 0,-1 1 0,0-1 0,0 1 0,0 0 0,0 0 0,-11-4 0,6 2 0,-1-1 0,1-1 0,-11-9 0,-3-4-1365,13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2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0,1 1 0,-1 0 0,0-1 0,1 1 0,-1 0 0,0 0 0,0 0 0,0 0 0,0 0 0,0 0 0,0 0 0,0 1 0,0-1 0,-1 0 0,1 1 0,0 0 0,13 27 0,1 40 0,-8-30 0,14 89 0,-20-122 0,28 149 0,-26-134 0,2 0 0,0 0 0,13 31 0,-11-35 0,-1 0 0,-1 1 0,0 0 0,-2 0 0,4 33 0,-8 12 0,0-32 0,1-1 0,1 0 0,11 58 0,-8-66 0,-1 1 0,-1 1 0,0 23 0,-2-23 0,1-1 0,8 46 0,-5-45 0,3 38 0,-5-38 0,6 35 0,14 68 0,-18-104 0,-1-1 0,0 26 0,-2-25 0,0-1 0,8 31 0,0-19 0,-2 0 0,-1 1 0,2 65 0,-7-87 0,0 0 0,1 0 0,0 0 0,1 0 0,0 0 0,9 21 0,-3-10 0,73 259 0,-78-271 0,6 38 0,-7-36 0,0 1 0,0-1 0,11 25 0,-9-25 0,0 0 0,5 24 0,-8-28 0,0 1 0,1-1 0,0 1 0,1-1 0,0 0 0,11 17 0,-9-15 0,0 0 0,0 0 0,-1 0 0,-1 1 0,0-1 0,-1 1 0,0 0 0,1 14 0,8 35 0,-8-49 0,1 0 0,1-1 0,8 15 0,8 17 0,71 173 0,-78-184 0,-9-19 0,1 1 0,6 26 0,-9-24 0,1 0 0,1 0 0,0 0 0,2 0 0,11 19 0,-15-27 0,0 0 0,0 0 0,4 14 0,-6-16 0,0 0 0,0-1 0,1 1 0,0-1 0,0 1 0,1-1 0,-1 0 0,8 8 0,-1-1 0,-1 0 0,11 18 0,-15-21 0,1-1 0,0 0 0,0 0 0,1 0 0,0-1 0,1 0 0,8 7 0,38 32 0,-41-34 0,1 0 0,30 19 0,-36-26-94,-5-5-33,-1 1 0,1 0 0,-1-1-1,1 0 1,-1 1 0,1-1 0,0 0 0,-1 0 0,6 0 0,1-1-6699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24575,'2'53'0,"0"-31"0,-2 0 0,0 0 0,-1 0 0,-5 24 0,2-38 0,0 0 0,0 0 0,0 0 0,-1 0 0,0-1 0,0 0 0,-1 0 0,0 0 0,0-1 0,-1 0 0,-14 11 0,-10 11 0,-6 2 0,32-27 0,1 0 0,-1 0 0,1 0 0,0 0 0,0 1 0,0 0 0,1 0 0,-1 0 0,1 0 0,0 0 0,0 0 0,1 1 0,-1 0 0,1-1 0,0 1 0,0 0 0,1 0 0,-2 8 0,0 4 0,1 1 0,-2-1 0,-1 0 0,0 0 0,-1-1 0,-13 27 0,11-26 0,1 0 0,1 0 0,0 0 0,1 1 0,-3 27 0,5-25-89,3-14-39,0-1 1,-1 1-1,0 0 1,0-1-1,-1 0 0,1 1 1,-1-1-1,-1 0 1,-4 10-1,-1-5-6698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https://machinelearningspace.com/a-comprehensive-guide-to-gradient-descent-algorithm/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8.gif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31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2.xml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12" Type="http://schemas.openxmlformats.org/officeDocument/2006/relationships/image" Target="../media/image24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3.png"/><Relationship Id="rId19" Type="http://schemas.openxmlformats.org/officeDocument/2006/relationships/customXml" Target="../ink/ink15.xml"/><Relationship Id="rId4" Type="http://schemas.openxmlformats.org/officeDocument/2006/relationships/image" Target="../media/image20.png"/><Relationship Id="rId9" Type="http://schemas.openxmlformats.org/officeDocument/2006/relationships/customXml" Target="../ink/ink10.xml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E0E5-FF81-A43D-9FCF-904165D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E8DC-2529-6109-28FE-B79C2E4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the move to minimize loss at the current parameters</a:t>
            </a:r>
          </a:p>
          <a:p>
            <a:pPr lvl="1"/>
            <a:r>
              <a:rPr lang="en-US" dirty="0"/>
              <a:t>The partial derivatives of a </a:t>
            </a:r>
            <a:r>
              <a:rPr lang="en-GB" dirty="0"/>
              <a:t>loss function with respect to the model's parameters (e.g., weights and biases).</a:t>
            </a:r>
          </a:p>
          <a:p>
            <a:r>
              <a:rPr lang="en-GB" dirty="0"/>
              <a:t>Linear regression model</a:t>
            </a:r>
          </a:p>
          <a:p>
            <a:pPr lvl="1"/>
            <a:r>
              <a:rPr lang="en-GB" dirty="0"/>
              <a:t>Loss function: MSE</a:t>
            </a:r>
          </a:p>
          <a:p>
            <a:pPr lvl="1"/>
            <a:r>
              <a:rPr lang="en-GB" dirty="0"/>
              <a:t>Parameter: weights and biases (b=0 in our example for simplicity)</a:t>
            </a:r>
          </a:p>
          <a:p>
            <a:r>
              <a:rPr lang="en-GB" dirty="0"/>
              <a:t>Math notation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(our example doesn’t have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</a:t>
            </a:r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E858B-F32F-99F1-4FE4-8783862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53" y="4309446"/>
            <a:ext cx="3220646" cy="8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92B8-9976-E6BE-65C8-F0EC41C9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ACC3F-0B0C-FA82-A944-50945503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0" y="153070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331766-F2CF-3741-1C8E-31AFD1FC83BB}"/>
              </a:ext>
            </a:extLst>
          </p:cNvPr>
          <p:cNvSpPr/>
          <p:nvPr/>
        </p:nvSpPr>
        <p:spPr>
          <a:xfrm>
            <a:off x="7593550" y="2816064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91F82-E167-3C32-F1EC-AE6B26C8A7B5}"/>
              </a:ext>
            </a:extLst>
          </p:cNvPr>
          <p:cNvCxnSpPr/>
          <p:nvPr/>
        </p:nvCxnSpPr>
        <p:spPr>
          <a:xfrm>
            <a:off x="6702886" y="2362322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5C347-4CF9-3592-E152-2B0BC2135B0A}"/>
              </a:ext>
            </a:extLst>
          </p:cNvPr>
          <p:cNvCxnSpPr/>
          <p:nvPr/>
        </p:nvCxnSpPr>
        <p:spPr>
          <a:xfrm>
            <a:off x="4842793" y="356420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5A716-45D8-0820-B9A2-D917CA94483F}"/>
              </a:ext>
            </a:extLst>
          </p:cNvPr>
          <p:cNvCxnSpPr>
            <a:cxnSpLocks/>
          </p:cNvCxnSpPr>
          <p:nvPr/>
        </p:nvCxnSpPr>
        <p:spPr>
          <a:xfrm flipH="1">
            <a:off x="7001584" y="1910479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14FE3F-C8B4-CEC5-CC04-0B0BE8A963D1}"/>
              </a:ext>
            </a:extLst>
          </p:cNvPr>
          <p:cNvSpPr/>
          <p:nvPr/>
        </p:nvSpPr>
        <p:spPr>
          <a:xfrm>
            <a:off x="7458784" y="311204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A061F-81B8-D667-322E-03F7875C4DE5}"/>
              </a:ext>
            </a:extLst>
          </p:cNvPr>
          <p:cNvCxnSpPr/>
          <p:nvPr/>
        </p:nvCxnSpPr>
        <p:spPr>
          <a:xfrm>
            <a:off x="6883190" y="3172503"/>
            <a:ext cx="14509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9575A-AF17-0302-A27E-4EFBAAEA2AB7}"/>
              </a:ext>
            </a:extLst>
          </p:cNvPr>
          <p:cNvCxnSpPr>
            <a:cxnSpLocks/>
          </p:cNvCxnSpPr>
          <p:nvPr/>
        </p:nvCxnSpPr>
        <p:spPr>
          <a:xfrm>
            <a:off x="7675229" y="2317299"/>
            <a:ext cx="0" cy="12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3ED7869-AA6C-601F-78FF-61BC3EE58A5E}"/>
              </a:ext>
            </a:extLst>
          </p:cNvPr>
          <p:cNvSpPr/>
          <p:nvPr/>
        </p:nvSpPr>
        <p:spPr>
          <a:xfrm>
            <a:off x="7675229" y="2936978"/>
            <a:ext cx="118382" cy="23552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9363C-72D2-7EB8-4885-02F7FE38FE44}"/>
              </a:ext>
            </a:extLst>
          </p:cNvPr>
          <p:cNvCxnSpPr/>
          <p:nvPr/>
        </p:nvCxnSpPr>
        <p:spPr>
          <a:xfrm>
            <a:off x="6511737" y="274210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84962-E99D-9F97-9CA7-B74286A5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85" y="1857835"/>
            <a:ext cx="3220646" cy="862826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28194C72-D9F2-D29A-70D8-386E7C808092}"/>
              </a:ext>
            </a:extLst>
          </p:cNvPr>
          <p:cNvSpPr/>
          <p:nvPr/>
        </p:nvSpPr>
        <p:spPr>
          <a:xfrm rot="5400000">
            <a:off x="7599399" y="3184962"/>
            <a:ext cx="59191" cy="14763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95FC8-4551-1124-D64E-84C2C3B1FD95}"/>
              </a:ext>
            </a:extLst>
          </p:cNvPr>
          <p:cNvCxnSpPr/>
          <p:nvPr/>
        </p:nvCxnSpPr>
        <p:spPr>
          <a:xfrm flipV="1">
            <a:off x="7864069" y="2133657"/>
            <a:ext cx="2076307" cy="80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14:cNvPr>
              <p14:cNvContentPartPr/>
              <p14:nvPr/>
            </p14:nvContentPartPr>
            <p14:xfrm>
              <a:off x="7616213" y="2628563"/>
              <a:ext cx="2522880" cy="88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7573" y="2619923"/>
                <a:ext cx="25405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14:cNvPr>
              <p14:cNvContentPartPr/>
              <p14:nvPr/>
            </p14:nvContentPartPr>
            <p14:xfrm>
              <a:off x="9911213" y="2339843"/>
              <a:ext cx="519120" cy="31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2213" y="2330843"/>
                <a:ext cx="536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14:cNvPr>
              <p14:cNvContentPartPr/>
              <p14:nvPr/>
            </p14:nvContentPartPr>
            <p14:xfrm>
              <a:off x="9945413" y="1953923"/>
              <a:ext cx="408240" cy="309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773" y="1945283"/>
                <a:ext cx="42588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itle 26">
            <a:extLst>
              <a:ext uri="{FF2B5EF4-FFF2-40B4-BE49-F238E27FC236}">
                <a16:creationId xmlns:a16="http://schemas.microsoft.com/office/drawing/2014/main" id="{0C5E71CF-61F9-4491-7217-46F6E76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 gradient between any two points in a curve</a:t>
            </a:r>
          </a:p>
        </p:txBody>
      </p:sp>
      <p:pic>
        <p:nvPicPr>
          <p:cNvPr id="1028" name="Picture 4" descr="How to find gradient of a straight line">
            <a:extLst>
              <a:ext uri="{FF2B5EF4-FFF2-40B4-BE49-F238E27FC236}">
                <a16:creationId xmlns:a16="http://schemas.microsoft.com/office/drawing/2014/main" id="{D6667DCA-1642-E507-F562-7DB58433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93" y="5364482"/>
            <a:ext cx="1893484" cy="13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7B0847-39DC-44C6-4D39-4095FC30FCEA}"/>
              </a:ext>
            </a:extLst>
          </p:cNvPr>
          <p:cNvSpPr txBox="1"/>
          <p:nvPr/>
        </p:nvSpPr>
        <p:spPr>
          <a:xfrm>
            <a:off x="10170773" y="4922520"/>
            <a:ext cx="19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points in a </a:t>
            </a:r>
            <a:r>
              <a:rPr lang="en-US" b="1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891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EE5-BD49-B6C3-C899-1EC9C0D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to Computer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9DBB-BB36-72D2-BB97-60191962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1"/>
            <a:ext cx="8207065" cy="424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C7B16-EBB9-3020-9BDD-B2CCCB0C3834}"/>
              </a:ext>
            </a:extLst>
          </p:cNvPr>
          <p:cNvSpPr txBox="1"/>
          <p:nvPr/>
        </p:nvSpPr>
        <p:spPr>
          <a:xfrm>
            <a:off x="7482840" y="5730240"/>
            <a:ext cx="45491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Takeaway: We can compute the gradient for </a:t>
            </a:r>
            <a:r>
              <a:rPr lang="en-US" dirty="0">
                <a:solidFill>
                  <a:srgbClr val="FF0000"/>
                </a:solidFill>
              </a:rPr>
              <a:t>any curve</a:t>
            </a:r>
            <a:r>
              <a:rPr lang="en-US" dirty="0"/>
              <a:t> (function) for any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on the curve.</a:t>
            </a:r>
          </a:p>
        </p:txBody>
      </p:sp>
    </p:spTree>
    <p:extLst>
      <p:ext uri="{BB962C8B-B14F-4D97-AF65-F5344CB8AC3E}">
        <p14:creationId xmlns:p14="http://schemas.microsoft.com/office/powerpoint/2010/main" val="19161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830FA-7054-FFB7-6AE1-7A4A61AB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gradient directly based a set of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457BB-83AE-117B-24A3-495333A01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25EE3-69E1-78C2-E7CC-647AFB2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B2450-A587-606C-0E68-264C97FC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4021" cy="458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89684-6AAD-EB2D-16DC-2ED53D3E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21" y="296261"/>
            <a:ext cx="2394573" cy="1547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46BF2C-6C9C-E14F-C75B-4C0329560881}"/>
              </a:ext>
            </a:extLst>
          </p:cNvPr>
          <p:cNvCxnSpPr>
            <a:cxnSpLocks/>
          </p:cNvCxnSpPr>
          <p:nvPr/>
        </p:nvCxnSpPr>
        <p:spPr>
          <a:xfrm flipH="1">
            <a:off x="11114341" y="29626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99E35-1A50-CA54-047C-5906392284AC}"/>
              </a:ext>
            </a:extLst>
          </p:cNvPr>
          <p:cNvCxnSpPr>
            <a:cxnSpLocks/>
          </p:cNvCxnSpPr>
          <p:nvPr/>
        </p:nvCxnSpPr>
        <p:spPr>
          <a:xfrm>
            <a:off x="10894758" y="1082859"/>
            <a:ext cx="0" cy="38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6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F9E-90AA-396D-8D88-88F11ED5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 used to compute gradient - Chain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7212-E683-4691-7EC8-BE96B84C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3173095"/>
          </a:xfrm>
        </p:spPr>
        <p:txBody>
          <a:bodyPr>
            <a:normAutofit/>
          </a:bodyPr>
          <a:lstStyle/>
          <a:p>
            <a:r>
              <a:rPr lang="en-GB" dirty="0"/>
              <a:t>A fundamental concept in calculus used to compute the derivative of a composite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1C68-FD18-B2AB-01AF-035A88B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1" y="1690688"/>
            <a:ext cx="70661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5921-3C66-94CF-BD5F-C00F4E51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(1): two linear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5B11C-EBD4-F25F-1021-494926DFC1A6}"/>
              </a:ext>
            </a:extLst>
          </p:cNvPr>
          <p:cNvSpPr/>
          <p:nvPr/>
        </p:nvSpPr>
        <p:spPr>
          <a:xfrm>
            <a:off x="3413559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44C20-8C78-C64E-1062-42830A5836A5}"/>
              </a:ext>
            </a:extLst>
          </p:cNvPr>
          <p:cNvSpPr/>
          <p:nvPr/>
        </p:nvSpPr>
        <p:spPr>
          <a:xfrm>
            <a:off x="5828311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9D7D3-41D4-1449-4466-C0F33CB5CF19}"/>
              </a:ext>
            </a:extLst>
          </p:cNvPr>
          <p:cNvCxnSpPr>
            <a:endCxn id="3" idx="1"/>
          </p:cNvCxnSpPr>
          <p:nvPr/>
        </p:nvCxnSpPr>
        <p:spPr>
          <a:xfrm>
            <a:off x="2625285" y="2552875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71A26-2C5D-8007-39E4-9A5E556A632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16690" y="2552875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F055F3-8267-FB45-4A18-7CB178F43AEB}"/>
              </a:ext>
            </a:extLst>
          </p:cNvPr>
          <p:cNvSpPr txBox="1"/>
          <p:nvPr/>
        </p:nvSpPr>
        <p:spPr>
          <a:xfrm>
            <a:off x="2877396" y="218354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550A3-AE9C-173F-0C40-20DA2655E237}"/>
              </a:ext>
            </a:extLst>
          </p:cNvPr>
          <p:cNvSpPr txBox="1"/>
          <p:nvPr/>
        </p:nvSpPr>
        <p:spPr>
          <a:xfrm>
            <a:off x="5041681" y="213850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76661-26BB-9677-B47C-B9DE0695798A}"/>
              </a:ext>
            </a:extLst>
          </p:cNvPr>
          <p:cNvCxnSpPr/>
          <p:nvPr/>
        </p:nvCxnSpPr>
        <p:spPr>
          <a:xfrm>
            <a:off x="7231442" y="2535796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18EC25-879C-3B56-7ECF-6EC54424832E}"/>
              </a:ext>
            </a:extLst>
          </p:cNvPr>
          <p:cNvSpPr txBox="1"/>
          <p:nvPr/>
        </p:nvSpPr>
        <p:spPr>
          <a:xfrm>
            <a:off x="7424456" y="209121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6979C5-5F23-0247-08F5-C5ADEBB1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87613"/>
              </p:ext>
            </p:extLst>
          </p:nvPr>
        </p:nvGraphicFramePr>
        <p:xfrm>
          <a:off x="1051684" y="2999596"/>
          <a:ext cx="948280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71">
                  <a:extLst>
                    <a:ext uri="{9D8B030D-6E8A-4147-A177-3AD203B41FA5}">
                      <a16:colId xmlns:a16="http://schemas.microsoft.com/office/drawing/2014/main" val="2534260938"/>
                    </a:ext>
                  </a:extLst>
                </a:gridCol>
                <a:gridCol w="1101756">
                  <a:extLst>
                    <a:ext uri="{9D8B030D-6E8A-4147-A177-3AD203B41FA5}">
                      <a16:colId xmlns:a16="http://schemas.microsoft.com/office/drawing/2014/main" val="2570325052"/>
                    </a:ext>
                  </a:extLst>
                </a:gridCol>
                <a:gridCol w="2348886">
                  <a:extLst>
                    <a:ext uri="{9D8B030D-6E8A-4147-A177-3AD203B41FA5}">
                      <a16:colId xmlns:a16="http://schemas.microsoft.com/office/drawing/2014/main" val="4067601374"/>
                    </a:ext>
                  </a:extLst>
                </a:gridCol>
                <a:gridCol w="1438404">
                  <a:extLst>
                    <a:ext uri="{9D8B030D-6E8A-4147-A177-3AD203B41FA5}">
                      <a16:colId xmlns:a16="http://schemas.microsoft.com/office/drawing/2014/main" val="281612737"/>
                    </a:ext>
                  </a:extLst>
                </a:gridCol>
                <a:gridCol w="1995260">
                  <a:extLst>
                    <a:ext uri="{9D8B030D-6E8A-4147-A177-3AD203B41FA5}">
                      <a16:colId xmlns:a16="http://schemas.microsoft.com/office/drawing/2014/main" val="4051150352"/>
                    </a:ext>
                  </a:extLst>
                </a:gridCol>
                <a:gridCol w="2108831">
                  <a:extLst>
                    <a:ext uri="{9D8B030D-6E8A-4147-A177-3AD203B41FA5}">
                      <a16:colId xmlns:a16="http://schemas.microsoft.com/office/drawing/2014/main" val="357113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  <a:r>
                        <a:rPr lang="en-US" dirty="0"/>
                        <a:t>=change of y/ change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dirty="0"/>
                        <a:t>=change of z/ change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/dx=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*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</a:p>
                    <a:p>
                      <a:r>
                        <a:rPr lang="en-US" b="1" dirty="0"/>
                        <a:t>(chain rule)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3*2=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2-1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3*4=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12-6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2*3=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3*6=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18-12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=3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=2*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15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6A06AC-9FF7-E5CC-2F1E-A620376F4310}"/>
              </a:ext>
            </a:extLst>
          </p:cNvPr>
          <p:cNvSpPr txBox="1"/>
          <p:nvPr/>
        </p:nvSpPr>
        <p:spPr>
          <a:xfrm>
            <a:off x="2365163" y="5473236"/>
            <a:ext cx="575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applying chain rule: Let y=2x and z=3y, </a:t>
            </a:r>
          </a:p>
          <a:p>
            <a:r>
              <a:rPr lang="en-US" b="1" dirty="0" err="1"/>
              <a:t>dz</a:t>
            </a:r>
            <a:r>
              <a:rPr lang="en-US" b="1" dirty="0"/>
              <a:t>     d(3y)       d(2x)</a:t>
            </a:r>
          </a:p>
          <a:p>
            <a:r>
              <a:rPr lang="en-US" b="1" dirty="0"/>
              <a:t>--  =  -------- * --------- =3*2</a:t>
            </a:r>
          </a:p>
          <a:p>
            <a:r>
              <a:rPr lang="en-US" b="1" dirty="0"/>
              <a:t>dx     </a:t>
            </a:r>
            <a:r>
              <a:rPr lang="en-US" b="1" dirty="0" err="1"/>
              <a:t>dy</a:t>
            </a:r>
            <a:r>
              <a:rPr lang="en-US" b="1" dirty="0"/>
              <a:t>              dx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F6750-44D6-D2EB-DFD0-7DAE6A80A5B8}"/>
              </a:ext>
            </a:extLst>
          </p:cNvPr>
          <p:cNvSpPr txBox="1"/>
          <p:nvPr/>
        </p:nvSpPr>
        <p:spPr>
          <a:xfrm>
            <a:off x="2741267" y="1713755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8863-3C6A-4377-FCB5-93580599ADA9}"/>
              </a:ext>
            </a:extLst>
          </p:cNvPr>
          <p:cNvSpPr txBox="1"/>
          <p:nvPr/>
        </p:nvSpPr>
        <p:spPr>
          <a:xfrm>
            <a:off x="5079655" y="1633951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F91EC-24FA-D243-C3BD-2F864BE3CB6A}"/>
              </a:ext>
            </a:extLst>
          </p:cNvPr>
          <p:cNvCxnSpPr>
            <a:stCxn id="19" idx="3"/>
          </p:cNvCxnSpPr>
          <p:nvPr/>
        </p:nvCxnSpPr>
        <p:spPr>
          <a:xfrm>
            <a:off x="3058983" y="1944588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7B63C2-6884-188B-A46A-D377B79AF75D}"/>
              </a:ext>
            </a:extLst>
          </p:cNvPr>
          <p:cNvCxnSpPr>
            <a:stCxn id="21" idx="3"/>
          </p:cNvCxnSpPr>
          <p:nvPr/>
        </p:nvCxnSpPr>
        <p:spPr>
          <a:xfrm>
            <a:off x="5403783" y="1864784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23FFA4-7AD8-1B2B-2D69-555694473B90}"/>
              </a:ext>
            </a:extLst>
          </p:cNvPr>
          <p:cNvSpPr txBox="1"/>
          <p:nvPr/>
        </p:nvSpPr>
        <p:spPr>
          <a:xfrm>
            <a:off x="8961120" y="1648003"/>
            <a:ext cx="21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computational graph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C0A415-111A-4B8F-436C-ECD08CD655F9}"/>
              </a:ext>
            </a:extLst>
          </p:cNvPr>
          <p:cNvCxnSpPr/>
          <p:nvPr/>
        </p:nvCxnSpPr>
        <p:spPr>
          <a:xfrm flipH="1">
            <a:off x="8450580" y="1829170"/>
            <a:ext cx="411480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EF6CE-AF5B-5A84-9269-A9D1980A2BE7}"/>
              </a:ext>
            </a:extLst>
          </p:cNvPr>
          <p:cNvSpPr/>
          <p:nvPr/>
        </p:nvSpPr>
        <p:spPr>
          <a:xfrm>
            <a:off x="2156460" y="1501140"/>
            <a:ext cx="6195060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E3B5-6FA4-BD76-9B7E-723533183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2E2-16C7-FD17-EE0D-76F6F3A3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(2): MSE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8026E-421C-BBAF-98D5-630108F136AD}"/>
              </a:ext>
            </a:extLst>
          </p:cNvPr>
          <p:cNvSpPr/>
          <p:nvPr/>
        </p:nvSpPr>
        <p:spPr>
          <a:xfrm>
            <a:off x="1291077" y="3246328"/>
            <a:ext cx="558392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507BA-532E-974C-24F8-90DBC95F28A6}"/>
              </a:ext>
            </a:extLst>
          </p:cNvPr>
          <p:cNvSpPr/>
          <p:nvPr/>
        </p:nvSpPr>
        <p:spPr>
          <a:xfrm>
            <a:off x="3016290" y="3224961"/>
            <a:ext cx="51132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-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D1647-754F-5360-804E-5C9DD8D3A8F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02802" y="3455221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E4685-A7F4-66CF-E954-6EBAACF487E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49469" y="3433854"/>
            <a:ext cx="1166821" cy="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5B0481-8148-3003-E176-CB73B7344275}"/>
              </a:ext>
            </a:extLst>
          </p:cNvPr>
          <p:cNvSpPr txBox="1"/>
          <p:nvPr/>
        </p:nvSpPr>
        <p:spPr>
          <a:xfrm>
            <a:off x="754913" y="30858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FDA0B-F49E-57A1-C300-69B0F15C12A1}"/>
              </a:ext>
            </a:extLst>
          </p:cNvPr>
          <p:cNvSpPr txBox="1"/>
          <p:nvPr/>
        </p:nvSpPr>
        <p:spPr>
          <a:xfrm>
            <a:off x="2229659" y="3019486"/>
            <a:ext cx="41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CABEC-39AC-F87A-EE39-04D7C93EFE20}"/>
              </a:ext>
            </a:extLst>
          </p:cNvPr>
          <p:cNvCxnSpPr/>
          <p:nvPr/>
        </p:nvCxnSpPr>
        <p:spPr>
          <a:xfrm>
            <a:off x="5083465" y="3392561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CBF927-0E3F-5DCE-E96A-EB0D39DE31F3}"/>
              </a:ext>
            </a:extLst>
          </p:cNvPr>
          <p:cNvSpPr txBox="1"/>
          <p:nvPr/>
        </p:nvSpPr>
        <p:spPr>
          <a:xfrm>
            <a:off x="5253987" y="2857488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9A83F-C2C3-404D-D825-653EC72EEFE4}"/>
              </a:ext>
            </a:extLst>
          </p:cNvPr>
          <p:cNvSpPr txBox="1"/>
          <p:nvPr/>
        </p:nvSpPr>
        <p:spPr>
          <a:xfrm>
            <a:off x="618784" y="2616101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1F28D-225B-B699-10AB-D8564291C0BB}"/>
              </a:ext>
            </a:extLst>
          </p:cNvPr>
          <p:cNvSpPr txBox="1"/>
          <p:nvPr/>
        </p:nvSpPr>
        <p:spPr>
          <a:xfrm>
            <a:off x="2267633" y="2514930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8C615-9890-52D3-ABF3-B98F0AD20251}"/>
              </a:ext>
            </a:extLst>
          </p:cNvPr>
          <p:cNvCxnSpPr>
            <a:stCxn id="19" idx="3"/>
          </p:cNvCxnSpPr>
          <p:nvPr/>
        </p:nvCxnSpPr>
        <p:spPr>
          <a:xfrm>
            <a:off x="936500" y="2846934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36517-C384-675C-EF7F-4DCCB5728398}"/>
              </a:ext>
            </a:extLst>
          </p:cNvPr>
          <p:cNvCxnSpPr>
            <a:stCxn id="21" idx="3"/>
          </p:cNvCxnSpPr>
          <p:nvPr/>
        </p:nvCxnSpPr>
        <p:spPr>
          <a:xfrm>
            <a:off x="2591761" y="2745763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6D833-FE69-5420-0D93-C9D1F0055E28}"/>
              </a:ext>
            </a:extLst>
          </p:cNvPr>
          <p:cNvSpPr/>
          <p:nvPr/>
        </p:nvSpPr>
        <p:spPr>
          <a:xfrm>
            <a:off x="4281750" y="3203021"/>
            <a:ext cx="80171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^2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FD8673-A74E-01BD-A3E1-C5AFBBA54270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3527615" y="3411914"/>
            <a:ext cx="754135" cy="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FDFF0-B087-D0B4-93C9-B10C138E1035}"/>
              </a:ext>
            </a:extLst>
          </p:cNvPr>
          <p:cNvSpPr txBox="1"/>
          <p:nvPr/>
        </p:nvSpPr>
        <p:spPr>
          <a:xfrm>
            <a:off x="3647304" y="29612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CC975-F25B-3D8A-461E-6115E0DAF8AB}"/>
              </a:ext>
            </a:extLst>
          </p:cNvPr>
          <p:cNvSpPr txBox="1"/>
          <p:nvPr/>
        </p:nvSpPr>
        <p:spPr>
          <a:xfrm>
            <a:off x="8699958" y="103515"/>
            <a:ext cx="334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MSE= (y’-y)</a:t>
            </a:r>
            <a:r>
              <a:rPr lang="en-US" sz="2800" baseline="30000" dirty="0"/>
              <a:t>2</a:t>
            </a:r>
            <a:r>
              <a:rPr lang="en-US" sz="2800" dirty="0"/>
              <a:t> = (y-</a:t>
            </a:r>
            <a:r>
              <a:rPr lang="en-US" sz="2800" dirty="0" err="1"/>
              <a:t>wx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3A23F-F8A4-1C21-A0AB-71C57DE96DC7}"/>
              </a:ext>
            </a:extLst>
          </p:cNvPr>
          <p:cNvSpPr txBox="1"/>
          <p:nvPr/>
        </p:nvSpPr>
        <p:spPr>
          <a:xfrm>
            <a:off x="3985858" y="3925003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/>
              <a:t>d(e^2) </a:t>
            </a:r>
          </a:p>
          <a:p>
            <a:r>
              <a:rPr lang="en-US" b="1" dirty="0"/>
              <a:t>-------- =  --------  =2e</a:t>
            </a:r>
          </a:p>
          <a:p>
            <a:r>
              <a:rPr lang="en-US" b="1" dirty="0"/>
              <a:t>   d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   	 de             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553C8-0D4B-14CB-41E3-4F85A92147EF}"/>
              </a:ext>
            </a:extLst>
          </p:cNvPr>
          <p:cNvSpPr txBox="1"/>
          <p:nvPr/>
        </p:nvSpPr>
        <p:spPr>
          <a:xfrm>
            <a:off x="2583871" y="5130588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  </a:t>
            </a:r>
            <a:r>
              <a:rPr lang="en-US" b="1" dirty="0"/>
              <a:t>d(y’-y) </a:t>
            </a:r>
          </a:p>
          <a:p>
            <a:r>
              <a:rPr lang="en-US" b="1" dirty="0"/>
              <a:t>-------- =  --------  =1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          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D58411-CFDE-1607-9709-D5D68FE65A38}"/>
              </a:ext>
            </a:extLst>
          </p:cNvPr>
          <p:cNvSpPr txBox="1"/>
          <p:nvPr/>
        </p:nvSpPr>
        <p:spPr>
          <a:xfrm>
            <a:off x="754913" y="4090125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   </a:t>
            </a:r>
            <a:r>
              <a:rPr lang="en-US" b="1" dirty="0"/>
              <a:t>d(</a:t>
            </a:r>
            <a:r>
              <a:rPr lang="en-US" b="1" dirty="0" err="1"/>
              <a:t>wx</a:t>
            </a:r>
            <a:r>
              <a:rPr lang="en-US" b="1" dirty="0"/>
              <a:t>) </a:t>
            </a:r>
          </a:p>
          <a:p>
            <a:r>
              <a:rPr lang="en-US" b="1" dirty="0"/>
              <a:t>-------- =  --------  =w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        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14:cNvPr>
              <p14:cNvContentPartPr/>
              <p14:nvPr/>
            </p14:nvContentPartPr>
            <p14:xfrm>
              <a:off x="7450842" y="288671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522" y="28823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14:cNvPr>
              <p14:cNvContentPartPr/>
              <p14:nvPr/>
            </p14:nvContentPartPr>
            <p14:xfrm>
              <a:off x="3708282" y="2688712"/>
              <a:ext cx="2897640" cy="235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962" y="2684392"/>
                <a:ext cx="2906280" cy="23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14:cNvPr>
              <p14:cNvContentPartPr/>
              <p14:nvPr/>
            </p14:nvContentPartPr>
            <p14:xfrm>
              <a:off x="323562" y="2802832"/>
              <a:ext cx="2541960" cy="238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922" y="2793832"/>
                <a:ext cx="25596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14:cNvPr>
              <p14:cNvContentPartPr/>
              <p14:nvPr/>
            </p14:nvContentPartPr>
            <p14:xfrm>
              <a:off x="2190882" y="2893912"/>
              <a:ext cx="2752200" cy="333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242" y="2884912"/>
                <a:ext cx="2769840" cy="33530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CD1B5AEE-7430-9224-C497-FB478A31D0BF}"/>
              </a:ext>
            </a:extLst>
          </p:cNvPr>
          <p:cNvSpPr/>
          <p:nvPr/>
        </p:nvSpPr>
        <p:spPr>
          <a:xfrm>
            <a:off x="6551940" y="3316721"/>
            <a:ext cx="491207" cy="304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B3C9D-2DF5-849E-BA7D-87B62016553F}"/>
              </a:ext>
            </a:extLst>
          </p:cNvPr>
          <p:cNvSpPr txBox="1"/>
          <p:nvPr/>
        </p:nvSpPr>
        <p:spPr>
          <a:xfrm>
            <a:off x="7262744" y="3019486"/>
            <a:ext cx="43104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=-2.6</a:t>
            </a:r>
          </a:p>
          <a:p>
            <a:r>
              <a:rPr lang="en-US" b="1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FF4BD1-4C4E-43CD-C646-69FFBB84A872}"/>
              </a:ext>
            </a:extLst>
          </p:cNvPr>
          <p:cNvSpPr txBox="1"/>
          <p:nvPr/>
        </p:nvSpPr>
        <p:spPr>
          <a:xfrm>
            <a:off x="957052" y="1570961"/>
            <a:ext cx="648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one training example, x=1, y=2.3, and a random weight w=1, </a:t>
            </a:r>
          </a:p>
          <a:p>
            <a:r>
              <a:rPr lang="en-US" dirty="0"/>
              <a:t>we can compute y’=1, e=1-2.3=-1.3, and loss=1.69</a:t>
            </a:r>
          </a:p>
        </p:txBody>
      </p:sp>
    </p:spTree>
    <p:extLst>
      <p:ext uri="{BB962C8B-B14F-4D97-AF65-F5344CB8AC3E}">
        <p14:creationId xmlns:p14="http://schemas.microsoft.com/office/powerpoint/2010/main" val="297399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B05A-2F46-8B6F-3A99-27C59F17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A3323-AB1A-E0F6-6DB2-90180FC4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62" y="1568668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D9F15-6B7F-32E9-F629-6C562C90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gradient when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1C4CA-9D2E-2D96-2DF4-78F4BB978EA7}"/>
              </a:ext>
            </a:extLst>
          </p:cNvPr>
          <p:cNvSpPr txBox="1"/>
          <p:nvPr/>
        </p:nvSpPr>
        <p:spPr>
          <a:xfrm>
            <a:off x="5425944" y="600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D62D5-0770-B4DD-35AE-2D270CDF38F4}"/>
              </a:ext>
            </a:extLst>
          </p:cNvPr>
          <p:cNvCxnSpPr>
            <a:stCxn id="12" idx="0"/>
          </p:cNvCxnSpPr>
          <p:nvPr/>
        </p:nvCxnSpPr>
        <p:spPr>
          <a:xfrm flipV="1">
            <a:off x="5576787" y="5735782"/>
            <a:ext cx="0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744A7-5BD4-7350-6D41-8A72772D7E23}"/>
              </a:ext>
            </a:extLst>
          </p:cNvPr>
          <p:cNvCxnSpPr>
            <a:cxnSpLocks/>
          </p:cNvCxnSpPr>
          <p:nvPr/>
        </p:nvCxnSpPr>
        <p:spPr>
          <a:xfrm>
            <a:off x="3914539" y="5351336"/>
            <a:ext cx="2181461" cy="57337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DE7E6-1789-0719-7352-3EB807F53CF9}"/>
              </a:ext>
            </a:extLst>
          </p:cNvPr>
          <p:cNvSpPr txBox="1"/>
          <p:nvPr/>
        </p:nvSpPr>
        <p:spPr>
          <a:xfrm>
            <a:off x="1040051" y="4892282"/>
            <a:ext cx="431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2*(-1.3)*1=-2.6</a:t>
            </a:r>
          </a:p>
        </p:txBody>
      </p:sp>
    </p:spTree>
    <p:extLst>
      <p:ext uri="{BB962C8B-B14F-4D97-AF65-F5344CB8AC3E}">
        <p14:creationId xmlns:p14="http://schemas.microsoft.com/office/powerpoint/2010/main" val="204288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9B901-E7DE-C464-A075-FC4AE1C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62" y="289281"/>
            <a:ext cx="6129418" cy="605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B1CD7-9B8C-F7EC-FC0C-8D3C546E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693206"/>
            <a:ext cx="5502117" cy="4938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087D34-C5AF-6F0F-D493-9EABB249347A}"/>
              </a:ext>
            </a:extLst>
          </p:cNvPr>
          <p:cNvSpPr/>
          <p:nvPr/>
        </p:nvSpPr>
        <p:spPr>
          <a:xfrm>
            <a:off x="8260080" y="5478780"/>
            <a:ext cx="2827020" cy="79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98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3A9-CCBC-A77C-6794-1D494115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prediction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1DDB-8727-0671-797F-5D3BF379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sample dataset</a:t>
            </a:r>
          </a:p>
          <a:p>
            <a:r>
              <a:rPr lang="en-US" dirty="0"/>
              <a:t>Propose a linear model</a:t>
            </a:r>
          </a:p>
          <a:p>
            <a:r>
              <a:rPr lang="en-US" dirty="0"/>
              <a:t>Compute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pairs, given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with a range </a:t>
            </a:r>
          </a:p>
          <a:p>
            <a:r>
              <a:rPr lang="en-US" dirty="0"/>
              <a:t>Find the</a:t>
            </a:r>
            <a:r>
              <a:rPr lang="en-US" dirty="0">
                <a:solidFill>
                  <a:srgbClr val="FF0000"/>
                </a:solidFill>
              </a:rPr>
              <a:t> w </a:t>
            </a:r>
            <a:r>
              <a:rPr lang="en-US" dirty="0"/>
              <a:t>with minimum MSE</a:t>
            </a:r>
          </a:p>
          <a:p>
            <a:r>
              <a:rPr lang="en-US" dirty="0"/>
              <a:t>Predict a new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 for a given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with the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w*</a:t>
            </a: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C535-F734-A033-9546-035226A1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BAFD1-1546-C163-374D-F88E85A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6" y="1522796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4DE5D6-CE3F-F676-578B-323F059C8C7D}"/>
              </a:ext>
            </a:extLst>
          </p:cNvPr>
          <p:cNvSpPr/>
          <p:nvPr/>
        </p:nvSpPr>
        <p:spPr>
          <a:xfrm>
            <a:off x="7723280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4717E-3921-B89A-BCDB-74A6AAF2D396}"/>
              </a:ext>
            </a:extLst>
          </p:cNvPr>
          <p:cNvCxnSpPr>
            <a:cxnSpLocks/>
          </p:cNvCxnSpPr>
          <p:nvPr/>
        </p:nvCxnSpPr>
        <p:spPr>
          <a:xfrm flipH="1">
            <a:off x="7234594" y="1871087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435D14-F4C3-043B-C9A7-09EFCA6E4D00}"/>
              </a:ext>
            </a:extLst>
          </p:cNvPr>
          <p:cNvSpPr txBox="1"/>
          <p:nvPr/>
        </p:nvSpPr>
        <p:spPr>
          <a:xfrm>
            <a:off x="8050182" y="2703324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&gt;0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55800E-D53C-340C-F8DF-2B31299E7DA6}"/>
              </a:ext>
            </a:extLst>
          </p:cNvPr>
          <p:cNvSpPr/>
          <p:nvPr/>
        </p:nvSpPr>
        <p:spPr>
          <a:xfrm>
            <a:off x="2223026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49ABDB-769E-E966-8886-E9E2A35C3D9D}"/>
              </a:ext>
            </a:extLst>
          </p:cNvPr>
          <p:cNvCxnSpPr>
            <a:cxnSpLocks/>
          </p:cNvCxnSpPr>
          <p:nvPr/>
        </p:nvCxnSpPr>
        <p:spPr>
          <a:xfrm>
            <a:off x="1806130" y="2180925"/>
            <a:ext cx="959742" cy="191192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59A4D3-61F2-E1FD-80BC-8F2604B2B296}"/>
              </a:ext>
            </a:extLst>
          </p:cNvPr>
          <p:cNvSpPr txBox="1"/>
          <p:nvPr/>
        </p:nvSpPr>
        <p:spPr>
          <a:xfrm>
            <a:off x="838200" y="2835089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&lt;0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0CAA71F-095F-8220-F59D-DB67E87F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weight with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93C5-BD74-51AB-4C0C-380175EE230B}"/>
              </a:ext>
            </a:extLst>
          </p:cNvPr>
          <p:cNvSpPr txBox="1"/>
          <p:nvPr/>
        </p:nvSpPr>
        <p:spPr>
          <a:xfrm>
            <a:off x="3086882" y="2835089"/>
            <a:ext cx="436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</a:t>
            </a:r>
            <a:r>
              <a:rPr lang="en-US" sz="2800" dirty="0"/>
              <a:t>=</a:t>
            </a:r>
            <a:r>
              <a:rPr lang="en-US" sz="2800" b="1" dirty="0"/>
              <a:t>w</a:t>
            </a:r>
            <a:r>
              <a:rPr lang="en-US" sz="2800" dirty="0"/>
              <a:t>-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</a:t>
            </a:r>
            <a:r>
              <a:rPr lang="en-US" sz="2800" dirty="0">
                <a:sym typeface="Symbol" panose="05050102010706020507" pitchFamily="18" charset="2"/>
              </a:rPr>
              <a:t>*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gradient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r>
              <a:rPr lang="en-US" sz="2800" dirty="0">
                <a:sym typeface="Symbol" panose="05050102010706020507" pitchFamily="18" charset="2"/>
              </a:rPr>
              <a:t>Where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 </a:t>
            </a:r>
            <a:r>
              <a:rPr lang="en-US" sz="2800" dirty="0">
                <a:sym typeface="Symbol" panose="05050102010706020507" pitchFamily="18" charset="2"/>
              </a:rPr>
              <a:t>is the learning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24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3F5E4-A83A-4C24-CF57-48158AE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D013-44D8-3C54-DD91-D2CD2187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gradient-based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4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E3048-B548-EAFB-5944-526E94C2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D30E-6F36-C0A9-838D-9C8E371F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an iterative optimization algorithm used to minimize a loss function</a:t>
            </a:r>
          </a:p>
          <a:p>
            <a:pPr lvl="1"/>
            <a:r>
              <a:rPr lang="en-GB" dirty="0"/>
              <a:t>adjusting its parameters (weights in models) in the direction that reduces the error. </a:t>
            </a:r>
          </a:p>
          <a:p>
            <a:r>
              <a:rPr lang="en-GB" dirty="0"/>
              <a:t>Key steps</a:t>
            </a:r>
          </a:p>
          <a:p>
            <a:pPr lvl="1"/>
            <a:r>
              <a:rPr lang="en-GB" dirty="0"/>
              <a:t>A loss function measures how far a model’s predictions are from the true values.</a:t>
            </a:r>
          </a:p>
          <a:p>
            <a:pPr lvl="1"/>
            <a:r>
              <a:rPr lang="en-GB" dirty="0"/>
              <a:t>Gradient descent uses the gradient (a vector of partial derivatives) of the loss function with respect to the parameters to determine the direction and magnitude of parameter updates.</a:t>
            </a:r>
          </a:p>
          <a:p>
            <a:pPr lvl="1"/>
            <a:r>
              <a:rPr lang="en-GB" dirty="0"/>
              <a:t>By iteratively moving the parameters in the direction opposite to the gradient, gradient descent reduces the loss.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B470C-664C-A8A4-9261-7269DE1DB1AE}"/>
              </a:ext>
            </a:extLst>
          </p:cNvPr>
          <p:cNvSpPr txBox="1"/>
          <p:nvPr/>
        </p:nvSpPr>
        <p:spPr>
          <a:xfrm>
            <a:off x="5280660" y="797073"/>
            <a:ext cx="633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learning_rate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* gradient</a:t>
            </a:r>
          </a:p>
        </p:txBody>
      </p:sp>
    </p:spTree>
    <p:extLst>
      <p:ext uri="{BB962C8B-B14F-4D97-AF65-F5344CB8AC3E}">
        <p14:creationId xmlns:p14="http://schemas.microsoft.com/office/powerpoint/2010/main" val="328195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6F8F-8D5D-9042-7702-E51D6BEB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Rates (30 iterations)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C129E-B042-EF35-2604-66E9A1F4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9" y="1961945"/>
            <a:ext cx="3762370" cy="280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850F0-A302-520A-1C15-20312772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1" y="1961944"/>
            <a:ext cx="3762372" cy="280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36464-3033-A882-98D9-1CC91F4C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5" y="1961945"/>
            <a:ext cx="3762370" cy="2802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F3048-8380-0A84-CE34-EA8F96F5AC0B}"/>
              </a:ext>
            </a:extLst>
          </p:cNvPr>
          <p:cNvSpPr txBox="1"/>
          <p:nvPr/>
        </p:nvSpPr>
        <p:spPr>
          <a:xfrm>
            <a:off x="982980" y="5242560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619C-AD61-E78B-FC6D-A51F23E7D599}"/>
              </a:ext>
            </a:extLst>
          </p:cNvPr>
          <p:cNvSpPr txBox="1"/>
          <p:nvPr/>
        </p:nvSpPr>
        <p:spPr>
          <a:xfrm>
            <a:off x="4975860" y="5166360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CA217-C719-CD14-D10B-8D3BC5460FFA}"/>
              </a:ext>
            </a:extLst>
          </p:cNvPr>
          <p:cNvSpPr txBox="1"/>
          <p:nvPr/>
        </p:nvSpPr>
        <p:spPr>
          <a:xfrm>
            <a:off x="9068434" y="5166360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3A610-9443-6BA0-0A48-141A55AB76B9}"/>
              </a:ext>
            </a:extLst>
          </p:cNvPr>
          <p:cNvSpPr txBox="1"/>
          <p:nvPr/>
        </p:nvSpPr>
        <p:spPr>
          <a:xfrm>
            <a:off x="4428175" y="5836920"/>
            <a:ext cx="277377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Which one is better?</a:t>
            </a:r>
          </a:p>
        </p:txBody>
      </p:sp>
    </p:spTree>
    <p:extLst>
      <p:ext uri="{BB962C8B-B14F-4D97-AF65-F5344CB8AC3E}">
        <p14:creationId xmlns:p14="http://schemas.microsoft.com/office/powerpoint/2010/main" val="223874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adient Descent? | Built In">
            <a:extLst>
              <a:ext uri="{FF2B5EF4-FFF2-40B4-BE49-F238E27FC236}">
                <a16:creationId xmlns:a16="http://schemas.microsoft.com/office/drawing/2014/main" id="{1E51750B-4888-7222-EDD3-92035A54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7" y="1873711"/>
            <a:ext cx="5436805" cy="35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: A comprehensive guide to Implementing in Python">
            <a:extLst>
              <a:ext uri="{FF2B5EF4-FFF2-40B4-BE49-F238E27FC236}">
                <a16:creationId xmlns:a16="http://schemas.microsoft.com/office/drawing/2014/main" id="{F1144972-5B42-6FDE-09CA-A1F81F7A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72" y="1873712"/>
            <a:ext cx="5615135" cy="35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D111C-DB08-AB7F-5E64-F7BFB8316C39}"/>
              </a:ext>
            </a:extLst>
          </p:cNvPr>
          <p:cNvSpPr txBox="1"/>
          <p:nvPr/>
        </p:nvSpPr>
        <p:spPr>
          <a:xfrm>
            <a:off x="6538427" y="6511185"/>
            <a:ext cx="5506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https://machinelearningspace.com/a-comprehensive-guide-to-gradient-descent-algorithm/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5640-B630-AE05-7736-CEDE894DDF45}"/>
              </a:ext>
            </a:extLst>
          </p:cNvPr>
          <p:cNvSpPr txBox="1"/>
          <p:nvPr/>
        </p:nvSpPr>
        <p:spPr>
          <a:xfrm>
            <a:off x="1411177" y="6511185"/>
            <a:ext cx="3186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https://builtin.com/data-science/gradient-descent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BC22D9-F993-7B27-6E0A-BF2E769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with two parameter </a:t>
            </a:r>
            <a:r>
              <a:rPr lang="en-US" dirty="0">
                <a:solidFill>
                  <a:srgbClr val="FF0000"/>
                </a:solidFill>
              </a:rPr>
              <a:t>J(w, b)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J(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)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14:cNvPr>
              <p14:cNvContentPartPr/>
              <p14:nvPr/>
            </p14:nvContentPartPr>
            <p14:xfrm>
              <a:off x="8130300" y="2483940"/>
              <a:ext cx="401400" cy="133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300" y="2474940"/>
                <a:ext cx="41904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14:cNvPr>
              <p14:cNvContentPartPr/>
              <p14:nvPr/>
            </p14:nvContentPartPr>
            <p14:xfrm>
              <a:off x="3548940" y="3847980"/>
              <a:ext cx="117720" cy="28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0300" y="3838980"/>
                <a:ext cx="135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14:cNvPr>
              <p14:cNvContentPartPr/>
              <p14:nvPr/>
            </p14:nvContentPartPr>
            <p14:xfrm>
              <a:off x="3445620" y="4282140"/>
              <a:ext cx="2160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620" y="4273140"/>
                <a:ext cx="39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14:cNvPr>
              <p14:cNvContentPartPr/>
              <p14:nvPr/>
            </p14:nvContentPartPr>
            <p14:xfrm>
              <a:off x="3376140" y="4358460"/>
              <a:ext cx="1512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7140" y="4349460"/>
                <a:ext cx="3276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9B775-C832-E5F5-3B00-86C8AB35334D}"/>
              </a:ext>
            </a:extLst>
          </p:cNvPr>
          <p:cNvGrpSpPr/>
          <p:nvPr/>
        </p:nvGrpSpPr>
        <p:grpSpPr>
          <a:xfrm>
            <a:off x="3166980" y="4480500"/>
            <a:ext cx="25920" cy="24480"/>
            <a:chOff x="3166980" y="4480500"/>
            <a:chExt cx="2592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14:cNvPr>
                <p14:cNvContentPartPr/>
                <p14:nvPr/>
              </p14:nvContentPartPr>
              <p14:xfrm>
                <a:off x="3192540" y="44805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3540" y="4471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14:cNvPr>
                <p14:cNvContentPartPr/>
                <p14:nvPr/>
              </p14:nvContentPartPr>
              <p14:xfrm>
                <a:off x="3166980" y="4503180"/>
                <a:ext cx="3240" cy="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7980" y="4494180"/>
                  <a:ext cx="20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C1795-0C3C-9083-80F7-79C4E4FF6AD0}"/>
              </a:ext>
            </a:extLst>
          </p:cNvPr>
          <p:cNvGrpSpPr/>
          <p:nvPr/>
        </p:nvGrpSpPr>
        <p:grpSpPr>
          <a:xfrm>
            <a:off x="3009660" y="4526220"/>
            <a:ext cx="76680" cy="30600"/>
            <a:chOff x="3009660" y="4526220"/>
            <a:chExt cx="766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14:cNvPr>
                <p14:cNvContentPartPr/>
                <p14:nvPr/>
              </p14:nvContentPartPr>
              <p14:xfrm>
                <a:off x="3072300" y="4526220"/>
                <a:ext cx="14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3660" y="451722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14:cNvPr>
                <p14:cNvContentPartPr/>
                <p14:nvPr/>
              </p14:nvContentPartPr>
              <p14:xfrm>
                <a:off x="3009660" y="455646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0660" y="4547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21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90682-DDE9-4E66-90E2-D2D453B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EBF4-F2A9-4EAA-4D15-0B7C7007E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dient Descent in Machine Learning">
            <a:extLst>
              <a:ext uri="{FF2B5EF4-FFF2-40B4-BE49-F238E27FC236}">
                <a16:creationId xmlns:a16="http://schemas.microsoft.com/office/drawing/2014/main" id="{FF59A094-1BE2-BED2-744C-86DFF7C8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88" y="1721845"/>
            <a:ext cx="8000192" cy="48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465FC-B5C6-85AB-3113-83E55218AD07}"/>
              </a:ext>
            </a:extLst>
          </p:cNvPr>
          <p:cNvSpPr txBox="1"/>
          <p:nvPr/>
        </p:nvSpPr>
        <p:spPr>
          <a:xfrm>
            <a:off x="3718692" y="6596390"/>
            <a:ext cx="39906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https://www.tpointtech.com/gradient-descent-in-machine-learning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1A2B-035F-B52F-07F5-A3CE5AF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key concept in ML </a:t>
            </a:r>
          </a:p>
        </p:txBody>
      </p:sp>
    </p:spTree>
    <p:extLst>
      <p:ext uri="{BB962C8B-B14F-4D97-AF65-F5344CB8AC3E}">
        <p14:creationId xmlns:p14="http://schemas.microsoft.com/office/powerpoint/2010/main" val="27152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CD91D-6A99-6101-58B8-B3DDEB2C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B778947-0B42-7442-052D-08DBA2036234}"/>
              </a:ext>
            </a:extLst>
          </p:cNvPr>
          <p:cNvSpPr/>
          <p:nvPr/>
        </p:nvSpPr>
        <p:spPr>
          <a:xfrm>
            <a:off x="675410" y="2909455"/>
            <a:ext cx="10841180" cy="318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81A05-68B4-16AF-C3D3-70C727100597}"/>
              </a:ext>
            </a:extLst>
          </p:cNvPr>
          <p:cNvSpPr/>
          <p:nvPr/>
        </p:nvSpPr>
        <p:spPr>
          <a:xfrm flipV="1">
            <a:off x="675410" y="1506150"/>
            <a:ext cx="10841180" cy="10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8FE1DDA-B757-BDD8-69D1-9FC70D484A88}"/>
              </a:ext>
            </a:extLst>
          </p:cNvPr>
          <p:cNvSpPr/>
          <p:nvPr/>
        </p:nvSpPr>
        <p:spPr>
          <a:xfrm>
            <a:off x="1482653" y="3924501"/>
            <a:ext cx="1137037" cy="2623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851B8-83BA-1371-B6B3-AEA1ECBCA05C}"/>
              </a:ext>
            </a:extLst>
          </p:cNvPr>
          <p:cNvSpPr/>
          <p:nvPr/>
        </p:nvSpPr>
        <p:spPr>
          <a:xfrm>
            <a:off x="2622337" y="32643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w</a:t>
            </a:r>
            <a:r>
              <a:rPr lang="en-US" sz="105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E090B9-C1A3-C487-1A3F-B18D290C3DF2}"/>
              </a:ext>
            </a:extLst>
          </p:cNvPr>
          <p:cNvSpPr/>
          <p:nvPr/>
        </p:nvSpPr>
        <p:spPr>
          <a:xfrm>
            <a:off x="4530650" y="38133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59FF33-A437-26A1-8086-A25F3E353525}"/>
              </a:ext>
            </a:extLst>
          </p:cNvPr>
          <p:cNvSpPr/>
          <p:nvPr/>
        </p:nvSpPr>
        <p:spPr>
          <a:xfrm>
            <a:off x="6468116" y="37016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251F6-310E-CA90-A286-712B9D8B2AF0}"/>
              </a:ext>
            </a:extLst>
          </p:cNvPr>
          <p:cNvSpPr/>
          <p:nvPr/>
        </p:nvSpPr>
        <p:spPr>
          <a:xfrm rot="16200000">
            <a:off x="6295621" y="44677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A2C430-3256-0E37-FBAB-4D07AA4A9BE4}"/>
              </a:ext>
            </a:extLst>
          </p:cNvPr>
          <p:cNvSpPr/>
          <p:nvPr/>
        </p:nvSpPr>
        <p:spPr>
          <a:xfrm>
            <a:off x="7064463" y="38008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B4878-4BD1-D9B9-2108-27713FB4D602}"/>
              </a:ext>
            </a:extLst>
          </p:cNvPr>
          <p:cNvCxnSpPr>
            <a:cxnSpLocks/>
          </p:cNvCxnSpPr>
          <p:nvPr/>
        </p:nvCxnSpPr>
        <p:spPr>
          <a:xfrm flipV="1">
            <a:off x="9227219" y="23873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FAFA29-99A2-26F2-9E77-EEDBCDDC08E2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439382" y="2350591"/>
            <a:ext cx="5745007" cy="367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80FD5-8BEB-8A07-030E-66F2F247506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19283" y="2532107"/>
            <a:ext cx="42409" cy="777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E76F2-BBED-37DB-9254-AC4D33CA1280}"/>
              </a:ext>
            </a:extLst>
          </p:cNvPr>
          <p:cNvSpPr txBox="1"/>
          <p:nvPr/>
        </p:nvSpPr>
        <p:spPr>
          <a:xfrm>
            <a:off x="5560728" y="5200519"/>
            <a:ext cx="325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(</a:t>
            </a:r>
            <a:r>
              <a:rPr lang="en-US" dirty="0">
                <a:solidFill>
                  <a:srgbClr val="FF0000"/>
                </a:solidFill>
              </a:rPr>
              <a:t>target/label/ground truth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BE5B0-87DD-D2F6-977D-ADE4A93424C0}"/>
              </a:ext>
            </a:extLst>
          </p:cNvPr>
          <p:cNvSpPr txBox="1"/>
          <p:nvPr/>
        </p:nvSpPr>
        <p:spPr>
          <a:xfrm>
            <a:off x="4464389" y="3417680"/>
            <a:ext cx="18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812FD-0F80-2900-4FF6-CF1623B23744}"/>
              </a:ext>
            </a:extLst>
          </p:cNvPr>
          <p:cNvSpPr txBox="1"/>
          <p:nvPr/>
        </p:nvSpPr>
        <p:spPr>
          <a:xfrm>
            <a:off x="7676714" y="3445355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7A8D-8E89-2125-D20E-5904DDE52DE2}"/>
              </a:ext>
            </a:extLst>
          </p:cNvPr>
          <p:cNvSpPr txBox="1"/>
          <p:nvPr/>
        </p:nvSpPr>
        <p:spPr>
          <a:xfrm>
            <a:off x="2194331" y="2621453"/>
            <a:ext cx="233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parameters/weights)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B4516-0B1E-9F1D-9B04-4021181F40D5}"/>
              </a:ext>
            </a:extLst>
          </p:cNvPr>
          <p:cNvSpPr txBox="1"/>
          <p:nvPr/>
        </p:nvSpPr>
        <p:spPr>
          <a:xfrm>
            <a:off x="902137" y="3293240"/>
            <a:ext cx="16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</a:t>
            </a:r>
            <a:r>
              <a:rPr lang="en-US" dirty="0">
                <a:solidFill>
                  <a:srgbClr val="FF0000"/>
                </a:solidFill>
              </a:rPr>
              <a:t>(features)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9E977-43AB-BD35-3954-93E642E6D131}"/>
              </a:ext>
            </a:extLst>
          </p:cNvPr>
          <p:cNvSpPr txBox="1"/>
          <p:nvPr/>
        </p:nvSpPr>
        <p:spPr>
          <a:xfrm>
            <a:off x="2734075" y="4902307"/>
            <a:ext cx="160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AI Model under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9975A-F05F-AC06-5A32-D9AC0ADC9D42}"/>
              </a:ext>
            </a:extLst>
          </p:cNvPr>
          <p:cNvSpPr txBox="1"/>
          <p:nvPr/>
        </p:nvSpPr>
        <p:spPr>
          <a:xfrm>
            <a:off x="5950670" y="3102224"/>
            <a:ext cx="185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 (cost)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30C3F-7678-B761-E8AB-9008A0DDFB12}"/>
              </a:ext>
            </a:extLst>
          </p:cNvPr>
          <p:cNvSpPr txBox="1"/>
          <p:nvPr/>
        </p:nvSpPr>
        <p:spPr>
          <a:xfrm>
            <a:off x="7889421" y="4305921"/>
            <a:ext cx="28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</a:t>
            </a:r>
            <a:r>
              <a:rPr lang="en-US" dirty="0">
                <a:solidFill>
                  <a:srgbClr val="FF0000"/>
                </a:solidFill>
              </a:rPr>
              <a:t> gradient (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75CEB-BBA6-10F7-532E-5CE371ABB76E}"/>
              </a:ext>
            </a:extLst>
          </p:cNvPr>
          <p:cNvSpPr txBox="1"/>
          <p:nvPr/>
        </p:nvSpPr>
        <p:spPr>
          <a:xfrm>
            <a:off x="6044046" y="1922214"/>
            <a:ext cx="121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DF6447-28C4-E6E2-8C58-F58A2D3E2762}"/>
              </a:ext>
            </a:extLst>
          </p:cNvPr>
          <p:cNvSpPr txBox="1"/>
          <p:nvPr/>
        </p:nvSpPr>
        <p:spPr>
          <a:xfrm>
            <a:off x="571502" y="5616017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8723-5A13-3AC6-F1D5-EF07522154B2}"/>
              </a:ext>
            </a:extLst>
          </p:cNvPr>
          <p:cNvSpPr txBox="1"/>
          <p:nvPr/>
        </p:nvSpPr>
        <p:spPr>
          <a:xfrm>
            <a:off x="679991" y="1784573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Backward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EFBEFE-DEA6-5EAF-6E72-30CBCB40C186}"/>
              </a:ext>
            </a:extLst>
          </p:cNvPr>
          <p:cNvSpPr/>
          <p:nvPr/>
        </p:nvSpPr>
        <p:spPr>
          <a:xfrm>
            <a:off x="3044536" y="2151918"/>
            <a:ext cx="394846" cy="3973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9C96C-5B70-581F-E351-510812504B67}"/>
              </a:ext>
            </a:extLst>
          </p:cNvPr>
          <p:cNvSpPr txBox="1"/>
          <p:nvPr/>
        </p:nvSpPr>
        <p:spPr>
          <a:xfrm>
            <a:off x="3077257" y="21627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B1EBF1F-7614-4DA5-F84A-B4320BBA91D1}"/>
              </a:ext>
            </a:extLst>
          </p:cNvPr>
          <p:cNvSpPr/>
          <p:nvPr/>
        </p:nvSpPr>
        <p:spPr>
          <a:xfrm>
            <a:off x="3148446" y="1784573"/>
            <a:ext cx="113246" cy="3398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7D9FF2-E9B4-972F-905D-8AAA98D43509}"/>
              </a:ext>
            </a:extLst>
          </p:cNvPr>
          <p:cNvSpPr txBox="1"/>
          <p:nvPr/>
        </p:nvSpPr>
        <p:spPr>
          <a:xfrm>
            <a:off x="2459030" y="1520517"/>
            <a:ext cx="16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Learning rates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EFADD67-D214-42E7-6BF9-300A0E01754E}"/>
              </a:ext>
            </a:extLst>
          </p:cNvPr>
          <p:cNvCxnSpPr/>
          <p:nvPr/>
        </p:nvCxnSpPr>
        <p:spPr>
          <a:xfrm>
            <a:off x="8737074" y="4185017"/>
            <a:ext cx="14974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99AC4A8-D9BF-D21A-A184-202B6A44D81B}"/>
              </a:ext>
            </a:extLst>
          </p:cNvPr>
          <p:cNvCxnSpPr>
            <a:cxnSpLocks/>
          </p:cNvCxnSpPr>
          <p:nvPr/>
        </p:nvCxnSpPr>
        <p:spPr>
          <a:xfrm flipH="1" flipV="1">
            <a:off x="8875230" y="3383753"/>
            <a:ext cx="14244" cy="95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6C6BF12-BAD7-5C2B-D87A-345331472E12}"/>
              </a:ext>
            </a:extLst>
          </p:cNvPr>
          <p:cNvSpPr txBox="1"/>
          <p:nvPr/>
        </p:nvSpPr>
        <p:spPr>
          <a:xfrm>
            <a:off x="10197808" y="400035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908692F-DBD0-798A-FFC7-A90C49104DAF}"/>
              </a:ext>
            </a:extLst>
          </p:cNvPr>
          <p:cNvSpPr txBox="1"/>
          <p:nvPr/>
        </p:nvSpPr>
        <p:spPr>
          <a:xfrm>
            <a:off x="8543015" y="30760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7A752A5-7EC0-E94F-FD76-0D9A2DDFE453}"/>
              </a:ext>
            </a:extLst>
          </p:cNvPr>
          <p:cNvSpPr/>
          <p:nvPr/>
        </p:nvSpPr>
        <p:spPr>
          <a:xfrm>
            <a:off x="9065830" y="3541976"/>
            <a:ext cx="486125" cy="477357"/>
          </a:xfrm>
          <a:custGeom>
            <a:avLst/>
            <a:gdLst>
              <a:gd name="connsiteX0" fmla="*/ 0 w 761278"/>
              <a:gd name="connsiteY0" fmla="*/ 26812 h 795981"/>
              <a:gd name="connsiteX1" fmla="*/ 27709 w 761278"/>
              <a:gd name="connsiteY1" fmla="*/ 407812 h 795981"/>
              <a:gd name="connsiteX2" fmla="*/ 138545 w 761278"/>
              <a:gd name="connsiteY2" fmla="*/ 643340 h 795981"/>
              <a:gd name="connsiteX3" fmla="*/ 325581 w 761278"/>
              <a:gd name="connsiteY3" fmla="*/ 795740 h 795981"/>
              <a:gd name="connsiteX4" fmla="*/ 602672 w 761278"/>
              <a:gd name="connsiteY4" fmla="*/ 671049 h 795981"/>
              <a:gd name="connsiteX5" fmla="*/ 748145 w 761278"/>
              <a:gd name="connsiteY5" fmla="*/ 393958 h 795981"/>
              <a:gd name="connsiteX6" fmla="*/ 748145 w 761278"/>
              <a:gd name="connsiteY6" fmla="*/ 89158 h 795981"/>
              <a:gd name="connsiteX7" fmla="*/ 692727 w 761278"/>
              <a:gd name="connsiteY7" fmla="*/ 6031 h 795981"/>
              <a:gd name="connsiteX8" fmla="*/ 713509 w 761278"/>
              <a:gd name="connsiteY8" fmla="*/ 12958 h 7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278" h="795981">
                <a:moveTo>
                  <a:pt x="0" y="26812"/>
                </a:moveTo>
                <a:cubicBezTo>
                  <a:pt x="2309" y="165934"/>
                  <a:pt x="4618" y="305057"/>
                  <a:pt x="27709" y="407812"/>
                </a:cubicBezTo>
                <a:cubicBezTo>
                  <a:pt x="50800" y="510567"/>
                  <a:pt x="88900" y="578685"/>
                  <a:pt x="138545" y="643340"/>
                </a:cubicBezTo>
                <a:cubicBezTo>
                  <a:pt x="188190" y="707995"/>
                  <a:pt x="248227" y="791122"/>
                  <a:pt x="325581" y="795740"/>
                </a:cubicBezTo>
                <a:cubicBezTo>
                  <a:pt x="402935" y="800358"/>
                  <a:pt x="532245" y="738013"/>
                  <a:pt x="602672" y="671049"/>
                </a:cubicBezTo>
                <a:cubicBezTo>
                  <a:pt x="673099" y="604085"/>
                  <a:pt x="723900" y="490940"/>
                  <a:pt x="748145" y="393958"/>
                </a:cubicBezTo>
                <a:cubicBezTo>
                  <a:pt x="772390" y="296976"/>
                  <a:pt x="757381" y="153813"/>
                  <a:pt x="748145" y="89158"/>
                </a:cubicBezTo>
                <a:cubicBezTo>
                  <a:pt x="738909" y="24503"/>
                  <a:pt x="698500" y="18731"/>
                  <a:pt x="692727" y="6031"/>
                </a:cubicBezTo>
                <a:cubicBezTo>
                  <a:pt x="686954" y="-6669"/>
                  <a:pt x="700231" y="3144"/>
                  <a:pt x="713509" y="12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1DD84F5-A0F4-95D9-DA98-574E7E3DE2FF}"/>
              </a:ext>
            </a:extLst>
          </p:cNvPr>
          <p:cNvCxnSpPr>
            <a:cxnSpLocks/>
          </p:cNvCxnSpPr>
          <p:nvPr/>
        </p:nvCxnSpPr>
        <p:spPr>
          <a:xfrm flipH="1">
            <a:off x="9415836" y="3349709"/>
            <a:ext cx="319109" cy="78564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9C2D328-E6B6-C63F-78E5-5E5A943061EF}"/>
              </a:ext>
            </a:extLst>
          </p:cNvPr>
          <p:cNvSpPr txBox="1"/>
          <p:nvPr/>
        </p:nvSpPr>
        <p:spPr>
          <a:xfrm>
            <a:off x="9620118" y="3393883"/>
            <a:ext cx="1212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gradient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56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A1086-E082-4D92-9292-C06F0C63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 to </a:t>
            </a:r>
            <a:r>
              <a:rPr lang="en-GB" dirty="0"/>
              <a:t>adjust the water temperature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5481-04B9-9A7F-C254-26804779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1825625"/>
            <a:ext cx="4648200" cy="4351338"/>
          </a:xfrm>
        </p:spPr>
        <p:txBody>
          <a:bodyPr/>
          <a:lstStyle/>
          <a:p>
            <a:r>
              <a:rPr lang="en-GB" dirty="0"/>
              <a:t>If the water is too hot</a:t>
            </a:r>
          </a:p>
          <a:p>
            <a:pPr lvl="1"/>
            <a:r>
              <a:rPr lang="en-GB" dirty="0"/>
              <a:t>slightly turn down the hot water faucet</a:t>
            </a:r>
          </a:p>
          <a:p>
            <a:pPr lvl="1"/>
            <a:r>
              <a:rPr lang="en-GB" dirty="0"/>
              <a:t>slightly turn up the cold water faucet</a:t>
            </a:r>
          </a:p>
          <a:p>
            <a:r>
              <a:rPr lang="en-GB" dirty="0"/>
              <a:t>If the water is too cold</a:t>
            </a:r>
          </a:p>
          <a:p>
            <a:pPr lvl="1"/>
            <a:r>
              <a:rPr lang="en-GB" dirty="0"/>
              <a:t>slightly turn up the hot water faucet  </a:t>
            </a:r>
          </a:p>
          <a:p>
            <a:pPr lvl="1"/>
            <a:r>
              <a:rPr lang="en-GB" dirty="0"/>
              <a:t>slightly turns down the cold water faucet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8E7D4F-A059-C8DC-B32E-518B3E2F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" y="2049517"/>
            <a:ext cx="5290207" cy="39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7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018FBCA-DDE8-EF6A-629C-737C18FF0B35}"/>
              </a:ext>
            </a:extLst>
          </p:cNvPr>
          <p:cNvSpPr/>
          <p:nvPr/>
        </p:nvSpPr>
        <p:spPr>
          <a:xfrm>
            <a:off x="1531960" y="3181178"/>
            <a:ext cx="1137037" cy="262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A2E2D47-8BC0-B70E-430A-2514B389C81B}"/>
              </a:ext>
            </a:extLst>
          </p:cNvPr>
          <p:cNvSpPr/>
          <p:nvPr/>
        </p:nvSpPr>
        <p:spPr>
          <a:xfrm>
            <a:off x="1531960" y="3633244"/>
            <a:ext cx="1137037" cy="26239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795E3-E29C-430C-FA82-FCC0D17B38B6}"/>
              </a:ext>
            </a:extLst>
          </p:cNvPr>
          <p:cNvSpPr/>
          <p:nvPr/>
        </p:nvSpPr>
        <p:spPr>
          <a:xfrm>
            <a:off x="2674291" y="25785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Valve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30B7BCCC-950B-CA9C-F412-A4022016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85" y="2740425"/>
            <a:ext cx="541723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PR Stop valve m.2 with green nylon handle - Emirplast">
            <a:extLst>
              <a:ext uri="{FF2B5EF4-FFF2-40B4-BE49-F238E27FC236}">
                <a16:creationId xmlns:a16="http://schemas.microsoft.com/office/drawing/2014/main" id="{2EDB4365-12D8-FECA-75EB-4C402078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13" y="3465764"/>
            <a:ext cx="773890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1B68FD-3F9C-1F9D-FFB6-9AFE2FD78728}"/>
              </a:ext>
            </a:extLst>
          </p:cNvPr>
          <p:cNvSpPr/>
          <p:nvPr/>
        </p:nvSpPr>
        <p:spPr>
          <a:xfrm>
            <a:off x="4582604" y="31275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A21E2-C834-5DE9-A6DD-207B7CBA75AD}"/>
              </a:ext>
            </a:extLst>
          </p:cNvPr>
          <p:cNvSpPr/>
          <p:nvPr/>
        </p:nvSpPr>
        <p:spPr>
          <a:xfrm>
            <a:off x="6520070" y="30158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575EC2-04FB-E457-5BF0-8149B6E19051}"/>
              </a:ext>
            </a:extLst>
          </p:cNvPr>
          <p:cNvSpPr/>
          <p:nvPr/>
        </p:nvSpPr>
        <p:spPr>
          <a:xfrm rot="16200000">
            <a:off x="6347575" y="37819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2A4678-4333-DF7E-91FA-0175229A9923}"/>
              </a:ext>
            </a:extLst>
          </p:cNvPr>
          <p:cNvSpPr/>
          <p:nvPr/>
        </p:nvSpPr>
        <p:spPr>
          <a:xfrm>
            <a:off x="7116417" y="31150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72D6E-0E00-ED9B-A658-8C6401EBFAA3}"/>
              </a:ext>
            </a:extLst>
          </p:cNvPr>
          <p:cNvCxnSpPr>
            <a:cxnSpLocks/>
          </p:cNvCxnSpPr>
          <p:nvPr/>
        </p:nvCxnSpPr>
        <p:spPr>
          <a:xfrm flipV="1">
            <a:off x="9279173" y="17015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265D9-4317-221D-76FA-440DC5E1CE4B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5915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9C62B0-7C0E-C2B6-208A-7EC7687D4851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0" cy="9223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5506286" y="4567143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desired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1B1C1-744A-EA24-252C-E2AE8F28FC9E}"/>
              </a:ext>
            </a:extLst>
          </p:cNvPr>
          <p:cNvSpPr txBox="1"/>
          <p:nvPr/>
        </p:nvSpPr>
        <p:spPr>
          <a:xfrm>
            <a:off x="4577310" y="2512802"/>
            <a:ext cx="18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with mixed water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31813-E42E-5ACD-4CB4-0D2EA429850F}"/>
              </a:ext>
            </a:extLst>
          </p:cNvPr>
          <p:cNvSpPr txBox="1"/>
          <p:nvPr/>
        </p:nvSpPr>
        <p:spPr>
          <a:xfrm>
            <a:off x="6942171" y="2012381"/>
            <a:ext cx="200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difference between the mix and the desired temperature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011D0-C133-F7EA-9ED8-0DB4EEB714EE}"/>
              </a:ext>
            </a:extLst>
          </p:cNvPr>
          <p:cNvSpPr txBox="1"/>
          <p:nvPr/>
        </p:nvSpPr>
        <p:spPr>
          <a:xfrm>
            <a:off x="2518358" y="1863466"/>
            <a:ext cx="17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the valve opening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430AC3-D6B3-AB72-990F-AF598FA6AFD1}"/>
              </a:ext>
            </a:extLst>
          </p:cNvPr>
          <p:cNvSpPr/>
          <p:nvPr/>
        </p:nvSpPr>
        <p:spPr>
          <a:xfrm>
            <a:off x="1557094" y="2753216"/>
            <a:ext cx="1137037" cy="2623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C6C0-1032-1E28-FC77-EFF673BB8F9D}"/>
              </a:ext>
            </a:extLst>
          </p:cNvPr>
          <p:cNvSpPr txBox="1"/>
          <p:nvPr/>
        </p:nvSpPr>
        <p:spPr>
          <a:xfrm>
            <a:off x="762394" y="26722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632EF-7FD2-11A9-0FE2-443B8304C2D7}"/>
              </a:ext>
            </a:extLst>
          </p:cNvPr>
          <p:cNvSpPr txBox="1"/>
          <p:nvPr/>
        </p:nvSpPr>
        <p:spPr>
          <a:xfrm>
            <a:off x="348556" y="3159133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hot water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1A8D79-BE6C-D1E8-33F8-9452A0C06BF2}"/>
              </a:ext>
            </a:extLst>
          </p:cNvPr>
          <p:cNvSpPr txBox="1"/>
          <p:nvPr/>
        </p:nvSpPr>
        <p:spPr>
          <a:xfrm>
            <a:off x="356590" y="3562370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code water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A270E-02DC-0D86-154D-A5D74F44B5DD}"/>
              </a:ext>
            </a:extLst>
          </p:cNvPr>
          <p:cNvSpPr txBox="1"/>
          <p:nvPr/>
        </p:nvSpPr>
        <p:spPr>
          <a:xfrm>
            <a:off x="8350196" y="3669096"/>
            <a:ext cx="2477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how changes in the valves’ opening may increase/decrease the errors (MUST be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real number)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3621408" y="1123710"/>
            <a:ext cx="55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direction/speed of changes at the current valve's opening</a:t>
            </a:r>
          </a:p>
        </p:txBody>
      </p:sp>
      <p:pic>
        <p:nvPicPr>
          <p:cNvPr id="2052" name="Picture 4" descr="Arrows, business, changes, down, financial, up, finance icon - Download on  Iconfinder">
            <a:extLst>
              <a:ext uri="{FF2B5EF4-FFF2-40B4-BE49-F238E27FC236}">
                <a16:creationId xmlns:a16="http://schemas.microsoft.com/office/drawing/2014/main" id="{B3268B72-1C6F-F249-2B13-28498A42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40" y="2780821"/>
            <a:ext cx="930925" cy="9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793"/>
              </p:ext>
            </p:extLst>
          </p:nvPr>
        </p:nvGraphicFramePr>
        <p:xfrm>
          <a:off x="8052233" y="16497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909530" y="5296219"/>
            <a:ext cx="851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 </a:t>
            </a:r>
            <a:r>
              <a:rPr lang="en-US" sz="2800" dirty="0" err="1"/>
              <a:t>wx+b</a:t>
            </a:r>
            <a:r>
              <a:rPr lang="en-US" sz="2800" dirty="0"/>
              <a:t> with b=0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MSE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with  </a:t>
            </a:r>
            <a:r>
              <a:rPr lang="fr-F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w_values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fr-F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-5, 9.05, 0.05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4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with min </a:t>
            </a:r>
            <a:r>
              <a:rPr lang="en-US" dirty="0">
                <a:solidFill>
                  <a:schemeClr val="accent6"/>
                </a:solidFill>
              </a:rPr>
              <a:t>MSE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A12-EA75-1F0C-21AB-DF7D8DA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the linear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1.85*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24BCB-F123-62A8-0DEE-2710779B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02440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FA86-265B-270E-6EE7-5C1B947659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466" y="3028478"/>
            <a:ext cx="10515600" cy="1866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dirty="0"/>
              <a:t>Two key issues of the approach</a:t>
            </a:r>
            <a:endParaRPr lang="en-US" sz="3600" dirty="0"/>
          </a:p>
          <a:p>
            <a:r>
              <a:rPr lang="en-US" sz="3600" dirty="0"/>
              <a:t>It isn’t easy to predefine a range for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  <a:p>
            <a:r>
              <a:rPr lang="en-US" sz="3600" dirty="0"/>
              <a:t>It is </a:t>
            </a:r>
            <a:r>
              <a:rPr lang="en-US" sz="3600" dirty="0">
                <a:solidFill>
                  <a:srgbClr val="FF0000"/>
                </a:solidFill>
              </a:rPr>
              <a:t>impractical</a:t>
            </a:r>
            <a:r>
              <a:rPr lang="en-US" sz="3600" dirty="0"/>
              <a:t> to compute all possible values of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6059-6E08-A027-9FA7-20305546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89" y="48056"/>
            <a:ext cx="4104871" cy="26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A355A-A40F-5FAB-FE20-D841185B6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2EC97-9727-D9CA-08B0-47B973C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3A806C7-EC6D-DEA3-23B4-CDDCDAB909AC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C8D86-5924-E883-1E58-DDFB7FF5F834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3E50-E184-6B48-2A95-88B8129D1A18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883BC4-D1F1-CAFC-77EC-0A6E549732B8}"/>
              </a:ext>
            </a:extLst>
          </p:cNvPr>
          <p:cNvSpPr txBox="1"/>
          <p:nvPr/>
        </p:nvSpPr>
        <p:spPr>
          <a:xfrm>
            <a:off x="4317960" y="2244436"/>
            <a:ext cx="252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</a:t>
            </a:r>
            <a:r>
              <a:rPr lang="en-US" sz="2000" b="1" dirty="0">
                <a:solidFill>
                  <a:srgbClr val="7030A0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, then we move it to the bottom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BDFF-7CBF-4CC8-EE53-91BFB8D1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Idea?</a:t>
            </a:r>
          </a:p>
        </p:txBody>
      </p:sp>
    </p:spTree>
    <p:extLst>
      <p:ext uri="{BB962C8B-B14F-4D97-AF65-F5344CB8AC3E}">
        <p14:creationId xmlns:p14="http://schemas.microsoft.com/office/powerpoint/2010/main" val="325605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C22FD-1EC1-9860-033A-1C094FD2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A554B-647B-9425-A366-B788F436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D6A58D-B738-E3B8-0397-3B25CF17EB17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747844-3F3E-856D-0EC7-94891AA10AA8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3370-E38F-BF1A-DCE6-D07EAB005B77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811489-7304-6EE1-EE4C-C0997796D89F}"/>
              </a:ext>
            </a:extLst>
          </p:cNvPr>
          <p:cNvSpPr txBox="1"/>
          <p:nvPr/>
        </p:nvSpPr>
        <p:spPr>
          <a:xfrm>
            <a:off x="4317960" y="2244436"/>
            <a:ext cx="252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Assume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=  4 (a random value). How can we move it to the bottom?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6C29-81D1-8F54-F61C-1198929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how?</a:t>
            </a:r>
          </a:p>
        </p:txBody>
      </p:sp>
    </p:spTree>
    <p:extLst>
      <p:ext uri="{BB962C8B-B14F-4D97-AF65-F5344CB8AC3E}">
        <p14:creationId xmlns:p14="http://schemas.microsoft.com/office/powerpoint/2010/main" val="420495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78E27-E73B-08CC-D7B0-2A3FC0925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00801-CE2D-8F62-CEB0-E3D0DD8E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0" y="94396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C03CCB-C781-6D7E-4D2F-5334DB067372}"/>
              </a:ext>
            </a:extLst>
          </p:cNvPr>
          <p:cNvSpPr/>
          <p:nvPr/>
        </p:nvSpPr>
        <p:spPr>
          <a:xfrm>
            <a:off x="7685494" y="237290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3EED0-A125-D203-58B8-2011534A1EF1}"/>
              </a:ext>
            </a:extLst>
          </p:cNvPr>
          <p:cNvCxnSpPr/>
          <p:nvPr/>
        </p:nvCxnSpPr>
        <p:spPr>
          <a:xfrm>
            <a:off x="6801322" y="192704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8D8DB-96CC-3185-44F4-23A071616682}"/>
              </a:ext>
            </a:extLst>
          </p:cNvPr>
          <p:cNvCxnSpPr/>
          <p:nvPr/>
        </p:nvCxnSpPr>
        <p:spPr>
          <a:xfrm>
            <a:off x="4995193" y="297746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63C0D-22A6-A16F-A603-2611B2976A82}"/>
              </a:ext>
            </a:extLst>
          </p:cNvPr>
          <p:cNvCxnSpPr>
            <a:cxnSpLocks/>
          </p:cNvCxnSpPr>
          <p:nvPr/>
        </p:nvCxnSpPr>
        <p:spPr>
          <a:xfrm flipH="1">
            <a:off x="7196808" y="1292251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3AA691-65BE-C3F3-4F24-97856A561864}"/>
              </a:ext>
            </a:extLst>
          </p:cNvPr>
          <p:cNvSpPr txBox="1"/>
          <p:nvPr/>
        </p:nvSpPr>
        <p:spPr>
          <a:xfrm>
            <a:off x="8058308" y="2547976"/>
            <a:ext cx="341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: move along the red line with slope (</a:t>
            </a:r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/>
              <a:t>) at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=4  </a:t>
            </a:r>
          </a:p>
        </p:txBody>
      </p:sp>
    </p:spTree>
    <p:extLst>
      <p:ext uri="{BB962C8B-B14F-4D97-AF65-F5344CB8AC3E}">
        <p14:creationId xmlns:p14="http://schemas.microsoft.com/office/powerpoint/2010/main" val="1468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1086</Words>
  <Application>Microsoft Office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Consolas</vt:lpstr>
      <vt:lpstr>Symbol</vt:lpstr>
      <vt:lpstr>Office Theme</vt:lpstr>
      <vt:lpstr>Compute Gradient</vt:lpstr>
      <vt:lpstr>Recap prediction with linear regression</vt:lpstr>
      <vt:lpstr>Training dataset</vt:lpstr>
      <vt:lpstr>(MSE, w) with  w_values = np.arange(-5, 9.05, 0.05)</vt:lpstr>
      <vt:lpstr>Prediction with the linear model y’=1.85*x </vt:lpstr>
      <vt:lpstr>PowerPoint Presentation</vt:lpstr>
      <vt:lpstr>Idea?</vt:lpstr>
      <vt:lpstr>But, how?</vt:lpstr>
      <vt:lpstr>PowerPoint Presentation</vt:lpstr>
      <vt:lpstr>What is gradient?</vt:lpstr>
      <vt:lpstr>Calculate a gradient between any two points in a curve</vt:lpstr>
      <vt:lpstr>Formulas to Computer Derivatives</vt:lpstr>
      <vt:lpstr>Compute the gradient directly based a set of dataset</vt:lpstr>
      <vt:lpstr>Problem definition</vt:lpstr>
      <vt:lpstr>Key concept used to compute gradient - Chain rule </vt:lpstr>
      <vt:lpstr>Apply chain rule (1): two linear functions</vt:lpstr>
      <vt:lpstr>Apply chain rule (2): MSE dloss/dw</vt:lpstr>
      <vt:lpstr>Show gradient when w=1 </vt:lpstr>
      <vt:lpstr>PowerPoint Presentation</vt:lpstr>
      <vt:lpstr>Update weight with gradient</vt:lpstr>
      <vt:lpstr>Gradient descent</vt:lpstr>
      <vt:lpstr>Gradient descent</vt:lpstr>
      <vt:lpstr>Learning Rates (30 iterations) </vt:lpstr>
      <vt:lpstr>Cost with two parameter J(w, b) or J()</vt:lpstr>
      <vt:lpstr>Summary</vt:lpstr>
      <vt:lpstr>Summary key concept in ML </vt:lpstr>
      <vt:lpstr>PowerPoint Presentation</vt:lpstr>
      <vt:lpstr>How do humans learn to adjust the water temperature?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2025-05-20T02:27:17Z</dcterms:modified>
</cp:coreProperties>
</file>