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C"/>
    <a:srgbClr val="FDED3B"/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47802-9C65-42D2-9A14-182449421AC0}" v="29" dt="2025-05-14T01:29:44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>
        <p:scale>
          <a:sx n="100" d="100"/>
          <a:sy n="100" d="100"/>
        </p:scale>
        <p:origin x="154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30347802-9C65-42D2-9A14-182449421AC0}"/>
    <pc:docChg chg="undo custSel addSld delSld modSld">
      <pc:chgData name="Weifeng Xu" userId="e7aed605-a3dd-4d5a-a692-a87037af107b" providerId="ADAL" clId="{30347802-9C65-42D2-9A14-182449421AC0}" dt="2025-05-14T01:35:04.524" v="401"/>
      <pc:docMkLst>
        <pc:docMk/>
      </pc:docMkLst>
      <pc:sldChg chg="addSp delSp modSp mod">
        <pc:chgData name="Weifeng Xu" userId="e7aed605-a3dd-4d5a-a692-a87037af107b" providerId="ADAL" clId="{30347802-9C65-42D2-9A14-182449421AC0}" dt="2025-05-13T23:49:32.038" v="123"/>
        <pc:sldMkLst>
          <pc:docMk/>
          <pc:sldMk cId="4229613289" sldId="256"/>
        </pc:sldMkLst>
        <pc:spChg chg="mod">
          <ac:chgData name="Weifeng Xu" userId="e7aed605-a3dd-4d5a-a692-a87037af107b" providerId="ADAL" clId="{30347802-9C65-42D2-9A14-182449421AC0}" dt="2025-05-13T23:44:44.074" v="21" actId="313"/>
          <ac:spMkLst>
            <pc:docMk/>
            <pc:sldMk cId="4229613289" sldId="256"/>
            <ac:spMk id="2" creationId="{73048C73-D1CA-0BE8-0077-80ECB9E744B2}"/>
          </ac:spMkLst>
        </pc:spChg>
        <pc:spChg chg="add del mod">
          <ac:chgData name="Weifeng Xu" userId="e7aed605-a3dd-4d5a-a692-a87037af107b" providerId="ADAL" clId="{30347802-9C65-42D2-9A14-182449421AC0}" dt="2025-05-13T23:49:32.038" v="123"/>
          <ac:spMkLst>
            <pc:docMk/>
            <pc:sldMk cId="4229613289" sldId="256"/>
            <ac:spMk id="3" creationId="{E28CCABA-F02D-B26C-C96E-0113498AE477}"/>
          </ac:spMkLst>
        </pc:spChg>
        <pc:spChg chg="del">
          <ac:chgData name="Weifeng Xu" userId="e7aed605-a3dd-4d5a-a692-a87037af107b" providerId="ADAL" clId="{30347802-9C65-42D2-9A14-182449421AC0}" dt="2025-05-13T23:45:33.268" v="65" actId="478"/>
          <ac:spMkLst>
            <pc:docMk/>
            <pc:sldMk cId="4229613289" sldId="256"/>
            <ac:spMk id="4" creationId="{0E7FD614-DCA2-75C0-53F6-C415142D475E}"/>
          </ac:spMkLst>
        </pc:spChg>
        <pc:spChg chg="add mod">
          <ac:chgData name="Weifeng Xu" userId="e7aed605-a3dd-4d5a-a692-a87037af107b" providerId="ADAL" clId="{30347802-9C65-42D2-9A14-182449421AC0}" dt="2025-05-13T23:44:33.854" v="17"/>
          <ac:spMkLst>
            <pc:docMk/>
            <pc:sldMk cId="4229613289" sldId="256"/>
            <ac:spMk id="5" creationId="{8CEB9FD2-B80C-B7A1-0CEB-6CBFFB4E46CB}"/>
          </ac:spMkLst>
        </pc:spChg>
        <pc:spChg chg="add">
          <ac:chgData name="Weifeng Xu" userId="e7aed605-a3dd-4d5a-a692-a87037af107b" providerId="ADAL" clId="{30347802-9C65-42D2-9A14-182449421AC0}" dt="2025-05-13T23:45:00.452" v="33"/>
          <ac:spMkLst>
            <pc:docMk/>
            <pc:sldMk cId="4229613289" sldId="256"/>
            <ac:spMk id="6" creationId="{7F4A8ADC-F262-2A06-1ED3-303A050AA29C}"/>
          </ac:spMkLst>
        </pc:spChg>
      </pc:sldChg>
      <pc:sldChg chg="del">
        <pc:chgData name="Weifeng Xu" userId="e7aed605-a3dd-4d5a-a692-a87037af107b" providerId="ADAL" clId="{30347802-9C65-42D2-9A14-182449421AC0}" dt="2025-05-13T23:45:37.208" v="66" actId="47"/>
        <pc:sldMkLst>
          <pc:docMk/>
          <pc:sldMk cId="2080425308" sldId="257"/>
        </pc:sldMkLst>
      </pc:sldChg>
      <pc:sldChg chg="addSp delSp modSp new mod">
        <pc:chgData name="Weifeng Xu" userId="e7aed605-a3dd-4d5a-a692-a87037af107b" providerId="ADAL" clId="{30347802-9C65-42D2-9A14-182449421AC0}" dt="2025-05-14T00:06:09.434" v="237" actId="6549"/>
        <pc:sldMkLst>
          <pc:docMk/>
          <pc:sldMk cId="2113107055" sldId="257"/>
        </pc:sldMkLst>
        <pc:spChg chg="mod">
          <ac:chgData name="Weifeng Xu" userId="e7aed605-a3dd-4d5a-a692-a87037af107b" providerId="ADAL" clId="{30347802-9C65-42D2-9A14-182449421AC0}" dt="2025-05-13T23:46:12.066" v="94"/>
          <ac:spMkLst>
            <pc:docMk/>
            <pc:sldMk cId="2113107055" sldId="257"/>
            <ac:spMk id="2" creationId="{6E4DED61-AA35-890A-F242-3E82ABB88A83}"/>
          </ac:spMkLst>
        </pc:spChg>
        <pc:spChg chg="add del mod">
          <ac:chgData name="Weifeng Xu" userId="e7aed605-a3dd-4d5a-a692-a87037af107b" providerId="ADAL" clId="{30347802-9C65-42D2-9A14-182449421AC0}" dt="2025-05-14T00:06:09.434" v="237" actId="6549"/>
          <ac:spMkLst>
            <pc:docMk/>
            <pc:sldMk cId="2113107055" sldId="257"/>
            <ac:spMk id="3" creationId="{AC0D5873-14EB-A454-2C4B-AFED86CB740A}"/>
          </ac:spMkLst>
        </pc:spChg>
        <pc:spChg chg="add mod">
          <ac:chgData name="Weifeng Xu" userId="e7aed605-a3dd-4d5a-a692-a87037af107b" providerId="ADAL" clId="{30347802-9C65-42D2-9A14-182449421AC0}" dt="2025-05-13T23:46:47.675" v="96"/>
          <ac:spMkLst>
            <pc:docMk/>
            <pc:sldMk cId="2113107055" sldId="257"/>
            <ac:spMk id="4" creationId="{B3DAD671-9B83-E222-2407-76AE8862E513}"/>
          </ac:spMkLst>
        </pc:spChg>
        <pc:spChg chg="add">
          <ac:chgData name="Weifeng Xu" userId="e7aed605-a3dd-4d5a-a692-a87037af107b" providerId="ADAL" clId="{30347802-9C65-42D2-9A14-182449421AC0}" dt="2025-05-13T23:53:10.721" v="130"/>
          <ac:spMkLst>
            <pc:docMk/>
            <pc:sldMk cId="2113107055" sldId="257"/>
            <ac:spMk id="5" creationId="{5C7722F4-2AF9-0808-DB27-F03D2EF1FB77}"/>
          </ac:spMkLst>
        </pc:spChg>
        <pc:spChg chg="add del">
          <ac:chgData name="Weifeng Xu" userId="e7aed605-a3dd-4d5a-a692-a87037af107b" providerId="ADAL" clId="{30347802-9C65-42D2-9A14-182449421AC0}" dt="2025-05-13T23:55:07.800" v="215" actId="478"/>
          <ac:spMkLst>
            <pc:docMk/>
            <pc:sldMk cId="2113107055" sldId="257"/>
            <ac:spMk id="8" creationId="{D3C1E1F7-65A1-3BA2-81D0-8A71114B478B}"/>
          </ac:spMkLst>
        </pc:spChg>
        <pc:spChg chg="add mod">
          <ac:chgData name="Weifeng Xu" userId="e7aed605-a3dd-4d5a-a692-a87037af107b" providerId="ADAL" clId="{30347802-9C65-42D2-9A14-182449421AC0}" dt="2025-05-14T00:05:57.900" v="236" actId="1076"/>
          <ac:spMkLst>
            <pc:docMk/>
            <pc:sldMk cId="2113107055" sldId="257"/>
            <ac:spMk id="10" creationId="{73E8D19E-FAEF-4D3F-106E-B717FCC98695}"/>
          </ac:spMkLst>
        </pc:spChg>
        <pc:picChg chg="add mod">
          <ac:chgData name="Weifeng Xu" userId="e7aed605-a3dd-4d5a-a692-a87037af107b" providerId="ADAL" clId="{30347802-9C65-42D2-9A14-182449421AC0}" dt="2025-05-14T00:05:19.637" v="225" actId="14100"/>
          <ac:picMkLst>
            <pc:docMk/>
            <pc:sldMk cId="2113107055" sldId="257"/>
            <ac:picMk id="6" creationId="{1F3DF0F0-894D-E902-2D7D-B4507A6226E0}"/>
          </ac:picMkLst>
        </pc:picChg>
      </pc:sldChg>
      <pc:sldChg chg="addSp delSp modSp new mod">
        <pc:chgData name="Weifeng Xu" userId="e7aed605-a3dd-4d5a-a692-a87037af107b" providerId="ADAL" clId="{30347802-9C65-42D2-9A14-182449421AC0}" dt="2025-05-14T00:07:48.833" v="250" actId="20577"/>
        <pc:sldMkLst>
          <pc:docMk/>
          <pc:sldMk cId="4084821266" sldId="258"/>
        </pc:sldMkLst>
        <pc:spChg chg="mod">
          <ac:chgData name="Weifeng Xu" userId="e7aed605-a3dd-4d5a-a692-a87037af107b" providerId="ADAL" clId="{30347802-9C65-42D2-9A14-182449421AC0}" dt="2025-05-14T00:07:10.342" v="243"/>
          <ac:spMkLst>
            <pc:docMk/>
            <pc:sldMk cId="4084821266" sldId="258"/>
            <ac:spMk id="2" creationId="{14E43703-83AB-541F-D8D1-515F21223F8F}"/>
          </ac:spMkLst>
        </pc:spChg>
        <pc:spChg chg="add del mod">
          <ac:chgData name="Weifeng Xu" userId="e7aed605-a3dd-4d5a-a692-a87037af107b" providerId="ADAL" clId="{30347802-9C65-42D2-9A14-182449421AC0}" dt="2025-05-14T00:07:48.833" v="250" actId="20577"/>
          <ac:spMkLst>
            <pc:docMk/>
            <pc:sldMk cId="4084821266" sldId="258"/>
            <ac:spMk id="3" creationId="{87E4A103-AD48-A8A8-A4E8-B30A21BA1D74}"/>
          </ac:spMkLst>
        </pc:spChg>
        <pc:spChg chg="add mod">
          <ac:chgData name="Weifeng Xu" userId="e7aed605-a3dd-4d5a-a692-a87037af107b" providerId="ADAL" clId="{30347802-9C65-42D2-9A14-182449421AC0}" dt="2025-05-14T00:07:00.194" v="240"/>
          <ac:spMkLst>
            <pc:docMk/>
            <pc:sldMk cId="4084821266" sldId="258"/>
            <ac:spMk id="4" creationId="{3C32ED7D-7F4F-5663-915E-98810B9F296F}"/>
          </ac:spMkLst>
        </pc:spChg>
      </pc:sldChg>
      <pc:sldChg chg="del">
        <pc:chgData name="Weifeng Xu" userId="e7aed605-a3dd-4d5a-a692-a87037af107b" providerId="ADAL" clId="{30347802-9C65-42D2-9A14-182449421AC0}" dt="2025-05-13T23:45:38.222" v="71" actId="47"/>
        <pc:sldMkLst>
          <pc:docMk/>
          <pc:sldMk cId="1414809203" sldId="259"/>
        </pc:sldMkLst>
      </pc:sldChg>
      <pc:sldChg chg="modSp new mod">
        <pc:chgData name="Weifeng Xu" userId="e7aed605-a3dd-4d5a-a692-a87037af107b" providerId="ADAL" clId="{30347802-9C65-42D2-9A14-182449421AC0}" dt="2025-05-14T00:10:28.503" v="283" actId="20577"/>
        <pc:sldMkLst>
          <pc:docMk/>
          <pc:sldMk cId="1929607258" sldId="259"/>
        </pc:sldMkLst>
        <pc:spChg chg="mod">
          <ac:chgData name="Weifeng Xu" userId="e7aed605-a3dd-4d5a-a692-a87037af107b" providerId="ADAL" clId="{30347802-9C65-42D2-9A14-182449421AC0}" dt="2025-05-14T00:09:08.860" v="269" actId="20577"/>
          <ac:spMkLst>
            <pc:docMk/>
            <pc:sldMk cId="1929607258" sldId="259"/>
            <ac:spMk id="2" creationId="{6011A713-CA42-3146-DFC8-3D795287CAD6}"/>
          </ac:spMkLst>
        </pc:spChg>
        <pc:spChg chg="mod">
          <ac:chgData name="Weifeng Xu" userId="e7aed605-a3dd-4d5a-a692-a87037af107b" providerId="ADAL" clId="{30347802-9C65-42D2-9A14-182449421AC0}" dt="2025-05-14T00:10:28.503" v="283" actId="20577"/>
          <ac:spMkLst>
            <pc:docMk/>
            <pc:sldMk cId="1929607258" sldId="259"/>
            <ac:spMk id="3" creationId="{62BD3A95-2671-9824-C005-466806F0D272}"/>
          </ac:spMkLst>
        </pc:spChg>
      </pc:sldChg>
      <pc:sldChg chg="del">
        <pc:chgData name="Weifeng Xu" userId="e7aed605-a3dd-4d5a-a692-a87037af107b" providerId="ADAL" clId="{30347802-9C65-42D2-9A14-182449421AC0}" dt="2025-05-13T23:45:38.451" v="78" actId="47"/>
        <pc:sldMkLst>
          <pc:docMk/>
          <pc:sldMk cId="2555509167" sldId="260"/>
        </pc:sldMkLst>
      </pc:sldChg>
      <pc:sldChg chg="addSp delSp new mod modClrScheme chgLayout modNotesTx">
        <pc:chgData name="Weifeng Xu" userId="e7aed605-a3dd-4d5a-a692-a87037af107b" providerId="ADAL" clId="{30347802-9C65-42D2-9A14-182449421AC0}" dt="2025-05-14T01:04:40.068" v="290"/>
        <pc:sldMkLst>
          <pc:docMk/>
          <pc:sldMk cId="2892226126" sldId="260"/>
        </pc:sldMkLst>
        <pc:spChg chg="del">
          <ac:chgData name="Weifeng Xu" userId="e7aed605-a3dd-4d5a-a692-a87037af107b" providerId="ADAL" clId="{30347802-9C65-42D2-9A14-182449421AC0}" dt="2025-05-14T01:02:25.724" v="286" actId="700"/>
          <ac:spMkLst>
            <pc:docMk/>
            <pc:sldMk cId="2892226126" sldId="260"/>
            <ac:spMk id="2" creationId="{3E6EE44C-431A-2A3E-7758-33C320E963C4}"/>
          </ac:spMkLst>
        </pc:spChg>
        <pc:spChg chg="del">
          <ac:chgData name="Weifeng Xu" userId="e7aed605-a3dd-4d5a-a692-a87037af107b" providerId="ADAL" clId="{30347802-9C65-42D2-9A14-182449421AC0}" dt="2025-05-14T01:02:25.724" v="286" actId="700"/>
          <ac:spMkLst>
            <pc:docMk/>
            <pc:sldMk cId="2892226126" sldId="260"/>
            <ac:spMk id="3" creationId="{3A07C1DF-E601-905C-058D-5DD390174331}"/>
          </ac:spMkLst>
        </pc:spChg>
        <pc:picChg chg="add del">
          <ac:chgData name="Weifeng Xu" userId="e7aed605-a3dd-4d5a-a692-a87037af107b" providerId="ADAL" clId="{30347802-9C65-42D2-9A14-182449421AC0}" dt="2025-05-14T01:04:39.589" v="289" actId="478"/>
          <ac:picMkLst>
            <pc:docMk/>
            <pc:sldMk cId="2892226126" sldId="260"/>
            <ac:picMk id="4098" creationId="{B4E5D235-6610-AE18-ED40-A30BA3041605}"/>
          </ac:picMkLst>
        </pc:picChg>
        <pc:picChg chg="add">
          <ac:chgData name="Weifeng Xu" userId="e7aed605-a3dd-4d5a-a692-a87037af107b" providerId="ADAL" clId="{30347802-9C65-42D2-9A14-182449421AC0}" dt="2025-05-14T01:04:40.068" v="290"/>
          <ac:picMkLst>
            <pc:docMk/>
            <pc:sldMk cId="2892226126" sldId="260"/>
            <ac:picMk id="4100" creationId="{F0795010-E563-2220-5626-384D4D8B027C}"/>
          </ac:picMkLst>
        </pc:picChg>
      </pc:sldChg>
      <pc:sldChg chg="del">
        <pc:chgData name="Weifeng Xu" userId="e7aed605-a3dd-4d5a-a692-a87037af107b" providerId="ADAL" clId="{30347802-9C65-42D2-9A14-182449421AC0}" dt="2025-05-13T23:45:37.349" v="67" actId="47"/>
        <pc:sldMkLst>
          <pc:docMk/>
          <pc:sldMk cId="108116971" sldId="261"/>
        </pc:sldMkLst>
      </pc:sldChg>
      <pc:sldChg chg="addSp modSp new mod modClrScheme chgLayout">
        <pc:chgData name="Weifeng Xu" userId="e7aed605-a3dd-4d5a-a692-a87037af107b" providerId="ADAL" clId="{30347802-9C65-42D2-9A14-182449421AC0}" dt="2025-05-14T01:22:12.587" v="329" actId="6549"/>
        <pc:sldMkLst>
          <pc:docMk/>
          <pc:sldMk cId="1210978966" sldId="261"/>
        </pc:sldMkLst>
        <pc:spChg chg="add mod">
          <ac:chgData name="Weifeng Xu" userId="e7aed605-a3dd-4d5a-a692-a87037af107b" providerId="ADAL" clId="{30347802-9C65-42D2-9A14-182449421AC0}" dt="2025-05-14T01:20:54.457" v="294"/>
          <ac:spMkLst>
            <pc:docMk/>
            <pc:sldMk cId="1210978966" sldId="261"/>
            <ac:spMk id="2" creationId="{6009FA5C-64E5-303B-53C9-E8EA9F4C84C9}"/>
          </ac:spMkLst>
        </pc:spChg>
        <pc:spChg chg="add mod">
          <ac:chgData name="Weifeng Xu" userId="e7aed605-a3dd-4d5a-a692-a87037af107b" providerId="ADAL" clId="{30347802-9C65-42D2-9A14-182449421AC0}" dt="2025-05-14T01:22:12.587" v="329" actId="6549"/>
          <ac:spMkLst>
            <pc:docMk/>
            <pc:sldMk cId="1210978966" sldId="261"/>
            <ac:spMk id="3" creationId="{6FFE95C8-27A8-77E1-C0FD-0DBD7484F4FA}"/>
          </ac:spMkLst>
        </pc:spChg>
      </pc:sldChg>
      <pc:sldChg chg="addSp modSp new mod">
        <pc:chgData name="Weifeng Xu" userId="e7aed605-a3dd-4d5a-a692-a87037af107b" providerId="ADAL" clId="{30347802-9C65-42D2-9A14-182449421AC0}" dt="2025-05-14T01:26:35.031" v="361" actId="1076"/>
        <pc:sldMkLst>
          <pc:docMk/>
          <pc:sldMk cId="1815077138" sldId="262"/>
        </pc:sldMkLst>
        <pc:spChg chg="mod">
          <ac:chgData name="Weifeng Xu" userId="e7aed605-a3dd-4d5a-a692-a87037af107b" providerId="ADAL" clId="{30347802-9C65-42D2-9A14-182449421AC0}" dt="2025-05-14T01:23:21.665" v="332"/>
          <ac:spMkLst>
            <pc:docMk/>
            <pc:sldMk cId="1815077138" sldId="262"/>
            <ac:spMk id="2" creationId="{75551B5C-E760-B68E-1CCE-1B3C9E64E31A}"/>
          </ac:spMkLst>
        </pc:spChg>
        <pc:spChg chg="mod">
          <ac:chgData name="Weifeng Xu" userId="e7aed605-a3dd-4d5a-a692-a87037af107b" providerId="ADAL" clId="{30347802-9C65-42D2-9A14-182449421AC0}" dt="2025-05-14T01:25:34.299" v="359" actId="14100"/>
          <ac:spMkLst>
            <pc:docMk/>
            <pc:sldMk cId="1815077138" sldId="262"/>
            <ac:spMk id="3" creationId="{1AD464C7-3FCF-E428-280A-2022618B54BE}"/>
          </ac:spMkLst>
        </pc:spChg>
        <pc:picChg chg="add mod">
          <ac:chgData name="Weifeng Xu" userId="e7aed605-a3dd-4d5a-a692-a87037af107b" providerId="ADAL" clId="{30347802-9C65-42D2-9A14-182449421AC0}" dt="2025-05-14T01:26:35.031" v="361" actId="1076"/>
          <ac:picMkLst>
            <pc:docMk/>
            <pc:sldMk cId="1815077138" sldId="262"/>
            <ac:picMk id="5" creationId="{2F4CC283-C4F0-750E-F63C-D62ED10B342C}"/>
          </ac:picMkLst>
        </pc:picChg>
      </pc:sldChg>
      <pc:sldChg chg="del">
        <pc:chgData name="Weifeng Xu" userId="e7aed605-a3dd-4d5a-a692-a87037af107b" providerId="ADAL" clId="{30347802-9C65-42D2-9A14-182449421AC0}" dt="2025-05-13T23:45:38.246" v="72" actId="47"/>
        <pc:sldMkLst>
          <pc:docMk/>
          <pc:sldMk cId="541577434" sldId="263"/>
        </pc:sldMkLst>
      </pc:sldChg>
      <pc:sldChg chg="addSp delSp modSp new mod">
        <pc:chgData name="Weifeng Xu" userId="e7aed605-a3dd-4d5a-a692-a87037af107b" providerId="ADAL" clId="{30347802-9C65-42D2-9A14-182449421AC0}" dt="2025-05-14T01:30:38.912" v="398" actId="14"/>
        <pc:sldMkLst>
          <pc:docMk/>
          <pc:sldMk cId="757013594" sldId="263"/>
        </pc:sldMkLst>
        <pc:spChg chg="mod">
          <ac:chgData name="Weifeng Xu" userId="e7aed605-a3dd-4d5a-a692-a87037af107b" providerId="ADAL" clId="{30347802-9C65-42D2-9A14-182449421AC0}" dt="2025-05-14T01:30:00.501" v="378" actId="20577"/>
          <ac:spMkLst>
            <pc:docMk/>
            <pc:sldMk cId="757013594" sldId="263"/>
            <ac:spMk id="2" creationId="{C8A6F74F-706D-5EC4-0DC0-268770162AE9}"/>
          </ac:spMkLst>
        </pc:spChg>
        <pc:spChg chg="add del mod">
          <ac:chgData name="Weifeng Xu" userId="e7aed605-a3dd-4d5a-a692-a87037af107b" providerId="ADAL" clId="{30347802-9C65-42D2-9A14-182449421AC0}" dt="2025-05-14T01:30:38.912" v="398" actId="14"/>
          <ac:spMkLst>
            <pc:docMk/>
            <pc:sldMk cId="757013594" sldId="263"/>
            <ac:spMk id="3" creationId="{11FC3A90-84A2-81A8-93C1-2A846BE02547}"/>
          </ac:spMkLst>
        </pc:spChg>
        <pc:spChg chg="add mod">
          <ac:chgData name="Weifeng Xu" userId="e7aed605-a3dd-4d5a-a692-a87037af107b" providerId="ADAL" clId="{30347802-9C65-42D2-9A14-182449421AC0}" dt="2025-05-14T01:29:42.573" v="366"/>
          <ac:spMkLst>
            <pc:docMk/>
            <pc:sldMk cId="757013594" sldId="263"/>
            <ac:spMk id="4" creationId="{403CD068-D821-3F20-FB71-A6FA3646704D}"/>
          </ac:spMkLst>
        </pc:spChg>
      </pc:sldChg>
      <pc:sldChg chg="modSp new mod">
        <pc:chgData name="Weifeng Xu" userId="e7aed605-a3dd-4d5a-a692-a87037af107b" providerId="ADAL" clId="{30347802-9C65-42D2-9A14-182449421AC0}" dt="2025-05-14T01:35:04.524" v="401"/>
        <pc:sldMkLst>
          <pc:docMk/>
          <pc:sldMk cId="2715505022" sldId="264"/>
        </pc:sldMkLst>
        <pc:spChg chg="mod">
          <ac:chgData name="Weifeng Xu" userId="e7aed605-a3dd-4d5a-a692-a87037af107b" providerId="ADAL" clId="{30347802-9C65-42D2-9A14-182449421AC0}" dt="2025-05-14T01:34:55.487" v="400"/>
          <ac:spMkLst>
            <pc:docMk/>
            <pc:sldMk cId="2715505022" sldId="264"/>
            <ac:spMk id="2" creationId="{3C4268E6-278F-A850-E911-4EA1358EE682}"/>
          </ac:spMkLst>
        </pc:spChg>
        <pc:spChg chg="mod">
          <ac:chgData name="Weifeng Xu" userId="e7aed605-a3dd-4d5a-a692-a87037af107b" providerId="ADAL" clId="{30347802-9C65-42D2-9A14-182449421AC0}" dt="2025-05-14T01:35:04.524" v="401"/>
          <ac:spMkLst>
            <pc:docMk/>
            <pc:sldMk cId="2715505022" sldId="264"/>
            <ac:spMk id="3" creationId="{A78AE6C5-5B3E-7658-D74A-051A8356DB31}"/>
          </ac:spMkLst>
        </pc:spChg>
      </pc:sldChg>
      <pc:sldChg chg="del">
        <pc:chgData name="Weifeng Xu" userId="e7aed605-a3dd-4d5a-a692-a87037af107b" providerId="ADAL" clId="{30347802-9C65-42D2-9A14-182449421AC0}" dt="2025-05-13T23:45:38.299" v="74" actId="47"/>
        <pc:sldMkLst>
          <pc:docMk/>
          <pc:sldMk cId="4109817222" sldId="264"/>
        </pc:sldMkLst>
      </pc:sldChg>
      <pc:sldChg chg="del">
        <pc:chgData name="Weifeng Xu" userId="e7aed605-a3dd-4d5a-a692-a87037af107b" providerId="ADAL" clId="{30347802-9C65-42D2-9A14-182449421AC0}" dt="2025-05-13T23:45:38.370" v="76" actId="47"/>
        <pc:sldMkLst>
          <pc:docMk/>
          <pc:sldMk cId="2460522592" sldId="265"/>
        </pc:sldMkLst>
      </pc:sldChg>
      <pc:sldChg chg="del">
        <pc:chgData name="Weifeng Xu" userId="e7aed605-a3dd-4d5a-a692-a87037af107b" providerId="ADAL" clId="{30347802-9C65-42D2-9A14-182449421AC0}" dt="2025-05-13T23:45:38.412" v="77" actId="47"/>
        <pc:sldMkLst>
          <pc:docMk/>
          <pc:sldMk cId="4202676483" sldId="266"/>
        </pc:sldMkLst>
      </pc:sldChg>
      <pc:sldChg chg="del">
        <pc:chgData name="Weifeng Xu" userId="e7aed605-a3dd-4d5a-a692-a87037af107b" providerId="ADAL" clId="{30347802-9C65-42D2-9A14-182449421AC0}" dt="2025-05-13T23:45:38.271" v="73" actId="47"/>
        <pc:sldMkLst>
          <pc:docMk/>
          <pc:sldMk cId="86561853" sldId="267"/>
        </pc:sldMkLst>
      </pc:sldChg>
      <pc:sldChg chg="del">
        <pc:chgData name="Weifeng Xu" userId="e7aed605-a3dd-4d5a-a692-a87037af107b" providerId="ADAL" clId="{30347802-9C65-42D2-9A14-182449421AC0}" dt="2025-05-13T23:45:38.477" v="79" actId="47"/>
        <pc:sldMkLst>
          <pc:docMk/>
          <pc:sldMk cId="2452082469" sldId="268"/>
        </pc:sldMkLst>
      </pc:sldChg>
      <pc:sldChg chg="del">
        <pc:chgData name="Weifeng Xu" userId="e7aed605-a3dd-4d5a-a692-a87037af107b" providerId="ADAL" clId="{30347802-9C65-42D2-9A14-182449421AC0}" dt="2025-05-13T23:45:37.493" v="68" actId="47"/>
        <pc:sldMkLst>
          <pc:docMk/>
          <pc:sldMk cId="1533910329" sldId="269"/>
        </pc:sldMkLst>
      </pc:sldChg>
      <pc:sldChg chg="del">
        <pc:chgData name="Weifeng Xu" userId="e7aed605-a3dd-4d5a-a692-a87037af107b" providerId="ADAL" clId="{30347802-9C65-42D2-9A14-182449421AC0}" dt="2025-05-13T23:45:37.667" v="69" actId="47"/>
        <pc:sldMkLst>
          <pc:docMk/>
          <pc:sldMk cId="2434111921" sldId="270"/>
        </pc:sldMkLst>
      </pc:sldChg>
      <pc:sldChg chg="del">
        <pc:chgData name="Weifeng Xu" userId="e7aed605-a3dd-4d5a-a692-a87037af107b" providerId="ADAL" clId="{30347802-9C65-42D2-9A14-182449421AC0}" dt="2025-05-13T23:45:38.173" v="70" actId="47"/>
        <pc:sldMkLst>
          <pc:docMk/>
          <pc:sldMk cId="3407768076" sldId="271"/>
        </pc:sldMkLst>
      </pc:sldChg>
      <pc:sldChg chg="del">
        <pc:chgData name="Weifeng Xu" userId="e7aed605-a3dd-4d5a-a692-a87037af107b" providerId="ADAL" clId="{30347802-9C65-42D2-9A14-182449421AC0}" dt="2025-05-13T23:45:38.336" v="75" actId="47"/>
        <pc:sldMkLst>
          <pc:docMk/>
          <pc:sldMk cId="3267955198" sldId="272"/>
        </pc:sldMkLst>
      </pc:sldChg>
      <pc:sldChg chg="del">
        <pc:chgData name="Weifeng Xu" userId="e7aed605-a3dd-4d5a-a692-a87037af107b" providerId="ADAL" clId="{30347802-9C65-42D2-9A14-182449421AC0}" dt="2025-05-13T23:45:39.148" v="80" actId="47"/>
        <pc:sldMkLst>
          <pc:docMk/>
          <pc:sldMk cId="123998257" sldId="273"/>
        </pc:sldMkLst>
      </pc:sldChg>
      <pc:sldChg chg="del">
        <pc:chgData name="Weifeng Xu" userId="e7aed605-a3dd-4d5a-a692-a87037af107b" providerId="ADAL" clId="{30347802-9C65-42D2-9A14-182449421AC0}" dt="2025-05-13T23:45:39.656" v="81" actId="47"/>
        <pc:sldMkLst>
          <pc:docMk/>
          <pc:sldMk cId="2691624364" sldId="274"/>
        </pc:sldMkLst>
      </pc:sldChg>
      <pc:sldChg chg="del">
        <pc:chgData name="Weifeng Xu" userId="e7aed605-a3dd-4d5a-a692-a87037af107b" providerId="ADAL" clId="{30347802-9C65-42D2-9A14-182449421AC0}" dt="2025-05-13T23:45:39.698" v="82" actId="47"/>
        <pc:sldMkLst>
          <pc:docMk/>
          <pc:sldMk cId="335620739" sldId="275"/>
        </pc:sldMkLst>
      </pc:sldChg>
      <pc:sldChg chg="del">
        <pc:chgData name="Weifeng Xu" userId="e7aed605-a3dd-4d5a-a692-a87037af107b" providerId="ADAL" clId="{30347802-9C65-42D2-9A14-182449421AC0}" dt="2025-05-13T23:45:39.724" v="83" actId="47"/>
        <pc:sldMkLst>
          <pc:docMk/>
          <pc:sldMk cId="1706777646" sldId="276"/>
        </pc:sldMkLst>
      </pc:sldChg>
      <pc:sldChg chg="del">
        <pc:chgData name="Weifeng Xu" userId="e7aed605-a3dd-4d5a-a692-a87037af107b" providerId="ADAL" clId="{30347802-9C65-42D2-9A14-182449421AC0}" dt="2025-05-13T23:45:39.769" v="84" actId="47"/>
        <pc:sldMkLst>
          <pc:docMk/>
          <pc:sldMk cId="729748050" sldId="277"/>
        </pc:sldMkLst>
      </pc:sldChg>
      <pc:sldChg chg="del">
        <pc:chgData name="Weifeng Xu" userId="e7aed605-a3dd-4d5a-a692-a87037af107b" providerId="ADAL" clId="{30347802-9C65-42D2-9A14-182449421AC0}" dt="2025-05-13T23:45:39.797" v="85" actId="47"/>
        <pc:sldMkLst>
          <pc:docMk/>
          <pc:sldMk cId="2625883836" sldId="278"/>
        </pc:sldMkLst>
      </pc:sldChg>
      <pc:sldChg chg="del">
        <pc:chgData name="Weifeng Xu" userId="e7aed605-a3dd-4d5a-a692-a87037af107b" providerId="ADAL" clId="{30347802-9C65-42D2-9A14-182449421AC0}" dt="2025-05-13T23:45:39.821" v="86" actId="47"/>
        <pc:sldMkLst>
          <pc:docMk/>
          <pc:sldMk cId="1124268826" sldId="279"/>
        </pc:sldMkLst>
      </pc:sldChg>
      <pc:sldChg chg="del">
        <pc:chgData name="Weifeng Xu" userId="e7aed605-a3dd-4d5a-a692-a87037af107b" providerId="ADAL" clId="{30347802-9C65-42D2-9A14-182449421AC0}" dt="2025-05-13T23:45:40.579" v="88" actId="47"/>
        <pc:sldMkLst>
          <pc:docMk/>
          <pc:sldMk cId="1156439318" sldId="280"/>
        </pc:sldMkLst>
      </pc:sldChg>
      <pc:sldChg chg="del">
        <pc:chgData name="Weifeng Xu" userId="e7aed605-a3dd-4d5a-a692-a87037af107b" providerId="ADAL" clId="{30347802-9C65-42D2-9A14-182449421AC0}" dt="2025-05-13T23:45:39.865" v="87" actId="47"/>
        <pc:sldMkLst>
          <pc:docMk/>
          <pc:sldMk cId="1238643883" sldId="281"/>
        </pc:sldMkLst>
      </pc:sldChg>
      <pc:sldChg chg="del">
        <pc:chgData name="Weifeng Xu" userId="e7aed605-a3dd-4d5a-a692-a87037af107b" providerId="ADAL" clId="{30347802-9C65-42D2-9A14-182449421AC0}" dt="2025-05-13T23:45:40.850" v="89" actId="47"/>
        <pc:sldMkLst>
          <pc:docMk/>
          <pc:sldMk cId="3302196761" sldId="282"/>
        </pc:sldMkLst>
      </pc:sldChg>
      <pc:sldChg chg="del">
        <pc:chgData name="Weifeng Xu" userId="e7aed605-a3dd-4d5a-a692-a87037af107b" providerId="ADAL" clId="{30347802-9C65-42D2-9A14-182449421AC0}" dt="2025-05-13T23:45:41.031" v="90" actId="47"/>
        <pc:sldMkLst>
          <pc:docMk/>
          <pc:sldMk cId="3728536507" sldId="283"/>
        </pc:sldMkLst>
      </pc:sldChg>
      <pc:sldChg chg="del">
        <pc:chgData name="Weifeng Xu" userId="e7aed605-a3dd-4d5a-a692-a87037af107b" providerId="ADAL" clId="{30347802-9C65-42D2-9A14-182449421AC0}" dt="2025-05-13T23:45:41.339" v="91" actId="47"/>
        <pc:sldMkLst>
          <pc:docMk/>
          <pc:sldMk cId="2713869841" sldId="284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99E7DBB8-0B00-463F-B90F-88F2FF9D1B2C}"/>
    <pc:docChg chg="undo redo custSel addSld delSld modSld sldOrd">
      <pc:chgData name="Weifeng Xu" userId="e7aed605-a3dd-4d5a-a692-a87037af107b" providerId="ADAL" clId="{99E7DBB8-0B00-463F-B90F-88F2FF9D1B2C}" dt="2025-05-10T15:04:38.447" v="1972"/>
      <pc:docMkLst>
        <pc:docMk/>
      </pc:docMkLst>
      <pc:sldChg chg="del">
        <pc:chgData name="Weifeng Xu" userId="e7aed605-a3dd-4d5a-a692-a87037af107b" providerId="ADAL" clId="{99E7DBB8-0B00-463F-B90F-88F2FF9D1B2C}" dt="2025-05-09T00:56:53.206" v="42" actId="47"/>
        <pc:sldMkLst>
          <pc:docMk/>
          <pc:sldMk cId="1325061211" sldId="256"/>
        </pc:sldMkLst>
      </pc:sldChg>
      <pc:sldChg chg="addSp modSp new mod">
        <pc:chgData name="Weifeng Xu" userId="e7aed605-a3dd-4d5a-a692-a87037af107b" providerId="ADAL" clId="{99E7DBB8-0B00-463F-B90F-88F2FF9D1B2C}" dt="2025-05-09T13:48:29.267" v="662" actId="20577"/>
        <pc:sldMkLst>
          <pc:docMk/>
          <pc:sldMk cId="4229613289" sldId="256"/>
        </pc:sldMkLst>
        <pc:spChg chg="mod">
          <ac:chgData name="Weifeng Xu" userId="e7aed605-a3dd-4d5a-a692-a87037af107b" providerId="ADAL" clId="{99E7DBB8-0B00-463F-B90F-88F2FF9D1B2C}" dt="2025-05-09T13:48:29.267" v="662" actId="20577"/>
          <ac:spMkLst>
            <pc:docMk/>
            <pc:sldMk cId="4229613289" sldId="256"/>
            <ac:spMk id="2" creationId="{73048C73-D1CA-0BE8-0077-80ECB9E744B2}"/>
          </ac:spMkLst>
        </pc:spChg>
      </pc:sldChg>
      <pc:sldChg chg="addSp delSp modSp new mod">
        <pc:chgData name="Weifeng Xu" userId="e7aed605-a3dd-4d5a-a692-a87037af107b" providerId="ADAL" clId="{99E7DBB8-0B00-463F-B90F-88F2FF9D1B2C}" dt="2025-05-09T02:20:02.586" v="219" actId="21"/>
        <pc:sldMkLst>
          <pc:docMk/>
          <pc:sldMk cId="2080425308" sldId="257"/>
        </pc:sldMkLst>
      </pc:sldChg>
      <pc:sldChg chg="del">
        <pc:chgData name="Weifeng Xu" userId="e7aed605-a3dd-4d5a-a692-a87037af107b" providerId="ADAL" clId="{99E7DBB8-0B00-463F-B90F-88F2FF9D1B2C}" dt="2025-05-09T00:56:48.817" v="0" actId="47"/>
        <pc:sldMkLst>
          <pc:docMk/>
          <pc:sldMk cId="3637650244" sldId="257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01:22:39.424" v="97" actId="47"/>
        <pc:sldMkLst>
          <pc:docMk/>
          <pc:sldMk cId="783051541" sldId="258"/>
        </pc:sldMkLst>
      </pc:sldChg>
      <pc:sldChg chg="del">
        <pc:chgData name="Weifeng Xu" userId="e7aed605-a3dd-4d5a-a692-a87037af107b" providerId="ADAL" clId="{99E7DBB8-0B00-463F-B90F-88F2FF9D1B2C}" dt="2025-05-09T00:56:49.327" v="1" actId="47"/>
        <pc:sldMkLst>
          <pc:docMk/>
          <pc:sldMk cId="2656776715" sldId="258"/>
        </pc:sldMkLst>
      </pc:sldChg>
      <pc:sldChg chg="del">
        <pc:chgData name="Weifeng Xu" userId="e7aed605-a3dd-4d5a-a692-a87037af107b" providerId="ADAL" clId="{99E7DBB8-0B00-463F-B90F-88F2FF9D1B2C}" dt="2025-05-09T00:56:49.351" v="2" actId="47"/>
        <pc:sldMkLst>
          <pc:docMk/>
          <pc:sldMk cId="727829765" sldId="259"/>
        </pc:sldMkLst>
      </pc:sldChg>
      <pc:sldChg chg="addSp delSp modSp new mod ord modClrScheme chgLayout">
        <pc:chgData name="Weifeng Xu" userId="e7aed605-a3dd-4d5a-a692-a87037af107b" providerId="ADAL" clId="{99E7DBB8-0B00-463F-B90F-88F2FF9D1B2C}" dt="2025-05-09T14:56:36.715" v="1127" actId="113"/>
        <pc:sldMkLst>
          <pc:docMk/>
          <pc:sldMk cId="1414809203" sldId="259"/>
        </pc:sldMkLst>
      </pc:sldChg>
      <pc:sldChg chg="del">
        <pc:chgData name="Weifeng Xu" userId="e7aed605-a3dd-4d5a-a692-a87037af107b" providerId="ADAL" clId="{99E7DBB8-0B00-463F-B90F-88F2FF9D1B2C}" dt="2025-05-09T00:56:49.538" v="4" actId="47"/>
        <pc:sldMkLst>
          <pc:docMk/>
          <pc:sldMk cId="1840264368" sldId="260"/>
        </pc:sldMkLst>
      </pc:sldChg>
      <pc:sldChg chg="modSp new mod ord">
        <pc:chgData name="Weifeng Xu" userId="e7aed605-a3dd-4d5a-a692-a87037af107b" providerId="ADAL" clId="{99E7DBB8-0B00-463F-B90F-88F2FF9D1B2C}" dt="2025-05-09T14:42:46.320" v="1024" actId="6549"/>
        <pc:sldMkLst>
          <pc:docMk/>
          <pc:sldMk cId="2555509167" sldId="260"/>
        </pc:sldMkLst>
      </pc:sldChg>
      <pc:sldChg chg="addSp delSp modSp new add del mod ord modNotesTx">
        <pc:chgData name="Weifeng Xu" userId="e7aed605-a3dd-4d5a-a692-a87037af107b" providerId="ADAL" clId="{99E7DBB8-0B00-463F-B90F-88F2FF9D1B2C}" dt="2025-05-09T13:51:08.563" v="723" actId="20577"/>
        <pc:sldMkLst>
          <pc:docMk/>
          <pc:sldMk cId="108116971" sldId="261"/>
        </pc:sldMkLst>
      </pc:sldChg>
      <pc:sldChg chg="del">
        <pc:chgData name="Weifeng Xu" userId="e7aed605-a3dd-4d5a-a692-a87037af107b" providerId="ADAL" clId="{99E7DBB8-0B00-463F-B90F-88F2FF9D1B2C}" dt="2025-05-09T00:56:49.622" v="6" actId="47"/>
        <pc:sldMkLst>
          <pc:docMk/>
          <pc:sldMk cId="4111090122" sldId="261"/>
        </pc:sldMkLst>
      </pc:sldChg>
      <pc:sldChg chg="del">
        <pc:chgData name="Weifeng Xu" userId="e7aed605-a3dd-4d5a-a692-a87037af107b" providerId="ADAL" clId="{99E7DBB8-0B00-463F-B90F-88F2FF9D1B2C}" dt="2025-05-09T00:56:49.670" v="7" actId="47"/>
        <pc:sldMkLst>
          <pc:docMk/>
          <pc:sldMk cId="2317883494" sldId="262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13:54:30.871" v="739" actId="47"/>
        <pc:sldMkLst>
          <pc:docMk/>
          <pc:sldMk cId="3888142425" sldId="26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4:28.037" v="336" actId="1076"/>
        <pc:sldMkLst>
          <pc:docMk/>
          <pc:sldMk cId="541577434" sldId="263"/>
        </pc:sldMkLst>
      </pc:sldChg>
      <pc:sldChg chg="del">
        <pc:chgData name="Weifeng Xu" userId="e7aed605-a3dd-4d5a-a692-a87037af107b" providerId="ADAL" clId="{99E7DBB8-0B00-463F-B90F-88F2FF9D1B2C}" dt="2025-05-09T00:56:49.721" v="9" actId="47"/>
        <pc:sldMkLst>
          <pc:docMk/>
          <pc:sldMk cId="811983070" sldId="263"/>
        </pc:sldMkLst>
      </pc:sldChg>
      <pc:sldChg chg="del">
        <pc:chgData name="Weifeng Xu" userId="e7aed605-a3dd-4d5a-a692-a87037af107b" providerId="ADAL" clId="{99E7DBB8-0B00-463F-B90F-88F2FF9D1B2C}" dt="2025-05-09T00:56:49.750" v="10" actId="47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5:28.386" v="376" actId="1076"/>
        <pc:sldMkLst>
          <pc:docMk/>
          <pc:sldMk cId="4109817222" sldId="264"/>
        </pc:sldMkLst>
      </pc:sldChg>
      <pc:sldChg chg="del">
        <pc:chgData name="Weifeng Xu" userId="e7aed605-a3dd-4d5a-a692-a87037af107b" providerId="ADAL" clId="{99E7DBB8-0B00-463F-B90F-88F2FF9D1B2C}" dt="2025-05-09T00:56:49.776" v="11" actId="47"/>
        <pc:sldMkLst>
          <pc:docMk/>
          <pc:sldMk cId="1407222423" sldId="26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3:15:56.890" v="1698" actId="14100"/>
        <pc:sldMkLst>
          <pc:docMk/>
          <pc:sldMk cId="2460522592" sldId="265"/>
        </pc:sldMkLst>
      </pc:sldChg>
      <pc:sldChg chg="del">
        <pc:chgData name="Weifeng Xu" userId="e7aed605-a3dd-4d5a-a692-a87037af107b" providerId="ADAL" clId="{99E7DBB8-0B00-463F-B90F-88F2FF9D1B2C}" dt="2025-05-09T00:56:51.053" v="18" actId="47"/>
        <pc:sldMkLst>
          <pc:docMk/>
          <pc:sldMk cId="765826211" sldId="266"/>
        </pc:sldMkLst>
      </pc:sldChg>
      <pc:sldChg chg="addSp delSp modSp new mod">
        <pc:chgData name="Weifeng Xu" userId="e7aed605-a3dd-4d5a-a692-a87037af107b" providerId="ADAL" clId="{99E7DBB8-0B00-463F-B90F-88F2FF9D1B2C}" dt="2025-05-09T14:38:22.643" v="950" actId="14100"/>
        <pc:sldMkLst>
          <pc:docMk/>
          <pc:sldMk cId="4202676483" sldId="266"/>
        </pc:sldMkLst>
      </pc:sldChg>
      <pc:sldChg chg="addSp delSp new mod modClrScheme chgLayout">
        <pc:chgData name="Weifeng Xu" userId="e7aed605-a3dd-4d5a-a692-a87037af107b" providerId="ADAL" clId="{99E7DBB8-0B00-463F-B90F-88F2FF9D1B2C}" dt="2025-05-09T11:53:29.113" v="495"/>
        <pc:sldMkLst>
          <pc:docMk/>
          <pc:sldMk cId="86561853" sldId="267"/>
        </pc:sldMkLst>
      </pc:sldChg>
      <pc:sldChg chg="del">
        <pc:chgData name="Weifeng Xu" userId="e7aed605-a3dd-4d5a-a692-a87037af107b" providerId="ADAL" clId="{99E7DBB8-0B00-463F-B90F-88F2FF9D1B2C}" dt="2025-05-09T00:56:49.696" v="8" actId="47"/>
        <pc:sldMkLst>
          <pc:docMk/>
          <pc:sldMk cId="3504296645" sldId="267"/>
        </pc:sldMkLst>
      </pc:sldChg>
      <pc:sldChg chg="del">
        <pc:chgData name="Weifeng Xu" userId="e7aed605-a3dd-4d5a-a692-a87037af107b" providerId="ADAL" clId="{99E7DBB8-0B00-463F-B90F-88F2FF9D1B2C}" dt="2025-05-09T00:56:51.086" v="19" actId="47"/>
        <pc:sldMkLst>
          <pc:docMk/>
          <pc:sldMk cId="679910618" sldId="268"/>
        </pc:sldMkLst>
      </pc:sldChg>
      <pc:sldChg chg="addSp delSp modSp add mod ord modClrScheme chgLayout">
        <pc:chgData name="Weifeng Xu" userId="e7aed605-a3dd-4d5a-a692-a87037af107b" providerId="ADAL" clId="{99E7DBB8-0B00-463F-B90F-88F2FF9D1B2C}" dt="2025-05-10T13:19:26.944" v="1727" actId="1076"/>
        <pc:sldMkLst>
          <pc:docMk/>
          <pc:sldMk cId="2452082469" sldId="268"/>
        </pc:sldMkLst>
      </pc:sldChg>
      <pc:sldChg chg="addSp delSp modSp new add del mod modClrScheme chgLayout">
        <pc:chgData name="Weifeng Xu" userId="e7aed605-a3dd-4d5a-a692-a87037af107b" providerId="ADAL" clId="{99E7DBB8-0B00-463F-B90F-88F2FF9D1B2C}" dt="2025-05-09T12:58:42.375" v="564" actId="26606"/>
        <pc:sldMkLst>
          <pc:docMk/>
          <pc:sldMk cId="1533910329" sldId="269"/>
        </pc:sldMkLst>
      </pc:sldChg>
      <pc:sldChg chg="del">
        <pc:chgData name="Weifeng Xu" userId="e7aed605-a3dd-4d5a-a692-a87037af107b" providerId="ADAL" clId="{99E7DBB8-0B00-463F-B90F-88F2FF9D1B2C}" dt="2025-05-09T00:56:49.818" v="12" actId="47"/>
        <pc:sldMkLst>
          <pc:docMk/>
          <pc:sldMk cId="2594904362" sldId="269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3:49:12.279" v="665"/>
        <pc:sldMkLst>
          <pc:docMk/>
          <pc:sldMk cId="2434111921" sldId="270"/>
        </pc:sldMkLst>
      </pc:sldChg>
      <pc:sldChg chg="del">
        <pc:chgData name="Weifeng Xu" userId="e7aed605-a3dd-4d5a-a692-a87037af107b" providerId="ADAL" clId="{99E7DBB8-0B00-463F-B90F-88F2FF9D1B2C}" dt="2025-05-09T00:56:49.861" v="13" actId="47"/>
        <pc:sldMkLst>
          <pc:docMk/>
          <pc:sldMk cId="3508688350" sldId="270"/>
        </pc:sldMkLst>
      </pc:sldChg>
      <pc:sldChg chg="del">
        <pc:chgData name="Weifeng Xu" userId="e7aed605-a3dd-4d5a-a692-a87037af107b" providerId="ADAL" clId="{99E7DBB8-0B00-463F-B90F-88F2FF9D1B2C}" dt="2025-05-09T00:56:50.987" v="16" actId="47"/>
        <pc:sldMkLst>
          <pc:docMk/>
          <pc:sldMk cId="2923167307" sldId="271"/>
        </pc:sldMkLst>
      </pc:sldChg>
      <pc:sldChg chg="addSp modSp add mod">
        <pc:chgData name="Weifeng Xu" userId="e7aed605-a3dd-4d5a-a692-a87037af107b" providerId="ADAL" clId="{99E7DBB8-0B00-463F-B90F-88F2FF9D1B2C}" dt="2025-05-09T14:04:35.998" v="830" actId="1076"/>
        <pc:sldMkLst>
          <pc:docMk/>
          <pc:sldMk cId="3407768076" sldId="271"/>
        </pc:sldMkLst>
      </pc:sldChg>
      <pc:sldChg chg="del">
        <pc:chgData name="Weifeng Xu" userId="e7aed605-a3dd-4d5a-a692-a87037af107b" providerId="ADAL" clId="{99E7DBB8-0B00-463F-B90F-88F2FF9D1B2C}" dt="2025-05-09T00:56:51.116" v="20" actId="47"/>
        <pc:sldMkLst>
          <pc:docMk/>
          <pc:sldMk cId="868934236" sldId="272"/>
        </pc:sldMkLst>
      </pc:sldChg>
      <pc:sldChg chg="modSp add mod ord">
        <pc:chgData name="Weifeng Xu" userId="e7aed605-a3dd-4d5a-a692-a87037af107b" providerId="ADAL" clId="{99E7DBB8-0B00-463F-B90F-88F2FF9D1B2C}" dt="2025-05-09T14:34:31.799" v="870" actId="20577"/>
        <pc:sldMkLst>
          <pc:docMk/>
          <pc:sldMk cId="3267955198" sldId="27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4:46:16.527" v="1085" actId="20577"/>
        <pc:sldMkLst>
          <pc:docMk/>
          <pc:sldMk cId="123998257" sldId="273"/>
        </pc:sldMkLst>
      </pc:sldChg>
      <pc:sldChg chg="del">
        <pc:chgData name="Weifeng Xu" userId="e7aed605-a3dd-4d5a-a692-a87037af107b" providerId="ADAL" clId="{99E7DBB8-0B00-463F-B90F-88F2FF9D1B2C}" dt="2025-05-09T00:56:49.388" v="3" actId="47"/>
        <pc:sldMkLst>
          <pc:docMk/>
          <pc:sldMk cId="862046090" sldId="273"/>
        </pc:sldMkLst>
      </pc:sldChg>
      <pc:sldChg chg="del">
        <pc:chgData name="Weifeng Xu" userId="e7aed605-a3dd-4d5a-a692-a87037af107b" providerId="ADAL" clId="{99E7DBB8-0B00-463F-B90F-88F2FF9D1B2C}" dt="2025-05-09T00:56:49.592" v="5" actId="47"/>
        <pc:sldMkLst>
          <pc:docMk/>
          <pc:sldMk cId="602319858" sldId="274"/>
        </pc:sldMkLst>
      </pc:sldChg>
      <pc:sldChg chg="addSp modSp new mod">
        <pc:chgData name="Weifeng Xu" userId="e7aed605-a3dd-4d5a-a692-a87037af107b" providerId="ADAL" clId="{99E7DBB8-0B00-463F-B90F-88F2FF9D1B2C}" dt="2025-05-09T14:49:01.193" v="1113" actId="1076"/>
        <pc:sldMkLst>
          <pc:docMk/>
          <pc:sldMk cId="2691624364" sldId="274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6:03:21.115" v="1305" actId="14100"/>
        <pc:sldMkLst>
          <pc:docMk/>
          <pc:sldMk cId="335620739" sldId="275"/>
        </pc:sldMkLst>
      </pc:sldChg>
      <pc:sldChg chg="del">
        <pc:chgData name="Weifeng Xu" userId="e7aed605-a3dd-4d5a-a692-a87037af107b" providerId="ADAL" clId="{99E7DBB8-0B00-463F-B90F-88F2FF9D1B2C}" dt="2025-05-09T00:56:50.476" v="15" actId="47"/>
        <pc:sldMkLst>
          <pc:docMk/>
          <pc:sldMk cId="1760818567" sldId="27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5:27:42.179" v="1279" actId="20577"/>
        <pc:sldMkLst>
          <pc:docMk/>
          <pc:sldMk cId="1706777646" sldId="276"/>
        </pc:sldMkLst>
      </pc:sldChg>
      <pc:sldChg chg="del">
        <pc:chgData name="Weifeng Xu" userId="e7aed605-a3dd-4d5a-a692-a87037af107b" providerId="ADAL" clId="{99E7DBB8-0B00-463F-B90F-88F2FF9D1B2C}" dt="2025-05-09T00:56:51.017" v="17" actId="47"/>
        <pc:sldMkLst>
          <pc:docMk/>
          <pc:sldMk cId="2550957305" sldId="276"/>
        </pc:sldMkLst>
      </pc:sldChg>
      <pc:sldChg chg="addSp delSp modSp new mod">
        <pc:chgData name="Weifeng Xu" userId="e7aed605-a3dd-4d5a-a692-a87037af107b" providerId="ADAL" clId="{99E7DBB8-0B00-463F-B90F-88F2FF9D1B2C}" dt="2025-05-10T01:53:51.094" v="1636" actId="6549"/>
        <pc:sldMkLst>
          <pc:docMk/>
          <pc:sldMk cId="729748050" sldId="277"/>
        </pc:sldMkLst>
      </pc:sldChg>
      <pc:sldChg chg="del">
        <pc:chgData name="Weifeng Xu" userId="e7aed605-a3dd-4d5a-a692-a87037af107b" providerId="ADAL" clId="{99E7DBB8-0B00-463F-B90F-88F2FF9D1B2C}" dt="2025-05-09T00:56:51.278" v="25" actId="47"/>
        <pc:sldMkLst>
          <pc:docMk/>
          <pc:sldMk cId="3185848680" sldId="277"/>
        </pc:sldMkLst>
      </pc:sldChg>
      <pc:sldChg chg="del">
        <pc:chgData name="Weifeng Xu" userId="e7aed605-a3dd-4d5a-a692-a87037af107b" providerId="ADAL" clId="{99E7DBB8-0B00-463F-B90F-88F2FF9D1B2C}" dt="2025-05-09T00:56:51.323" v="26" actId="47"/>
        <pc:sldMkLst>
          <pc:docMk/>
          <pc:sldMk cId="405124300" sldId="278"/>
        </pc:sldMkLst>
      </pc:sldChg>
      <pc:sldChg chg="addSp modSp new mod">
        <pc:chgData name="Weifeng Xu" userId="e7aed605-a3dd-4d5a-a692-a87037af107b" providerId="ADAL" clId="{99E7DBB8-0B00-463F-B90F-88F2FF9D1B2C}" dt="2025-05-10T02:11:14.099" v="1667" actId="207"/>
        <pc:sldMkLst>
          <pc:docMk/>
          <pc:sldMk cId="2625883836" sldId="278"/>
        </pc:sldMkLst>
      </pc:sldChg>
      <pc:sldChg chg="addSp modSp new mod">
        <pc:chgData name="Weifeng Xu" userId="e7aed605-a3dd-4d5a-a692-a87037af107b" providerId="ADAL" clId="{99E7DBB8-0B00-463F-B90F-88F2FF9D1B2C}" dt="2025-05-10T14:25:13.185" v="1849" actId="20577"/>
        <pc:sldMkLst>
          <pc:docMk/>
          <pc:sldMk cId="1124268826" sldId="279"/>
        </pc:sldMkLst>
      </pc:sldChg>
      <pc:sldChg chg="del">
        <pc:chgData name="Weifeng Xu" userId="e7aed605-a3dd-4d5a-a692-a87037af107b" providerId="ADAL" clId="{99E7DBB8-0B00-463F-B90F-88F2FF9D1B2C}" dt="2025-05-09T00:56:51.351" v="27" actId="47"/>
        <pc:sldMkLst>
          <pc:docMk/>
          <pc:sldMk cId="2022899757" sldId="279"/>
        </pc:sldMkLst>
      </pc:sldChg>
      <pc:sldChg chg="addSp delSp modSp new mod">
        <pc:chgData name="Weifeng Xu" userId="e7aed605-a3dd-4d5a-a692-a87037af107b" providerId="ADAL" clId="{99E7DBB8-0B00-463F-B90F-88F2FF9D1B2C}" dt="2025-05-10T14:36:45.391" v="1949" actId="1076"/>
        <pc:sldMkLst>
          <pc:docMk/>
          <pc:sldMk cId="1156439318" sldId="280"/>
        </pc:sldMkLst>
      </pc:sldChg>
      <pc:sldChg chg="del">
        <pc:chgData name="Weifeng Xu" userId="e7aed605-a3dd-4d5a-a692-a87037af107b" providerId="ADAL" clId="{99E7DBB8-0B00-463F-B90F-88F2FF9D1B2C}" dt="2025-05-09T00:56:51.380" v="28" actId="47"/>
        <pc:sldMkLst>
          <pc:docMk/>
          <pc:sldMk cId="2021787752" sldId="280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4:27:39.172" v="1939"/>
        <pc:sldMkLst>
          <pc:docMk/>
          <pc:sldMk cId="1238643883" sldId="281"/>
        </pc:sldMkLst>
      </pc:sldChg>
      <pc:sldChg chg="del">
        <pc:chgData name="Weifeng Xu" userId="e7aed605-a3dd-4d5a-a692-a87037af107b" providerId="ADAL" clId="{99E7DBB8-0B00-463F-B90F-88F2FF9D1B2C}" dt="2025-05-09T00:56:51.407" v="29" actId="47"/>
        <pc:sldMkLst>
          <pc:docMk/>
          <pc:sldMk cId="3900806462" sldId="281"/>
        </pc:sldMkLst>
      </pc:sldChg>
      <pc:sldChg chg="del">
        <pc:chgData name="Weifeng Xu" userId="e7aed605-a3dd-4d5a-a692-a87037af107b" providerId="ADAL" clId="{99E7DBB8-0B00-463F-B90F-88F2FF9D1B2C}" dt="2025-05-09T00:56:51.449" v="30" actId="47"/>
        <pc:sldMkLst>
          <pc:docMk/>
          <pc:sldMk cId="2831829862" sldId="282"/>
        </pc:sldMkLst>
      </pc:sldChg>
      <pc:sldChg chg="addSp modSp new mod modClrScheme chgLayout">
        <pc:chgData name="Weifeng Xu" userId="e7aed605-a3dd-4d5a-a692-a87037af107b" providerId="ADAL" clId="{99E7DBB8-0B00-463F-B90F-88F2FF9D1B2C}" dt="2025-05-10T14:38:50.580" v="1954"/>
        <pc:sldMkLst>
          <pc:docMk/>
          <pc:sldMk cId="3302196761" sldId="28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4:58:41.003" v="1960" actId="22"/>
        <pc:sldMkLst>
          <pc:docMk/>
          <pc:sldMk cId="3728536507" sldId="283"/>
        </pc:sldMkLst>
      </pc:sldChg>
      <pc:sldChg chg="del">
        <pc:chgData name="Weifeng Xu" userId="e7aed605-a3dd-4d5a-a692-a87037af107b" providerId="ADAL" clId="{99E7DBB8-0B00-463F-B90F-88F2FF9D1B2C}" dt="2025-05-09T00:56:51.495" v="31" actId="47"/>
        <pc:sldMkLst>
          <pc:docMk/>
          <pc:sldMk cId="3760669567" sldId="283"/>
        </pc:sldMkLst>
      </pc:sldChg>
      <pc:sldChg chg="del">
        <pc:chgData name="Weifeng Xu" userId="e7aed605-a3dd-4d5a-a692-a87037af107b" providerId="ADAL" clId="{99E7DBB8-0B00-463F-B90F-88F2FF9D1B2C}" dt="2025-05-09T00:56:51.164" v="21" actId="47"/>
        <pc:sldMkLst>
          <pc:docMk/>
          <pc:sldMk cId="2141137123" sldId="284"/>
        </pc:sldMkLst>
      </pc:sldChg>
      <pc:sldChg chg="addSp modSp new mod modClrScheme chgLayout">
        <pc:chgData name="Weifeng Xu" userId="e7aed605-a3dd-4d5a-a692-a87037af107b" providerId="ADAL" clId="{99E7DBB8-0B00-463F-B90F-88F2FF9D1B2C}" dt="2025-05-10T15:04:38.447" v="1972"/>
        <pc:sldMkLst>
          <pc:docMk/>
          <pc:sldMk cId="2713869841" sldId="284"/>
        </pc:sldMkLst>
      </pc:sldChg>
      <pc:sldChg chg="del">
        <pc:chgData name="Weifeng Xu" userId="e7aed605-a3dd-4d5a-a692-a87037af107b" providerId="ADAL" clId="{99E7DBB8-0B00-463F-B90F-88F2FF9D1B2C}" dt="2025-05-09T00:56:51.203" v="22" actId="47"/>
        <pc:sldMkLst>
          <pc:docMk/>
          <pc:sldMk cId="4021924536" sldId="286"/>
        </pc:sldMkLst>
      </pc:sldChg>
      <pc:sldChg chg="del">
        <pc:chgData name="Weifeng Xu" userId="e7aed605-a3dd-4d5a-a692-a87037af107b" providerId="ADAL" clId="{99E7DBB8-0B00-463F-B90F-88F2FF9D1B2C}" dt="2025-05-09T00:56:52.409" v="32" actId="47"/>
        <pc:sldMkLst>
          <pc:docMk/>
          <pc:sldMk cId="214610006" sldId="287"/>
        </pc:sldMkLst>
      </pc:sldChg>
      <pc:sldChg chg="del">
        <pc:chgData name="Weifeng Xu" userId="e7aed605-a3dd-4d5a-a692-a87037af107b" providerId="ADAL" clId="{99E7DBB8-0B00-463F-B90F-88F2FF9D1B2C}" dt="2025-05-09T00:56:52.922" v="33" actId="47"/>
        <pc:sldMkLst>
          <pc:docMk/>
          <pc:sldMk cId="1407769080" sldId="288"/>
        </pc:sldMkLst>
      </pc:sldChg>
      <pc:sldChg chg="del">
        <pc:chgData name="Weifeng Xu" userId="e7aed605-a3dd-4d5a-a692-a87037af107b" providerId="ADAL" clId="{99E7DBB8-0B00-463F-B90F-88F2FF9D1B2C}" dt="2025-05-09T00:56:51.226" v="23" actId="47"/>
        <pc:sldMkLst>
          <pc:docMk/>
          <pc:sldMk cId="104095834" sldId="289"/>
        </pc:sldMkLst>
      </pc:sldChg>
      <pc:sldChg chg="del">
        <pc:chgData name="Weifeng Xu" userId="e7aed605-a3dd-4d5a-a692-a87037af107b" providerId="ADAL" clId="{99E7DBB8-0B00-463F-B90F-88F2FF9D1B2C}" dt="2025-05-09T00:56:49.891" v="14" actId="47"/>
        <pc:sldMkLst>
          <pc:docMk/>
          <pc:sldMk cId="3513636499" sldId="290"/>
        </pc:sldMkLst>
      </pc:sldChg>
      <pc:sldChg chg="del">
        <pc:chgData name="Weifeng Xu" userId="e7aed605-a3dd-4d5a-a692-a87037af107b" providerId="ADAL" clId="{99E7DBB8-0B00-463F-B90F-88F2FF9D1B2C}" dt="2025-05-09T00:56:52.957" v="34" actId="47"/>
        <pc:sldMkLst>
          <pc:docMk/>
          <pc:sldMk cId="767342062" sldId="291"/>
        </pc:sldMkLst>
      </pc:sldChg>
      <pc:sldChg chg="del">
        <pc:chgData name="Weifeng Xu" userId="e7aed605-a3dd-4d5a-a692-a87037af107b" providerId="ADAL" clId="{99E7DBB8-0B00-463F-B90F-88F2FF9D1B2C}" dt="2025-05-09T00:56:52.981" v="35" actId="47"/>
        <pc:sldMkLst>
          <pc:docMk/>
          <pc:sldMk cId="3454193145" sldId="292"/>
        </pc:sldMkLst>
      </pc:sldChg>
      <pc:sldChg chg="del">
        <pc:chgData name="Weifeng Xu" userId="e7aed605-a3dd-4d5a-a692-a87037af107b" providerId="ADAL" clId="{99E7DBB8-0B00-463F-B90F-88F2FF9D1B2C}" dt="2025-05-09T00:56:51.251" v="24" actId="47"/>
        <pc:sldMkLst>
          <pc:docMk/>
          <pc:sldMk cId="2222583924" sldId="293"/>
        </pc:sldMkLst>
      </pc:sldChg>
      <pc:sldChg chg="del">
        <pc:chgData name="Weifeng Xu" userId="e7aed605-a3dd-4d5a-a692-a87037af107b" providerId="ADAL" clId="{99E7DBB8-0B00-463F-B90F-88F2FF9D1B2C}" dt="2025-05-09T00:56:53.023" v="36" actId="47"/>
        <pc:sldMkLst>
          <pc:docMk/>
          <pc:sldMk cId="1894162818" sldId="294"/>
        </pc:sldMkLst>
      </pc:sldChg>
      <pc:sldChg chg="del">
        <pc:chgData name="Weifeng Xu" userId="e7aed605-a3dd-4d5a-a692-a87037af107b" providerId="ADAL" clId="{99E7DBB8-0B00-463F-B90F-88F2FF9D1B2C}" dt="2025-05-09T00:56:53.044" v="37" actId="47"/>
        <pc:sldMkLst>
          <pc:docMk/>
          <pc:sldMk cId="4224664371" sldId="295"/>
        </pc:sldMkLst>
      </pc:sldChg>
      <pc:sldChg chg="del">
        <pc:chgData name="Weifeng Xu" userId="e7aed605-a3dd-4d5a-a692-a87037af107b" providerId="ADAL" clId="{99E7DBB8-0B00-463F-B90F-88F2FF9D1B2C}" dt="2025-05-09T00:56:53.090" v="38" actId="47"/>
        <pc:sldMkLst>
          <pc:docMk/>
          <pc:sldMk cId="720217490" sldId="296"/>
        </pc:sldMkLst>
      </pc:sldChg>
      <pc:sldChg chg="del">
        <pc:chgData name="Weifeng Xu" userId="e7aed605-a3dd-4d5a-a692-a87037af107b" providerId="ADAL" clId="{99E7DBB8-0B00-463F-B90F-88F2FF9D1B2C}" dt="2025-05-09T00:56:53.125" v="39" actId="47"/>
        <pc:sldMkLst>
          <pc:docMk/>
          <pc:sldMk cId="4294253925" sldId="297"/>
        </pc:sldMkLst>
      </pc:sldChg>
      <pc:sldChg chg="del">
        <pc:chgData name="Weifeng Xu" userId="e7aed605-a3dd-4d5a-a692-a87037af107b" providerId="ADAL" clId="{99E7DBB8-0B00-463F-B90F-88F2FF9D1B2C}" dt="2025-05-09T00:56:53.152" v="40" actId="47"/>
        <pc:sldMkLst>
          <pc:docMk/>
          <pc:sldMk cId="2038064399" sldId="298"/>
        </pc:sldMkLst>
      </pc:sldChg>
      <pc:sldChg chg="del">
        <pc:chgData name="Weifeng Xu" userId="e7aed605-a3dd-4d5a-a692-a87037af107b" providerId="ADAL" clId="{99E7DBB8-0B00-463F-B90F-88F2FF9D1B2C}" dt="2025-05-09T00:56:53.180" v="41" actId="47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B29BA757-A9E5-4E35-900E-70A7C044DEA3}"/>
    <pc:docChg chg="undo custSel addSld delSld modSld sldOrd">
      <pc:chgData name="Weifeng Xu" userId="e7aed605-a3dd-4d5a-a692-a87037af107b" providerId="ADAL" clId="{B29BA757-A9E5-4E35-900E-70A7C044DEA3}" dt="2025-05-08T20:26:31.713" v="2302"/>
      <pc:docMkLst>
        <pc:docMk/>
      </pc:docMkLst>
      <pc:sldChg chg="addSp modSp mod">
        <pc:chgData name="Weifeng Xu" userId="e7aed605-a3dd-4d5a-a692-a87037af107b" providerId="ADAL" clId="{B29BA757-A9E5-4E35-900E-70A7C044DEA3}" dt="2025-05-07T14:31:41.747" v="329" actId="1076"/>
        <pc:sldMkLst>
          <pc:docMk/>
          <pc:sldMk cId="1325061211" sldId="256"/>
        </pc:sldMkLst>
      </pc:sldChg>
      <pc:sldChg chg="modSp mod">
        <pc:chgData name="Weifeng Xu" userId="e7aed605-a3dd-4d5a-a692-a87037af107b" providerId="ADAL" clId="{B29BA757-A9E5-4E35-900E-70A7C044DEA3}" dt="2025-05-07T19:12:32.998" v="1316" actId="27636"/>
        <pc:sldMkLst>
          <pc:docMk/>
          <pc:sldMk cId="3637650244" sldId="257"/>
        </pc:sldMkLst>
      </pc:sldChg>
      <pc:sldChg chg="del">
        <pc:chgData name="Weifeng Xu" userId="e7aed605-a3dd-4d5a-a692-a87037af107b" providerId="ADAL" clId="{B29BA757-A9E5-4E35-900E-70A7C044DEA3}" dt="2025-05-07T01:05:38.460" v="1" actId="47"/>
        <pc:sldMkLst>
          <pc:docMk/>
          <pc:sldMk cId="2182874950" sldId="258"/>
        </pc:sldMkLst>
      </pc:sldChg>
      <pc:sldChg chg="modSp new mod">
        <pc:chgData name="Weifeng Xu" userId="e7aed605-a3dd-4d5a-a692-a87037af107b" providerId="ADAL" clId="{B29BA757-A9E5-4E35-900E-70A7C044DEA3}" dt="2025-05-07T01:09:41.997" v="59" actId="15"/>
        <pc:sldMkLst>
          <pc:docMk/>
          <pc:sldMk cId="2656776715" sldId="258"/>
        </pc:sldMkLst>
      </pc:sldChg>
      <pc:sldChg chg="addSp modSp new mod modClrScheme chgLayout">
        <pc:chgData name="Weifeng Xu" userId="e7aed605-a3dd-4d5a-a692-a87037af107b" providerId="ADAL" clId="{B29BA757-A9E5-4E35-900E-70A7C044DEA3}" dt="2025-05-08T16:47:57.135" v="2086" actId="27636"/>
        <pc:sldMkLst>
          <pc:docMk/>
          <pc:sldMk cId="727829765" sldId="259"/>
        </pc:sldMkLst>
      </pc:sldChg>
      <pc:sldChg chg="del">
        <pc:chgData name="Weifeng Xu" userId="e7aed605-a3dd-4d5a-a692-a87037af107b" providerId="ADAL" clId="{B29BA757-A9E5-4E35-900E-70A7C044DEA3}" dt="2025-05-07T01:05:38.614" v="2" actId="47"/>
        <pc:sldMkLst>
          <pc:docMk/>
          <pc:sldMk cId="3948614833" sldId="259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8:32.517" v="715" actId="20577"/>
        <pc:sldMkLst>
          <pc:docMk/>
          <pc:sldMk cId="1840264368" sldId="260"/>
        </pc:sldMkLst>
      </pc:sldChg>
      <pc:sldChg chg="del">
        <pc:chgData name="Weifeng Xu" userId="e7aed605-a3dd-4d5a-a692-a87037af107b" providerId="ADAL" clId="{B29BA757-A9E5-4E35-900E-70A7C044DEA3}" dt="2025-05-07T01:05:38.749" v="3" actId="47"/>
        <pc:sldMkLst>
          <pc:docMk/>
          <pc:sldMk cId="2232272763" sldId="260"/>
        </pc:sldMkLst>
      </pc:sldChg>
      <pc:sldChg chg="del">
        <pc:chgData name="Weifeng Xu" userId="e7aed605-a3dd-4d5a-a692-a87037af107b" providerId="ADAL" clId="{B29BA757-A9E5-4E35-900E-70A7C044DEA3}" dt="2025-05-07T01:05:38.900" v="4" actId="47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07:46.408" v="827" actId="113"/>
        <pc:sldMkLst>
          <pc:docMk/>
          <pc:sldMk cId="4111090122" sldId="261"/>
        </pc:sldMkLst>
      </pc:sldChg>
      <pc:sldChg chg="del">
        <pc:chgData name="Weifeng Xu" userId="e7aed605-a3dd-4d5a-a692-a87037af107b" providerId="ADAL" clId="{B29BA757-A9E5-4E35-900E-70A7C044DEA3}" dt="2025-05-07T01:05:39.385" v="6" actId="47"/>
        <pc:sldMkLst>
          <pc:docMk/>
          <pc:sldMk cId="151526665" sldId="262"/>
        </pc:sldMkLst>
      </pc:sldChg>
      <pc:sldChg chg="addSp delSp modSp new mod">
        <pc:chgData name="Weifeng Xu" userId="e7aed605-a3dd-4d5a-a692-a87037af107b" providerId="ADAL" clId="{B29BA757-A9E5-4E35-900E-70A7C044DEA3}" dt="2025-05-07T02:15:40.306" v="320" actId="20577"/>
        <pc:sldMkLst>
          <pc:docMk/>
          <pc:sldMk cId="2317883494" sldId="262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7.182" v="259" actId="1076"/>
        <pc:sldMkLst>
          <pc:docMk/>
          <pc:sldMk cId="811983070" sldId="263"/>
        </pc:sldMkLst>
      </pc:sldChg>
      <pc:sldChg chg="del">
        <pc:chgData name="Weifeng Xu" userId="e7aed605-a3dd-4d5a-a692-a87037af107b" providerId="ADAL" clId="{B29BA757-A9E5-4E35-900E-70A7C044DEA3}" dt="2025-05-07T01:05:39.039" v="5" actId="47"/>
        <pc:sldMkLst>
          <pc:docMk/>
          <pc:sldMk cId="1683674305" sldId="263"/>
        </pc:sldMkLst>
      </pc:sldChg>
      <pc:sldChg chg="del">
        <pc:chgData name="Weifeng Xu" userId="e7aed605-a3dd-4d5a-a692-a87037af107b" providerId="ADAL" clId="{B29BA757-A9E5-4E35-900E-70A7C044DEA3}" dt="2025-05-07T01:05:39.710" v="7" actId="47"/>
        <pc:sldMkLst>
          <pc:docMk/>
          <pc:sldMk cId="14529535" sldId="264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3.713" v="258" actId="14100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02:00:05.906" v="291" actId="27636"/>
        <pc:sldMkLst>
          <pc:docMk/>
          <pc:sldMk cId="1407222423" sldId="265"/>
        </pc:sldMkLst>
      </pc:sldChg>
      <pc:sldChg chg="del">
        <pc:chgData name="Weifeng Xu" userId="e7aed605-a3dd-4d5a-a692-a87037af107b" providerId="ADAL" clId="{B29BA757-A9E5-4E35-900E-70A7C044DEA3}" dt="2025-05-07T01:05:38.315" v="0" actId="47"/>
        <pc:sldMkLst>
          <pc:docMk/>
          <pc:sldMk cId="2513134488" sldId="265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11:53.180" v="845"/>
        <pc:sldMkLst>
          <pc:docMk/>
          <pc:sldMk cId="765826211" sldId="266"/>
        </pc:sldMkLst>
      </pc:sldChg>
      <pc:sldChg chg="del">
        <pc:chgData name="Weifeng Xu" userId="e7aed605-a3dd-4d5a-a692-a87037af107b" providerId="ADAL" clId="{B29BA757-A9E5-4E35-900E-70A7C044DEA3}" dt="2025-05-07T01:05:40.134" v="10" actId="47"/>
        <pc:sldMkLst>
          <pc:docMk/>
          <pc:sldMk cId="2697101003" sldId="266"/>
        </pc:sldMkLst>
      </pc:sldChg>
      <pc:sldChg chg="new del">
        <pc:chgData name="Weifeng Xu" userId="e7aed605-a3dd-4d5a-a692-a87037af107b" providerId="ADAL" clId="{B29BA757-A9E5-4E35-900E-70A7C044DEA3}" dt="2025-05-07T02:16:40.905" v="322" actId="680"/>
        <pc:sldMkLst>
          <pc:docMk/>
          <pc:sldMk cId="3259922637" sldId="266"/>
        </pc:sldMkLst>
      </pc:sldChg>
      <pc:sldChg chg="del">
        <pc:chgData name="Weifeng Xu" userId="e7aed605-a3dd-4d5a-a692-a87037af107b" providerId="ADAL" clId="{B29BA757-A9E5-4E35-900E-70A7C044DEA3}" dt="2025-05-07T01:05:39.993" v="9" actId="47"/>
        <pc:sldMkLst>
          <pc:docMk/>
          <pc:sldMk cId="2718594992" sldId="267"/>
        </pc:sldMkLst>
      </pc:sldChg>
      <pc:sldChg chg="addSp delSp modSp new mod modClrScheme chgLayout modNotesTx">
        <pc:chgData name="Weifeng Xu" userId="e7aed605-a3dd-4d5a-a692-a87037af107b" providerId="ADAL" clId="{B29BA757-A9E5-4E35-900E-70A7C044DEA3}" dt="2025-05-07T14:46:51.402" v="411" actId="478"/>
        <pc:sldMkLst>
          <pc:docMk/>
          <pc:sldMk cId="3504296645" sldId="267"/>
        </pc:sldMkLst>
      </pc:sldChg>
      <pc:sldChg chg="addSp modSp new mod">
        <pc:chgData name="Weifeng Xu" userId="e7aed605-a3dd-4d5a-a692-a87037af107b" providerId="ADAL" clId="{B29BA757-A9E5-4E35-900E-70A7C044DEA3}" dt="2025-05-07T19:16:35.860" v="1318" actId="1076"/>
        <pc:sldMkLst>
          <pc:docMk/>
          <pc:sldMk cId="679910618" sldId="268"/>
        </pc:sldMkLst>
      </pc:sldChg>
      <pc:sldChg chg="del">
        <pc:chgData name="Weifeng Xu" userId="e7aed605-a3dd-4d5a-a692-a87037af107b" providerId="ADAL" clId="{B29BA757-A9E5-4E35-900E-70A7C044DEA3}" dt="2025-05-07T01:05:40.272" v="11" actId="47"/>
        <pc:sldMkLst>
          <pc:docMk/>
          <pc:sldMk cId="2848934703" sldId="268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40:11.868" v="444" actId="1076"/>
        <pc:sldMkLst>
          <pc:docMk/>
          <pc:sldMk cId="2594904362" sldId="269"/>
        </pc:sldMkLst>
      </pc:sldChg>
      <pc:sldChg chg="del">
        <pc:chgData name="Weifeng Xu" userId="e7aed605-a3dd-4d5a-a692-a87037af107b" providerId="ADAL" clId="{B29BA757-A9E5-4E35-900E-70A7C044DEA3}" dt="2025-05-07T01:05:41.327" v="15" actId="47"/>
        <pc:sldMkLst>
          <pc:docMk/>
          <pc:sldMk cId="2627592652" sldId="269"/>
        </pc:sldMkLst>
      </pc:sldChg>
      <pc:sldChg chg="addSp modSp new mod">
        <pc:chgData name="Weifeng Xu" userId="e7aed605-a3dd-4d5a-a692-a87037af107b" providerId="ADAL" clId="{B29BA757-A9E5-4E35-900E-70A7C044DEA3}" dt="2025-05-08T13:13:14.917" v="2061" actId="1076"/>
        <pc:sldMkLst>
          <pc:docMk/>
          <pc:sldMk cId="3508688350" sldId="270"/>
        </pc:sldMkLst>
      </pc:sldChg>
      <pc:sldChg chg="del">
        <pc:chgData name="Weifeng Xu" userId="e7aed605-a3dd-4d5a-a692-a87037af107b" providerId="ADAL" clId="{B29BA757-A9E5-4E35-900E-70A7C044DEA3}" dt="2025-05-07T01:05:39.869" v="8" actId="47"/>
        <pc:sldMkLst>
          <pc:docMk/>
          <pc:sldMk cId="2150245760" sldId="271"/>
        </pc:sldMkLst>
      </pc:sldChg>
      <pc:sldChg chg="addSp modSp new mod ord">
        <pc:chgData name="Weifeng Xu" userId="e7aed605-a3dd-4d5a-a692-a87037af107b" providerId="ADAL" clId="{B29BA757-A9E5-4E35-900E-70A7C044DEA3}" dt="2025-05-07T16:10:31.408" v="829"/>
        <pc:sldMkLst>
          <pc:docMk/>
          <pc:sldMk cId="2923167307" sldId="27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30:39.819" v="2079" actId="207"/>
        <pc:sldMkLst>
          <pc:docMk/>
          <pc:sldMk cId="868934236" sldId="272"/>
        </pc:sldMkLst>
      </pc:sldChg>
      <pc:sldChg chg="del">
        <pc:chgData name="Weifeng Xu" userId="e7aed605-a3dd-4d5a-a692-a87037af107b" providerId="ADAL" clId="{B29BA757-A9E5-4E35-900E-70A7C044DEA3}" dt="2025-05-07T01:05:41.838" v="16" actId="47"/>
        <pc:sldMkLst>
          <pc:docMk/>
          <pc:sldMk cId="2888544228" sldId="27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4:54.600" v="665" actId="20577"/>
        <pc:sldMkLst>
          <pc:docMk/>
          <pc:sldMk cId="862046090" sldId="273"/>
        </pc:sldMkLst>
      </pc:sldChg>
      <pc:sldChg chg="del">
        <pc:chgData name="Weifeng Xu" userId="e7aed605-a3dd-4d5a-a692-a87037af107b" providerId="ADAL" clId="{B29BA757-A9E5-4E35-900E-70A7C044DEA3}" dt="2025-05-07T01:05:40.913" v="12" actId="47"/>
        <pc:sldMkLst>
          <pc:docMk/>
          <pc:sldMk cId="2994016025" sldId="273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06:14.904" v="769" actId="20577"/>
        <pc:sldMkLst>
          <pc:docMk/>
          <pc:sldMk cId="602319858" sldId="274"/>
        </pc:sldMkLst>
      </pc:sldChg>
      <pc:sldChg chg="del">
        <pc:chgData name="Weifeng Xu" userId="e7aed605-a3dd-4d5a-a692-a87037af107b" providerId="ADAL" clId="{B29BA757-A9E5-4E35-900E-70A7C044DEA3}" dt="2025-05-07T01:05:41.168" v="14" actId="47"/>
        <pc:sldMkLst>
          <pc:docMk/>
          <pc:sldMk cId="1783593539" sldId="274"/>
        </pc:sldMkLst>
      </pc:sldChg>
      <pc:sldChg chg="del">
        <pc:chgData name="Weifeng Xu" userId="e7aed605-a3dd-4d5a-a692-a87037af107b" providerId="ADAL" clId="{B29BA757-A9E5-4E35-900E-70A7C044DEA3}" dt="2025-05-07T01:05:41.058" v="13" actId="47"/>
        <pc:sldMkLst>
          <pc:docMk/>
          <pc:sldMk cId="1245700757" sldId="27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0:51.558" v="834" actId="20577"/>
        <pc:sldMkLst>
          <pc:docMk/>
          <pc:sldMk cId="1760818567" sldId="275"/>
        </pc:sldMkLst>
      </pc:sldChg>
      <pc:sldChg chg="del">
        <pc:chgData name="Weifeng Xu" userId="e7aed605-a3dd-4d5a-a692-a87037af107b" providerId="ADAL" clId="{B29BA757-A9E5-4E35-900E-70A7C044DEA3}" dt="2025-05-07T01:05:41.987" v="17" actId="4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1:45.415" v="843" actId="20577"/>
        <pc:sldMkLst>
          <pc:docMk/>
          <pc:sldMk cId="2550957305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54.334" v="868" actId="20577"/>
        <pc:sldMkLst>
          <pc:docMk/>
          <pc:sldMk cId="3185848680" sldId="277"/>
        </pc:sldMkLst>
      </pc:sldChg>
      <pc:sldChg chg="del">
        <pc:chgData name="Weifeng Xu" userId="e7aed605-a3dd-4d5a-a692-a87037af107b" providerId="ADAL" clId="{B29BA757-A9E5-4E35-900E-70A7C044DEA3}" dt="2025-05-07T01:05:42.120" v="18" actId="47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46.033" v="864" actId="21"/>
        <pc:sldMkLst>
          <pc:docMk/>
          <pc:sldMk cId="405124300" sldId="278"/>
        </pc:sldMkLst>
      </pc:sldChg>
      <pc:sldChg chg="del">
        <pc:chgData name="Weifeng Xu" userId="e7aed605-a3dd-4d5a-a692-a87037af107b" providerId="ADAL" clId="{B29BA757-A9E5-4E35-900E-70A7C044DEA3}" dt="2025-05-07T01:05:42.732" v="19" actId="47"/>
        <pc:sldMkLst>
          <pc:docMk/>
          <pc:sldMk cId="1472723351" sldId="278"/>
        </pc:sldMkLst>
      </pc:sldChg>
      <pc:sldChg chg="addSp modSp new mod">
        <pc:chgData name="Weifeng Xu" userId="e7aed605-a3dd-4d5a-a692-a87037af107b" providerId="ADAL" clId="{B29BA757-A9E5-4E35-900E-70A7C044DEA3}" dt="2025-05-07T16:22:03.960" v="883" actId="6549"/>
        <pc:sldMkLst>
          <pc:docMk/>
          <pc:sldMk cId="2022899757" sldId="279"/>
        </pc:sldMkLst>
      </pc:sldChg>
      <pc:sldChg chg="del">
        <pc:chgData name="Weifeng Xu" userId="e7aed605-a3dd-4d5a-a692-a87037af107b" providerId="ADAL" clId="{B29BA757-A9E5-4E35-900E-70A7C044DEA3}" dt="2025-05-07T01:05:42.915" v="20" actId="47"/>
        <pc:sldMkLst>
          <pc:docMk/>
          <pc:sldMk cId="545826806" sldId="280"/>
        </pc:sldMkLst>
      </pc:sldChg>
      <pc:sldChg chg="addSp modSp new mod">
        <pc:chgData name="Weifeng Xu" userId="e7aed605-a3dd-4d5a-a692-a87037af107b" providerId="ADAL" clId="{B29BA757-A9E5-4E35-900E-70A7C044DEA3}" dt="2025-05-07T16:49:42.797" v="901" actId="1076"/>
        <pc:sldMkLst>
          <pc:docMk/>
          <pc:sldMk cId="2021787752" sldId="280"/>
        </pc:sldMkLst>
      </pc:sldChg>
      <pc:sldChg chg="del">
        <pc:chgData name="Weifeng Xu" userId="e7aed605-a3dd-4d5a-a692-a87037af107b" providerId="ADAL" clId="{B29BA757-A9E5-4E35-900E-70A7C044DEA3}" dt="2025-05-07T01:05:43.017" v="21" actId="47"/>
        <pc:sldMkLst>
          <pc:docMk/>
          <pc:sldMk cId="1846476847" sldId="281"/>
        </pc:sldMkLst>
      </pc:sldChg>
      <pc:sldChg chg="addSp modSp new mod modClrScheme chgLayout">
        <pc:chgData name="Weifeng Xu" userId="e7aed605-a3dd-4d5a-a692-a87037af107b" providerId="ADAL" clId="{B29BA757-A9E5-4E35-900E-70A7C044DEA3}" dt="2025-05-07T18:40:01.580" v="1051" actId="14100"/>
        <pc:sldMkLst>
          <pc:docMk/>
          <pc:sldMk cId="3900806462" sldId="281"/>
        </pc:sldMkLst>
      </pc:sldChg>
      <pc:sldChg chg="del">
        <pc:chgData name="Weifeng Xu" userId="e7aed605-a3dd-4d5a-a692-a87037af107b" providerId="ADAL" clId="{B29BA757-A9E5-4E35-900E-70A7C044DEA3}" dt="2025-05-07T01:05:43.560" v="22" actId="47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9:07:15.321" v="1278" actId="20577"/>
        <pc:sldMkLst>
          <pc:docMk/>
          <pc:sldMk cId="2831829862" sldId="282"/>
        </pc:sldMkLst>
      </pc:sldChg>
      <pc:sldChg chg="del">
        <pc:chgData name="Weifeng Xu" userId="e7aed605-a3dd-4d5a-a692-a87037af107b" providerId="ADAL" clId="{B29BA757-A9E5-4E35-900E-70A7C044DEA3}" dt="2025-05-07T01:05:43.719" v="23" actId="4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B29BA757-A9E5-4E35-900E-70A7C044DEA3}" dt="2025-05-07T19:10:31.791" v="1310" actId="1076"/>
        <pc:sldMkLst>
          <pc:docMk/>
          <pc:sldMk cId="3760669567" sldId="283"/>
        </pc:sldMkLst>
      </pc:sldChg>
      <pc:sldChg chg="del">
        <pc:chgData name="Weifeng Xu" userId="e7aed605-a3dd-4d5a-a692-a87037af107b" providerId="ADAL" clId="{B29BA757-A9E5-4E35-900E-70A7C044DEA3}" dt="2025-05-07T01:05:43.858" v="24" actId="47"/>
        <pc:sldMkLst>
          <pc:docMk/>
          <pc:sldMk cId="383624214" sldId="28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21:25:08.149" v="1502" actId="20577"/>
        <pc:sldMkLst>
          <pc:docMk/>
          <pc:sldMk cId="2141137123" sldId="284"/>
        </pc:sldMkLst>
      </pc:sldChg>
      <pc:sldChg chg="addSp delSp modSp new del mod modClrScheme chgLayout modNotesTx">
        <pc:chgData name="Weifeng Xu" userId="e7aed605-a3dd-4d5a-a692-a87037af107b" providerId="ADAL" clId="{B29BA757-A9E5-4E35-900E-70A7C044DEA3}" dt="2025-05-07T21:20:02.566" v="1484" actId="47"/>
        <pc:sldMkLst>
          <pc:docMk/>
          <pc:sldMk cId="2382133442" sldId="285"/>
        </pc:sldMkLst>
      </pc:sldChg>
      <pc:sldChg chg="del">
        <pc:chgData name="Weifeng Xu" userId="e7aed605-a3dd-4d5a-a692-a87037af107b" providerId="ADAL" clId="{B29BA757-A9E5-4E35-900E-70A7C044DEA3}" dt="2025-05-07T01:05:43.978" v="25" actId="47"/>
        <pc:sldMkLst>
          <pc:docMk/>
          <pc:sldMk cId="3552171113" sldId="285"/>
        </pc:sldMkLst>
      </pc:sldChg>
      <pc:sldChg chg="addSp delSp modSp new del mod">
        <pc:chgData name="Weifeng Xu" userId="e7aed605-a3dd-4d5a-a692-a87037af107b" providerId="ADAL" clId="{B29BA757-A9E5-4E35-900E-70A7C044DEA3}" dt="2025-05-07T21:11:08.982" v="1441" actId="47"/>
        <pc:sldMkLst>
          <pc:docMk/>
          <pc:sldMk cId="1698969649" sldId="286"/>
        </pc:sldMkLst>
      </pc:sldChg>
      <pc:sldChg chg="addSp modSp new mod modClrScheme chgLayout modNotesTx">
        <pc:chgData name="Weifeng Xu" userId="e7aed605-a3dd-4d5a-a692-a87037af107b" providerId="ADAL" clId="{B29BA757-A9E5-4E35-900E-70A7C044DEA3}" dt="2025-05-07T21:24:47.497" v="1500" actId="14100"/>
        <pc:sldMkLst>
          <pc:docMk/>
          <pc:sldMk cId="4021924536" sldId="28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45:28.350" v="2080" actId="6549"/>
        <pc:sldMkLst>
          <pc:docMk/>
          <pc:sldMk cId="214610006" sldId="28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6:33.374" v="2189" actId="27636"/>
        <pc:sldMkLst>
          <pc:docMk/>
          <pc:sldMk cId="1407769080" sldId="288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2:59:41.769" v="2034"/>
        <pc:sldMkLst>
          <pc:docMk/>
          <pc:sldMk cId="104095834" sldId="289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3:08:23.713" v="2038"/>
        <pc:sldMkLst>
          <pc:docMk/>
          <pc:sldMk cId="3513636499" sldId="290"/>
        </pc:sldMkLst>
      </pc:sldChg>
      <pc:sldChg chg="addSp delSp modSp new mod">
        <pc:chgData name="Weifeng Xu" userId="e7aed605-a3dd-4d5a-a692-a87037af107b" providerId="ADAL" clId="{B29BA757-A9E5-4E35-900E-70A7C044DEA3}" dt="2025-05-08T19:18:52.428" v="2201" actId="1076"/>
        <pc:sldMkLst>
          <pc:docMk/>
          <pc:sldMk cId="767342062" sldId="291"/>
        </pc:sldMkLst>
      </pc:sldChg>
      <pc:sldChg chg="delSp add del mod">
        <pc:chgData name="Weifeng Xu" userId="e7aed605-a3dd-4d5a-a692-a87037af107b" providerId="ADAL" clId="{B29BA757-A9E5-4E35-900E-70A7C044DEA3}" dt="2025-05-08T12:59:23.881" v="2032" actId="47"/>
        <pc:sldMkLst>
          <pc:docMk/>
          <pc:sldMk cId="4059981469" sldId="291"/>
        </pc:sldMkLst>
      </pc:sldChg>
      <pc:sldChg chg="addSp modSp new mod">
        <pc:chgData name="Weifeng Xu" userId="e7aed605-a3dd-4d5a-a692-a87037af107b" providerId="ADAL" clId="{B29BA757-A9E5-4E35-900E-70A7C044DEA3}" dt="2025-05-08T19:19:12.442" v="2205" actId="1076"/>
        <pc:sldMkLst>
          <pc:docMk/>
          <pc:sldMk cId="3454193145" sldId="29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7:53.737" v="2198" actId="14100"/>
        <pc:sldMkLst>
          <pc:docMk/>
          <pc:sldMk cId="2222583924" sldId="293"/>
        </pc:sldMkLst>
      </pc:sldChg>
      <pc:sldChg chg="addSp delSp modSp new del mod modClrScheme chgLayout">
        <pc:chgData name="Weifeng Xu" userId="e7aed605-a3dd-4d5a-a692-a87037af107b" providerId="ADAL" clId="{B29BA757-A9E5-4E35-900E-70A7C044DEA3}" dt="2025-05-08T19:16:46.459" v="2191" actId="47"/>
        <pc:sldMkLst>
          <pc:docMk/>
          <pc:sldMk cId="3547774912" sldId="293"/>
        </pc:sldMkLst>
      </pc:sldChg>
      <pc:sldChg chg="addSp modSp new mod">
        <pc:chgData name="Weifeng Xu" userId="e7aed605-a3dd-4d5a-a692-a87037af107b" providerId="ADAL" clId="{B29BA757-A9E5-4E35-900E-70A7C044DEA3}" dt="2025-05-08T19:22:47.041" v="2221" actId="1076"/>
        <pc:sldMkLst>
          <pc:docMk/>
          <pc:sldMk cId="1894162818" sldId="294"/>
        </pc:sldMkLst>
      </pc:sldChg>
      <pc:sldChg chg="addSp modSp new mod">
        <pc:chgData name="Weifeng Xu" userId="e7aed605-a3dd-4d5a-a692-a87037af107b" providerId="ADAL" clId="{B29BA757-A9E5-4E35-900E-70A7C044DEA3}" dt="2025-05-08T19:25:57.875" v="2250" actId="14100"/>
        <pc:sldMkLst>
          <pc:docMk/>
          <pc:sldMk cId="4224664371" sldId="29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20:23:00.544" v="2270" actId="14100"/>
        <pc:sldMkLst>
          <pc:docMk/>
          <pc:sldMk cId="720217490" sldId="296"/>
        </pc:sldMkLst>
      </pc:sldChg>
      <pc:sldChg chg="addSp modSp new mod modClrScheme chgLayout">
        <pc:chgData name="Weifeng Xu" userId="e7aed605-a3dd-4d5a-a692-a87037af107b" providerId="ADAL" clId="{B29BA757-A9E5-4E35-900E-70A7C044DEA3}" dt="2025-05-08T20:25:29.479" v="2296" actId="14100"/>
        <pc:sldMkLst>
          <pc:docMk/>
          <pc:sldMk cId="4294253925" sldId="297"/>
        </pc:sldMkLst>
      </pc:sldChg>
      <pc:sldChg chg="modSp new mod">
        <pc:chgData name="Weifeng Xu" userId="e7aed605-a3dd-4d5a-a692-a87037af107b" providerId="ADAL" clId="{B29BA757-A9E5-4E35-900E-70A7C044DEA3}" dt="2025-05-08T20:26:01.468" v="2299"/>
        <pc:sldMkLst>
          <pc:docMk/>
          <pc:sldMk cId="2038064399" sldId="298"/>
        </pc:sldMkLst>
      </pc:sldChg>
      <pc:sldChg chg="modSp new mod">
        <pc:chgData name="Weifeng Xu" userId="e7aed605-a3dd-4d5a-a692-a87037af107b" providerId="ADAL" clId="{B29BA757-A9E5-4E35-900E-70A7C044DEA3}" dt="2025-05-08T20:26:31.713" v="2302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05T02:01:40.995" v="4514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modClrScheme chgLayout">
        <pc:chgData name="Weifeng Xu" userId="e7aed605-a3dd-4d5a-a692-a87037af107b" providerId="ADAL" clId="{69090D41-60B8-4636-A275-1996D027DEDB}" dt="2025-05-05T00:12:48.273" v="4241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15:10:23.7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695 174 24575,'-16'-1'0,"1"0"0,-30-8 0,29 6 0,-1 0 0,-21-1 0,14 5 0,1 1 0,0 2 0,0 0 0,0 2 0,1 0 0,-37 16 0,30-11 0,-2-1 0,-52 10 0,61-15 0,-38 12 0,-8 1 0,65-17 0,1-1 0,-1 1 0,0-1 0,0 1 0,1 0 0,-1 0 0,1 0 0,-1 1 0,1-1 0,-1 1 0,1-1 0,0 1 0,0 0 0,-1 0 0,1-1 0,1 2 0,-1-1 0,0 0 0,0 0 0,1 1 0,-1-1 0,1 0 0,-2 5 0,2-1 0,0-1 0,0 1 0,0-1 0,1 1 0,0-1 0,0 1 0,1 0 0,-1-1 0,1 1 0,0-1 0,2 6 0,0 0 0,-1-2 0,0 1 0,0-1 0,1 0 0,0 0 0,1 0 0,0-1 0,0 1 0,1-1 0,0 0 0,0 0 0,1-1 0,8 9 0,56 46 0,-67-59 0,0 0 0,0 0 0,0 0 0,-1 1 0,0-1 0,0 1 0,0 0 0,0-1 0,0 1 0,-1 0 0,1 0 0,-1 0 0,1 5 0,-1-5 0,0 1 0,0-1 0,0 0 0,1 0 0,-1 0 0,1 0 0,0 0 0,1-1 0,-1 1 0,1 0 0,-1-1 0,6 5 0,8 4 0,0-1 0,28 14 0,-1-1 0,-19-8 0,1-1 0,1-2 0,1 0 0,38 12 0,162 50 0,-208-69 0,1-2 0,34 6 0,-13-4 0,-12-3 0,0 0 0,47-3 0,23 2 0,-41 8 0,-43-6 0,0-1 0,24 1 0,76-5 0,45 3 0,-102 8 0,-43-7 0,1 0 0,23 1 0,492-2 0,-258-4 0,-257 3 0,0 1 0,28 6 0,-27-5 0,1 1 0,19-1 0,77-4 0,47 3 0,-104 8 0,-41-7 0,0 0 0,22 1 0,268-3 0,-146-2 0,-135 2 0,46 9 0,-46-6 0,45 3 0,43 3 0,-75-5 0,44 1 0,485-7 0,-546 2 0,-1 1 0,29 6 0,-27-3 0,39 2 0,245-7 0,-146-1 0,-148 0 0,1 0 0,-1-1 0,0-1 0,-1 0 0,23-8 0,-20 6 0,0 0 0,0 1 0,21-3 0,21-3 0,14-2 0,-51 10 0,0-1 0,0-1 0,31-11 0,12-2 0,-31 9 0,0 3 0,0 0 0,44 0 0,-43 6 0,-18 1 0,0-2 0,0 0 0,25-3 0,-36 2 0,0 1 0,0-1 0,0 0 0,0 0 0,-1 0 0,1 0 0,0-1 0,0 1 0,-1-1 0,1 1 0,-1-1 0,1 0 0,-1 0 0,0 0 0,0-1 0,1 1 0,-2 0 0,1-1 0,0 1 0,0-1 0,-1 0 0,2-3 0,2-4 0,0-1 0,1 1 0,0 0 0,1 1 0,10-13 0,5-7 0,-16 21 0,-1-1 0,0 0 0,-1 0 0,0-1 0,0 1 0,-1-1 0,0 0 0,-1 0 0,0 0 0,1-19 0,-2 22 0,-1 0 0,0 0 0,-1 0 0,0 0 0,0 0 0,0 0 0,0 0 0,-1 1 0,-1-1 0,1 0 0,-1 1 0,0 0 0,0 0 0,-1-1 0,0 2 0,-6-9 0,-62-63 0,65 70 0,-1 1 0,0-1 0,0 2 0,-16-9 0,16 9 0,-1-1 0,1 1 0,-1-1 0,-13-14 0,12 11 0,0 0 0,-1 1 0,0 0 0,-1 1 0,1 0 0,-1 1 0,0 0 0,-1 0 0,-14-3 0,-46-22 0,61 23 0,0 0 0,-18-14 0,23 15 0,-1 0 0,0 1 0,-1 1 0,0-1 0,0 1 0,-17-6 0,-77-18 0,-7-18 0,66 33 0,-103-26 0,43 12 0,75 18 0,0 2 0,0 1 0,-55-5 0,71 11 0,-11 0 0,1-1 0,-32-6 0,18 2 0,-1 2 0,1 2 0,-74 4 0,26 0 0,65-2 0,0-1 0,0-1 0,-34-8 0,20 5 0,0 1 0,0 1 0,0 2 0,-40 4 0,-4-1 0,-600-2 0,657 1 0,1 1 0,-26 6 0,24-4 0,-37 2 0,-543-4 0,293-4 0,-30 2 0,314 1 0,-1 2 0,-29 6 0,21-2 0,-24 8-1365,43-12-5461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15:10:31.9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10332 0 24575,'1'8'0,"-1"-1"0,1 1 0,1-1 0,0 1 0,0-1 0,0 0 0,1 0 0,0 0 0,0 0 0,1 0 0,4 6 0,15 31 0,-9-5 0,16 77 0,-14-49 0,-6-27 0,-1 2 0,-2 0 0,2 68 0,-8-46 0,-3 62 0,-1-106 0,-1 0 0,0 0 0,-1 0 0,-13 28 0,-39 74 0,34-76 0,18-37 0,-1-1 0,1 0 0,-2 0 0,1 0 0,-1-1 0,-11 9 0,-21 24 0,-3 9 0,-51 47 0,73-77 0,-26 17 0,3-5 0,-29 23 0,58-44 0,-12 6 0,-55 24 0,26-13 0,-28 11 0,-131 43 0,-2-19 0,192-55 0,0-2 0,-35 3 0,-20 4 0,-87 34 0,40-10 0,83-26 0,-1-2 0,-50 3 0,64-7 0,-58 15 0,2 0 0,-132 19-126,53-12-615,-25-6 741,-55 14-599,44-4 613,62-9-14,1 0 724,79-12-521,31-4 55,-54 2 1,26-7-258,1-1 1,0 2 1,-67 11-1,71-5 12,-66 0-1,-41 5-330,94-2-250,0-2 1,-81 0 0,116-7 530,-51 8 0,-17 1 854,-106 3-411,-38 8-1408,111-11 1111,-15 2-251,77-5 717,-1-3 0,-89-5 0,46-1-436,-396 2-140,485 1 0,-1 2 0,-28 6 0,3-1 0,19-2 0,0 1 0,-30 12 0,28-8 0,-49 9 0,43-12 0,-40 14 0,54-14 0,-1 0 0,0-2 0,0-1 0,0-1 0,-31 1 0,42-5 0,0 1 0,0 1 0,1 0 0,-1 1 0,1 1 0,-20 7 0,21-7 0,-18 5 0,-1-2 0,-45 4 0,42-6 0,-59 15 0,57-9 0,0-1 0,-1-1 0,-1-2 0,1-2 0,-43 1 0,64-6 0,0 2 0,0 0 0,0 1 0,0 1 0,-21 7 0,-75 35 0,109-45 0,-22 10 0,1 2 0,-31 20 0,45-24 0,0 0 0,0 1 0,0 0 0,-14 22 0,15-20 0,0 0 0,-1-1 0,-21 19 0,-28 21 0,36-29 0,-2-1 0,-30 19 0,40-29 0,1 1 0,0-1 0,-23 26 0,22-20 0,-33 26 0,16-18 0,9-6 0,-1-1 0,-42 22 0,60-37 0,0 1 0,0-1 0,0 1 0,1 0 0,-1 1 0,1-1 0,0 1 0,0 0 0,1 0 0,0 0 0,0 1 0,-4 7 0,3-8 0,0 1 0,0 0 0,0-1 0,-1 0 0,0-1 0,0 1 0,0-1 0,0 0 0,-12 5 0,8-4 0,1 1 0,0-1 0,0 1 0,-8 8 0,-66 49 0,33-31 0,37-25 0,2 0 0,-22 18 0,-31 31 0,56-50 0,1-1 0,-1 0 0,-14 8 0,13-9 0,1 1 0,-1 0 0,-10 9 0,-7 10 0,17-14 0,-1-1 0,1-1 0,-2 0 0,1 0 0,-14 6 0,8-5 0,1 0 0,0 1 0,1 1 0,0 0 0,0 1 0,-11 14 0,12-14 0,0-2 0,-1 1 0,0-2 0,-1 0 0,-15 8 0,13-9 0,0 2 0,1 0 0,-26 21 0,36-26 0,-1 0 0,0 0 0,0-1 0,0 0 0,-1-1 0,-11 5 0,9-4 0,0 0 0,1 0 0,-14 9 0,-35 22 0,43-28 0,1 1 0,0 1 0,1 0 0,-14 12 0,-5 8 0,-33 35 0,57-54 0,-1-1 0,0 0 0,-1 0 0,1-1 0,-1 0 0,-1-1 0,-18 10 0,25-15 0,0 1 0,0 0 0,0 0 0,1 1 0,-1-1 0,1 1 0,0-1 0,0 1 0,0 0 0,0 0 0,-2 6 0,2-4 0,0-1 0,-1 0 0,0 0 0,0 0 0,0 0 0,-8 7 0,-13 6 0,-93 76 0,111-89 0,-16 15 0,-27 31 0,29-25 0,7-9 0,0-2 0,-24 23 0,30-30 0,0 0 0,1 0 0,-13 19 0,-12 13 0,-49 50 0,80-89 4,1 0 0,-1-1-1,1 1 1,-1 0 0,0-1 0,1 1-1,-1 0 1,0-1 0,1 1 0,-1-1-1,0 1 1,0-1 0,1 0 0,-1 1-1,0-1 1,0 0 0,0 1 0,0-1-1,1 0 1,-1 0 0,0 0 0,0 0-1,0 0 1,0 0 0,0 0 0,0 0-1,0 0 1,1 0 0,-1 0 0,0-1-1,-2 1 1,2-2-91,0 1-1,0 0 1,0 0 0,-1 0-1,1-1 1,0 1 0,1-1-1,-1 1 1,0-1-1,0 1 1,1-1 0,-1 1-1,0-1 1,1 0 0,0 1-1,-1-3 1,-1-11-6739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15:10:33.0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 0 24575,'0'466'0,"-1"-455"0,0 0 0,-1 0 0,0 0 0,0 0 0,-8 18 0,-5 22 0,14-50 0,1 0 0,0 0 0,0 0 0,0 0 0,0 0 0,0 0 0,0 0 0,0 0 0,0 0 0,0 0 0,1 0 0,-1 0 0,0 0 0,1 0 0,-1 0 0,0 0 0,1 0 0,-1 0 0,1 0 0,0 0 0,-1 0 0,1 0 0,1 0 0,0 1 0,0-1 0,0 1 0,0-1 0,0 0 0,0 0 0,1 0 0,-1-1 0,0 1 0,1 0 0,2 0 0,8 0 0,1 0 0,-1-1 0,16-1 0,-16 0 0,309-1 0,-217 2 0,-67-4-1365,-25-1-5461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15:10:51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2685 24575,'19'0'0,"-1"-1"0,1 0 0,-1 0 0,0-1 0,0-1 0,22-4 0,-8 2 0,48-5 0,11-1 0,-79 8 0,0 1 0,-1-2 0,0 1 0,0-1 0,0 0 0,0 0 0,17-9 0,9-5 0,-24 14 0,0-1 0,23-5 0,-24 7 0,1 0 0,-1-1 0,20-8 0,5-4 0,61-19 0,-19 8 0,-51 16 0,0 0 0,24-15 0,-34 15 0,-2 0 0,0-1 0,-2-1 0,0 0 0,-1 0 0,10-16 0,19-18 0,-28 32 0,-2-1 0,14-25 0,-16 23 0,1 0 0,17-16 0,19-28 0,-3-17 0,-34 65 0,-7 10 0,-1 0 0,2 0 0,-1 0 0,1 0 0,0 0 0,6-4 0,-2 2 0,-1-1 0,0 1 0,-1-1 0,0 1 0,-1-1 0,0 0 0,-1 0 0,0-1 0,-1 1 0,-1 0 0,0-1 0,0-10 0,1 8 0,1 1 0,0 0 0,1 0 0,13-17 0,5-8 0,-16 23 0,2-5 0,0 0 0,-2-1 0,-1 0 0,4-27 0,-9 34 0,8-22 0,-5 21 0,3-20 0,-7 17 0,2 1 0,8-25 0,-6 25 0,-1-1 0,1-13 0,-3 14 0,1-1 0,5-13 0,-3 15 0,-2 0 0,1-24 0,-3 24 0,1-1 0,6-18 0,1-1 0,-3 1 0,-2-1 0,-5-43 0,0 16 0,2-181 0,1 230 0,1 1 0,6-16 0,-4 15 0,-1 0 0,1-11 0,-3-201 0,-3 107 0,3 106 0,1 0 0,0 1 0,4-10 0,-2 9 0,-1 0 0,2-13 0,-5-153 0,-1 85 0,1 90 0,1-1 0,-1 1 0,0 0 0,0-1 0,0 1 0,0-1 0,0 1 0,0 0 0,0-1 0,0 1 0,0 0 0,0-1 0,0 1 0,0 0 0,-1-1 0,1 1 0,0 0 0,0-1 0,-1 1 0,1 0 0,0-1 0,-1 1 0,1 0 0,0-1 0,-1 1 0,1 0 0,-1 0 0,1-1 0,-1 1 0,1 0 0,-1 0 0,1 0 0,-1-1 0,0 1 0,1 0 0,-1 0 0,1 0 0,-1 0 0,0 0 0,1 0 0,-1 0 0,0 0 0,1 0 0,-1 0 0,1 0 0,-1 0 0,0 0 0,1 0 0,-1 0 0,0 0 0,1 0 0,-1 0 0,1 0 0,-1 0 0,0 1 0,1-1 0,-1 0 0,1 0 0,-1 0 0,0 1 0,-41 17 0,32-13 0,-134 61 0,136-63 0,0-1 0,-1 1 0,1-1 0,-14 3 0,14-3 0,0 0 0,0 0 0,0 0 0,1 1 0,-15 5 0,-72 32 0,86-37 0,0 1 0,0-1 0,0 0 0,-1-1 0,0 1 0,-14 2 0,13-3 0,0 1 0,0-1 0,1 1 0,-16 6 0,24-9-3,0 1-1,0-1 0,0 0 1,0 1-1,1-1 0,-1 1 1,0-1-1,0 0 0,1 1 1,-1-1-1,1 1 0,-1-1 1,0 1-1,1-1 0,0 1 1,-1 0-1,1-1 0,0 1 1,-1-1-1,1 1 0,0 1 1,0-2 12,0 0 0,1 1 0,-1-1 0,1 1 0,-1-1 0,1 0 1,-1 1-1,1-1 0,-1 0 0,1 1 0,-1-1 0,1 0 0,0 0 0,-1 1 0,1-1 0,0 0 1,-1 0-1,1 1 0,0-1 0,0 0 0,1 0 0,2 1-174,0-1 0,1 1 0,-1-1 0,1 0 0,0 1 0,-1-1 0,1 0 0,7-1 0,3-2-6661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15:10:52.8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24575,'6'1'0,"0"0"0,-1 1 0,1-1 0,-1 1 0,0-1 0,0 1 0,7 3 0,-8-4 0,49 23 0,-37-17 0,0 0 0,0 0 0,34 9 0,7 2 0,-37-11 0,36 8 0,-18-6 0,-25-6 0,1 0 0,-1 0 0,1 0 0,0-1 0,1 0 0,-1-1 0,21 1 0,-28-2-105,1 0 0,-1 0 0,0 0 0,1 1 0,-1-1 0,0 1 0,0 0 0,0 0 0,0 1 0,0-1 0,0 1 0,9 3 0,-5-1-6721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15:12:40.5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24575,'7'0'0,"0"0"0,0 0 0,0 1 0,-1 0 0,1 0 0,0 0 0,0 1 0,-1 0 0,0 1 0,1-1 0,-1 1 0,0 1 0,0-1 0,0 1 0,-1 0 0,1 0 0,-1 0 0,0 1 0,5 5 0,12 10 0,2-1 0,0-1 0,2-1 0,0-1 0,0-2 0,55 22 0,-52-22 0,-1 0 0,37 26 0,-58-35 0,0 0 0,1-1 0,0 0 0,-1 0 0,1-1 0,1 0 0,-1 0 0,0-1 0,14 2 0,-17-3 0,0 1 0,0 0 0,0 0 0,0 0 0,-1 1 0,1 0 0,0 0 0,-1 0 0,0 0 0,0 1 0,6 6 0,-5-5 0,0-1 0,0 1 0,0-1 0,1 0 0,-1 0 0,1-1 0,10 5 0,76 31 0,-36-13 0,-41-20 0,0 0 0,1-1 0,0-1 0,20 3 0,7 2 55,20 2-1475,-45-10-5406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15:12:41.4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 0 24575,'4'1'0,"0"0"0,0 0 0,0 1 0,-1-1 0,1 1 0,0 0 0,-1 0 0,1 0 0,-1 0 0,0 1 0,0 0 0,0-1 0,0 1 0,0 0 0,4 7 0,22 18 0,-15-18 0,-1 1 0,0 1 0,-1 0 0,0 1 0,-1 0 0,10 16 0,-17-23 0,3 2 0,1-1 0,-1 0 0,1 0 0,0 0 0,11 6 0,25 22 0,-20-11 0,2-1 0,30 21 0,-46-38 0,0 2 0,-1-1 0,0 2 0,0-1 0,14 19 0,-23-26 0,0 0 0,0 0 0,0 0 0,0 0 0,0 0 0,0 0 0,0 0 0,0 0 0,0-1 0,0 1 0,-1 0 0,1 0 0,0 0 0,-1 0 0,1 0 0,-1 0 0,1 0 0,-1-1 0,1 1 0,-1 0 0,1 0 0,-1-1 0,0 1 0,0 0 0,1-1 0,-1 1 0,0-1 0,0 1 0,-1 0 0,-26 15 0,15-12 0,0 0 0,-22 3 0,26-6 0,1 0 0,-1 1 0,1 0 0,0 0 0,0 1 0,0 0 0,0 0 0,0 1 0,-12 9 0,-69 49 0,79-55 0,-2-2 0,1 0 0,0 0 0,-1-1 0,-23 6 0,-28 9 0,22 2-1365,29-15-5461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15:12:44.1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400 1500 24575,'6'-1'0,"0"0"0,0 0 0,0-1 0,0 1 0,0-1 0,-1-1 0,1 1 0,-1-1 0,0 0 0,10-7 0,46-41 0,-49 40 0,-2 0 0,1-1 0,-2-1 0,1 0 0,-2 0 0,0 0 0,0-1 0,-1 0 0,8-25 0,5-11 0,-16 42 0,0-1 0,0 1 0,-1-1 0,0 0 0,-1 0 0,3-17 0,-4-8 0,-2 1 0,-2 0 0,-11-60 0,14 91 0,-7-66 0,5 44 0,-7-36 0,3 22 0,2 0 0,2 0 0,4-72 0,0 25 0,-2-398 0,0 486 0,0 1 0,-1-1 0,0 0 0,1 1 0,-1-1 0,0 0 0,-1 0 0,1 0 0,-1 1 0,1-1 0,-1-1 0,-4 6 0,-32 33 0,30-34 0,1 0 0,0 1 0,0 0 0,-6 10 0,1 2 0,-1-1 0,0 0 0,-21 22 0,-64 84 0,75-100 0,-34 46 0,42-52 0,-1 0 0,-31 27 0,6-7 0,-42 37 0,73-68 0,6-3 0,0 0 0,-1-1 0,1 0 0,-1 0 0,0 0 0,-1-1 0,1 1 0,0-1 0,-11 4 0,8-10-1365,3-3-5461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15:12:44.86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24575,'21'0'0,"-1"0"0,0 1 0,1 2 0,-1 0 0,0 1 0,0 1 0,21 8 0,-15-4 0,-1 0 0,1-2 0,32 4 0,-31-6 0,1 1 0,-1 1 0,0 2 0,0 0 0,-1 2 0,45 26 0,-40-21 0,1-1 0,42 13 0,5 2 0,-70-27-273,0 0 0,0 0 0,1-1 0,11 2 0,-3-2-6553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digraph </a:t>
            </a:r>
            <a:r>
              <a:rPr lang="en-US" dirty="0" err="1"/>
              <a:t>TransferLearningSentimentAnalysis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rankdir</a:t>
            </a:r>
            <a:r>
              <a:rPr lang="en-US" dirty="0"/>
              <a:t>=LR;</a:t>
            </a:r>
          </a:p>
          <a:p>
            <a:endParaRPr lang="en-US" dirty="0"/>
          </a:p>
          <a:p>
            <a:r>
              <a:rPr lang="en-US" dirty="0"/>
              <a:t>  // Nodes</a:t>
            </a:r>
          </a:p>
          <a:p>
            <a:r>
              <a:rPr lang="en-US" dirty="0"/>
              <a:t>  subgraph </a:t>
            </a:r>
            <a:r>
              <a:rPr lang="en-US" dirty="0" err="1"/>
              <a:t>cluster_input</a:t>
            </a:r>
            <a:r>
              <a:rPr lang="en-US" dirty="0"/>
              <a:t> {</a:t>
            </a:r>
          </a:p>
          <a:p>
            <a:r>
              <a:rPr lang="en-US" dirty="0"/>
              <a:t>    label="Input";</a:t>
            </a:r>
          </a:p>
          <a:p>
            <a:r>
              <a:rPr lang="en-US" dirty="0"/>
              <a:t>    style=rounded;</a:t>
            </a:r>
          </a:p>
          <a:p>
            <a:r>
              <a:rPr lang="en-US" dirty="0"/>
              <a:t>    </a:t>
            </a:r>
            <a:r>
              <a:rPr lang="en-US" dirty="0" err="1"/>
              <a:t>MovieReview</a:t>
            </a:r>
            <a:r>
              <a:rPr lang="en-US" dirty="0"/>
              <a:t> [label="Movie Review Comment"];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subgraph </a:t>
            </a:r>
            <a:r>
              <a:rPr lang="en-US" dirty="0" err="1"/>
              <a:t>cluster_bert</a:t>
            </a:r>
            <a:r>
              <a:rPr lang="en-US" dirty="0"/>
              <a:t> {</a:t>
            </a:r>
          </a:p>
          <a:p>
            <a:r>
              <a:rPr lang="en-US" dirty="0"/>
              <a:t>    label="BERT (Pre-trained)";</a:t>
            </a:r>
          </a:p>
          <a:p>
            <a:r>
              <a:rPr lang="en-US" dirty="0"/>
              <a:t>    style=rounded;</a:t>
            </a:r>
          </a:p>
          <a:p>
            <a:r>
              <a:rPr lang="en-US" dirty="0"/>
              <a:t>    </a:t>
            </a:r>
            <a:r>
              <a:rPr lang="en-US" dirty="0" err="1"/>
              <a:t>BERT_Input</a:t>
            </a:r>
            <a:r>
              <a:rPr lang="en-US" dirty="0"/>
              <a:t> [label="Tokenized Input\n[CLS] ... [SEP]"];</a:t>
            </a:r>
          </a:p>
          <a:p>
            <a:r>
              <a:rPr lang="en-US" dirty="0"/>
              <a:t>    </a:t>
            </a:r>
            <a:r>
              <a:rPr lang="en-US" dirty="0" err="1"/>
              <a:t>BERT_Model</a:t>
            </a:r>
            <a:r>
              <a:rPr lang="en-US" dirty="0"/>
              <a:t> [label="BERT\n(Transformer\</a:t>
            </a:r>
            <a:r>
              <a:rPr lang="en-US" dirty="0" err="1"/>
              <a:t>nEncoder</a:t>
            </a:r>
            <a:r>
              <a:rPr lang="en-US" dirty="0"/>
              <a:t> Layers)"];</a:t>
            </a:r>
          </a:p>
          <a:p>
            <a:r>
              <a:rPr lang="en-US" dirty="0"/>
              <a:t>    </a:t>
            </a:r>
            <a:r>
              <a:rPr lang="en-US" dirty="0" err="1"/>
              <a:t>BERT_Output</a:t>
            </a:r>
            <a:r>
              <a:rPr lang="en-US" dirty="0"/>
              <a:t> [label="[CLS] Embedding"];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subgraph </a:t>
            </a:r>
            <a:r>
              <a:rPr lang="en-US" dirty="0" err="1"/>
              <a:t>cluster_classification</a:t>
            </a:r>
            <a:r>
              <a:rPr lang="en-US" dirty="0"/>
              <a:t> {</a:t>
            </a:r>
          </a:p>
          <a:p>
            <a:r>
              <a:rPr lang="en-US" dirty="0"/>
              <a:t>    label="Classification Layer";</a:t>
            </a:r>
          </a:p>
          <a:p>
            <a:r>
              <a:rPr lang="en-US" dirty="0"/>
              <a:t>    style=rounded;</a:t>
            </a:r>
          </a:p>
          <a:p>
            <a:r>
              <a:rPr lang="en-US" dirty="0"/>
              <a:t>    </a:t>
            </a:r>
            <a:r>
              <a:rPr lang="en-US" dirty="0" err="1"/>
              <a:t>DenseLayer</a:t>
            </a:r>
            <a:r>
              <a:rPr lang="en-US" dirty="0"/>
              <a:t> [label="Dense Layer(s)"];</a:t>
            </a:r>
          </a:p>
          <a:p>
            <a:r>
              <a:rPr lang="en-US" dirty="0"/>
              <a:t>    Output [label="Sentiment\</a:t>
            </a:r>
            <a:r>
              <a:rPr lang="en-US" dirty="0" err="1"/>
              <a:t>nPrediction</a:t>
            </a:r>
            <a:r>
              <a:rPr lang="en-US" dirty="0"/>
              <a:t>\n(0: Negative,\n 1: Positive,\n 2: Neutral)"];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// Edges</a:t>
            </a:r>
          </a:p>
          <a:p>
            <a:r>
              <a:rPr lang="en-US" dirty="0"/>
              <a:t>  </a:t>
            </a:r>
            <a:r>
              <a:rPr lang="en-US" dirty="0" err="1"/>
              <a:t>MovieReview</a:t>
            </a:r>
            <a:r>
              <a:rPr lang="en-US" dirty="0"/>
              <a:t> -&gt; </a:t>
            </a:r>
            <a:r>
              <a:rPr lang="en-US" dirty="0" err="1"/>
              <a:t>BERT_Input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BERT_Input</a:t>
            </a:r>
            <a:r>
              <a:rPr lang="en-US" dirty="0"/>
              <a:t> -&gt; </a:t>
            </a:r>
            <a:r>
              <a:rPr lang="en-US" dirty="0" err="1"/>
              <a:t>BERT_Model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BERT_Model</a:t>
            </a:r>
            <a:r>
              <a:rPr lang="en-US" dirty="0"/>
              <a:t> -&gt; </a:t>
            </a:r>
            <a:r>
              <a:rPr lang="en-US" dirty="0" err="1"/>
              <a:t>BERT_Output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BERT_Output</a:t>
            </a:r>
            <a:r>
              <a:rPr lang="en-US" dirty="0"/>
              <a:t> -&gt; </a:t>
            </a:r>
            <a:r>
              <a:rPr lang="en-US" dirty="0" err="1"/>
              <a:t>DenseLayer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DenseLayer</a:t>
            </a:r>
            <a:r>
              <a:rPr lang="en-US" dirty="0"/>
              <a:t> -&gt; Output;</a:t>
            </a:r>
          </a:p>
          <a:p>
            <a:endParaRPr lang="en-US" dirty="0"/>
          </a:p>
          <a:p>
            <a:r>
              <a:rPr lang="en-US" dirty="0"/>
              <a:t>  // Styling (Optional)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node [shape=box,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MovieReview</a:t>
            </a:r>
            <a:r>
              <a:rPr lang="en-US" dirty="0"/>
              <a:t>;</a:t>
            </a:r>
          </a:p>
          <a:p>
            <a:r>
              <a:rPr lang="en-US" dirty="0"/>
              <a:t>    Output;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{</a:t>
            </a:r>
          </a:p>
          <a:p>
            <a:r>
              <a:rPr lang="en-US" dirty="0"/>
              <a:t>    node [shape=box,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lightyellow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BERT_Input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BERT_Output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DenseLayer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{</a:t>
            </a:r>
          </a:p>
          <a:p>
            <a:r>
              <a:rPr lang="en-US" dirty="0"/>
              <a:t>    node [shape=box,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lightgreen</a:t>
            </a:r>
            <a:r>
              <a:rPr lang="en-US" dirty="0"/>
              <a:t>];</a:t>
            </a:r>
          </a:p>
          <a:p>
            <a:r>
              <a:rPr lang="en-US" dirty="0"/>
              <a:t>    </a:t>
            </a:r>
            <a:r>
              <a:rPr lang="en-US" dirty="0" err="1"/>
              <a:t>BERT_Model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// Notes</a:t>
            </a:r>
          </a:p>
          <a:p>
            <a:r>
              <a:rPr lang="en-US" dirty="0"/>
              <a:t>  label = "Transfer Learning for Sentiment Analysis with BERT";</a:t>
            </a:r>
          </a:p>
          <a:p>
            <a:r>
              <a:rPr lang="en-US" dirty="0"/>
              <a:t>  </a:t>
            </a:r>
            <a:r>
              <a:rPr lang="en-US" dirty="0" err="1"/>
              <a:t>labelloc</a:t>
            </a:r>
            <a:r>
              <a:rPr lang="en-US" dirty="0"/>
              <a:t> = "t";</a:t>
            </a:r>
          </a:p>
          <a:p>
            <a:r>
              <a:rPr lang="en-US" dirty="0"/>
              <a:t>  </a:t>
            </a:r>
            <a:r>
              <a:rPr lang="en-US" dirty="0" err="1"/>
              <a:t>fontsize</a:t>
            </a:r>
            <a:r>
              <a:rPr lang="en-US" dirty="0"/>
              <a:t> = 20;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image" Target="../media/image3.png"/><Relationship Id="rId21" Type="http://schemas.openxmlformats.org/officeDocument/2006/relationships/customXml" Target="../ink/ink8.xml"/><Relationship Id="rId7" Type="http://schemas.openxmlformats.org/officeDocument/2006/relationships/image" Target="../media/image6.png"/><Relationship Id="rId12" Type="http://schemas.openxmlformats.org/officeDocument/2006/relationships/customXml" Target="../ink/ink4.xml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8.png"/><Relationship Id="rId24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customXml" Target="../ink/ink9.xml"/><Relationship Id="rId10" Type="http://schemas.openxmlformats.org/officeDocument/2006/relationships/customXml" Target="../ink/ink3.xml"/><Relationship Id="rId19" Type="http://schemas.openxmlformats.org/officeDocument/2006/relationships/customXml" Target="../ink/ink7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customXml" Target="../ink/ink5.xml"/><Relationship Id="rId2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8C73-D1CA-0BE8-0077-80ECB9E74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CCABA-F02D-B26C-C96E-0113498AE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Reusing Pre-trained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1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DED61-AA35-890A-F242-3E82ABB8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Transfer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5873-14EB-A454-2C4B-AFED86CB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389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Transfer Learning is a machine learning technique where knowledge gained from one task is applied to another related task.</a:t>
            </a:r>
          </a:p>
          <a:p>
            <a:pPr lvl="1"/>
            <a:r>
              <a:rPr lang="en-GB" dirty="0"/>
              <a:t>Learning to ride a bike helps with learning to ride a motorcycle</a:t>
            </a:r>
          </a:p>
          <a:p>
            <a:r>
              <a:rPr lang="en-GB" dirty="0"/>
              <a:t>Data with a task → Knowledge (pre-trained model) → a similar new Task</a:t>
            </a:r>
          </a:p>
        </p:txBody>
      </p:sp>
      <p:sp>
        <p:nvSpPr>
          <p:cNvPr id="5" name="AutoShape 3" descr="How-Transfer-Learning-Works">
            <a:extLst>
              <a:ext uri="{FF2B5EF4-FFF2-40B4-BE49-F238E27FC236}">
                <a16:creationId xmlns:a16="http://schemas.microsoft.com/office/drawing/2014/main" id="{5C7722F4-2AF9-0808-DB27-F03D2EF1FB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3DF0F0-894D-E902-2D7D-B4507A62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30" y="4052303"/>
            <a:ext cx="5385247" cy="26926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E8D19E-FAEF-4D3F-106E-B717FCC98695}"/>
              </a:ext>
            </a:extLst>
          </p:cNvPr>
          <p:cNvSpPr txBox="1"/>
          <p:nvPr/>
        </p:nvSpPr>
        <p:spPr>
          <a:xfrm>
            <a:off x="7467692" y="5843213"/>
            <a:ext cx="33441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https://www.geeksforgeeks.org/ml-introduction-to-transfer-learning/</a:t>
            </a:r>
          </a:p>
        </p:txBody>
      </p:sp>
    </p:spTree>
    <p:extLst>
      <p:ext uri="{BB962C8B-B14F-4D97-AF65-F5344CB8AC3E}">
        <p14:creationId xmlns:p14="http://schemas.microsoft.com/office/powerpoint/2010/main" val="2113107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43703-83AB-541F-D8D1-515F2122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Transfer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A103-AD48-A8A8-A4E8-B30A21BA1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Saves time and resources</a:t>
            </a:r>
          </a:p>
          <a:p>
            <a:r>
              <a:rPr lang="en-GB" dirty="0"/>
              <a:t>Useful when you have limited data for your task</a:t>
            </a:r>
          </a:p>
          <a:p>
            <a:r>
              <a:rPr lang="en-GB" dirty="0"/>
              <a:t>Pre-trained models are often trained on huge datasets (e.g., ImageNet, GPT, BERT)</a:t>
            </a:r>
          </a:p>
          <a:p>
            <a:r>
              <a:rPr lang="en-GB" dirty="0"/>
              <a:t>List key benefits:</a:t>
            </a:r>
          </a:p>
          <a:p>
            <a:pPr lvl="1"/>
            <a:r>
              <a:rPr lang="en-GB" dirty="0"/>
              <a:t>Faster training</a:t>
            </a:r>
          </a:p>
          <a:p>
            <a:pPr lvl="1"/>
            <a:r>
              <a:rPr lang="en-GB" dirty="0"/>
              <a:t>Better performance with small datasets</a:t>
            </a:r>
          </a:p>
          <a:p>
            <a:pPr lvl="1"/>
            <a:r>
              <a:rPr lang="en-GB" dirty="0"/>
              <a:t>Reduced computational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2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A713-CA42-3146-DFC8-3D795287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Transfer Learning in Different Domains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D3A95-2671-9824-C005-466806F0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Transfer Learning in Computer Vision</a:t>
            </a:r>
          </a:p>
          <a:p>
            <a:pPr lvl="1"/>
            <a:r>
              <a:rPr lang="en-GB" dirty="0"/>
              <a:t>Use of pre-trained CNNs: VGG16, </a:t>
            </a:r>
            <a:r>
              <a:rPr lang="en-GB" dirty="0" err="1"/>
              <a:t>ResNet</a:t>
            </a:r>
            <a:r>
              <a:rPr lang="en-GB" dirty="0"/>
              <a:t>, Inception</a:t>
            </a:r>
          </a:p>
          <a:p>
            <a:pPr lvl="1"/>
            <a:r>
              <a:rPr lang="en-GB" dirty="0"/>
              <a:t>Example: Image classification with few cat images</a:t>
            </a:r>
          </a:p>
          <a:p>
            <a:pPr lvl="1"/>
            <a:r>
              <a:rPr lang="en-GB" dirty="0"/>
              <a:t>Visual: Architecture with "frozen" layers and new output layer</a:t>
            </a:r>
          </a:p>
          <a:p>
            <a:r>
              <a:rPr lang="en-GB" dirty="0"/>
              <a:t>Transfer Learning in NLP</a:t>
            </a:r>
          </a:p>
          <a:p>
            <a:pPr lvl="1"/>
            <a:r>
              <a:rPr lang="en-GB" dirty="0"/>
              <a:t>Use of pre-trained models: BERT, </a:t>
            </a:r>
            <a:r>
              <a:rPr lang="en-GB" dirty="0" err="1"/>
              <a:t>RoBERTa</a:t>
            </a:r>
            <a:r>
              <a:rPr lang="en-GB" dirty="0"/>
              <a:t>, GPT</a:t>
            </a:r>
          </a:p>
          <a:p>
            <a:pPr lvl="1"/>
            <a:r>
              <a:rPr lang="en-GB" dirty="0"/>
              <a:t>Tasks: Sentiment analysis, Named Entity Recognition, Text Classification</a:t>
            </a:r>
          </a:p>
          <a:p>
            <a:pPr lvl="1"/>
            <a:r>
              <a:rPr lang="en-GB" dirty="0"/>
              <a:t>Hugging Face Transformers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60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F0795010-E563-2220-5626-384D4D8B0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3150"/>
            <a:ext cx="12192000" cy="235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0511C3-D5DA-2F35-F4C7-D39A74809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226" y="3770955"/>
            <a:ext cx="5243478" cy="2491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D07ECD-B4BD-B33B-37E8-733B59F91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608" y="5172973"/>
            <a:ext cx="5026988" cy="14147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0D5A24-6985-9447-3D8D-D64C65F9731B}"/>
                  </a:ext>
                </a:extLst>
              </p14:cNvPr>
              <p14:cNvContentPartPr/>
              <p14:nvPr/>
            </p14:nvContentPartPr>
            <p14:xfrm>
              <a:off x="3231960" y="4402620"/>
              <a:ext cx="2149560" cy="398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0D5A24-6985-9447-3D8D-D64C65F9731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5840" y="4396500"/>
                <a:ext cx="21618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6D86E61-19C4-0B40-DA76-5A4A79898F99}"/>
              </a:ext>
            </a:extLst>
          </p:cNvPr>
          <p:cNvGrpSpPr/>
          <p:nvPr/>
        </p:nvGrpSpPr>
        <p:grpSpPr>
          <a:xfrm>
            <a:off x="4879320" y="2560500"/>
            <a:ext cx="3792960" cy="1784880"/>
            <a:chOff x="4879320" y="2560500"/>
            <a:chExt cx="3792960" cy="178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8F205F-799F-724C-44B9-C0BD66ED1853}"/>
                    </a:ext>
                  </a:extLst>
                </p14:cNvPr>
                <p14:cNvContentPartPr/>
                <p14:nvPr/>
              </p14:nvContentPartPr>
              <p14:xfrm>
                <a:off x="4898760" y="2560500"/>
                <a:ext cx="3773520" cy="1718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8F205F-799F-724C-44B9-C0BD66ED18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92640" y="2554020"/>
                  <a:ext cx="3785760" cy="173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DFB6BE2-E0DE-0D05-1272-38E64EE6CCE7}"/>
                    </a:ext>
                  </a:extLst>
                </p14:cNvPr>
                <p14:cNvContentPartPr/>
                <p14:nvPr/>
              </p14:nvContentPartPr>
              <p14:xfrm>
                <a:off x="4879320" y="4114980"/>
                <a:ext cx="214920" cy="230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DFB6BE2-E0DE-0D05-1272-38E64EE6CC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3200" y="4108500"/>
                  <a:ext cx="22716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BC0D8B-6DB4-910E-53DD-2A74DB7EA2D4}"/>
              </a:ext>
            </a:extLst>
          </p:cNvPr>
          <p:cNvGrpSpPr/>
          <p:nvPr/>
        </p:nvGrpSpPr>
        <p:grpSpPr>
          <a:xfrm>
            <a:off x="8938320" y="2804220"/>
            <a:ext cx="810720" cy="966735"/>
            <a:chOff x="8938320" y="2804220"/>
            <a:chExt cx="810720" cy="169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E6C8FF-ABC0-B0BF-7630-6F4F158156CA}"/>
                    </a:ext>
                  </a:extLst>
                </p14:cNvPr>
                <p14:cNvContentPartPr/>
                <p14:nvPr/>
              </p14:nvContentPartPr>
              <p14:xfrm>
                <a:off x="8938320" y="2804220"/>
                <a:ext cx="587520" cy="1699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E6C8FF-ABC0-B0BF-7630-6F4F158156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32200" y="2793466"/>
                  <a:ext cx="599760" cy="17207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919A8D9-78E7-C62A-2856-7D38275F69AA}"/>
                    </a:ext>
                  </a:extLst>
                </p14:cNvPr>
                <p14:cNvContentPartPr/>
                <p14:nvPr/>
              </p14:nvContentPartPr>
              <p14:xfrm>
                <a:off x="9525120" y="2826900"/>
                <a:ext cx="223920" cy="103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919A8D9-78E7-C62A-2856-7D38275F69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19000" y="2815520"/>
                  <a:ext cx="236160" cy="125175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F9B2B8D-4B90-00E3-10B6-C1507BA537A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85190" y="3520474"/>
            <a:ext cx="4145584" cy="149601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4A4B780-8987-17D1-C36D-6A2E233DEDFF}"/>
              </a:ext>
            </a:extLst>
          </p:cNvPr>
          <p:cNvGrpSpPr/>
          <p:nvPr/>
        </p:nvGrpSpPr>
        <p:grpSpPr>
          <a:xfrm>
            <a:off x="6263520" y="5470740"/>
            <a:ext cx="503280" cy="310320"/>
            <a:chOff x="6263520" y="5470740"/>
            <a:chExt cx="50328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723EDED-78F8-90ED-C9B6-3ECBF690C495}"/>
                    </a:ext>
                  </a:extLst>
                </p14:cNvPr>
                <p14:cNvContentPartPr/>
                <p14:nvPr/>
              </p14:nvContentPartPr>
              <p14:xfrm>
                <a:off x="6263520" y="5470740"/>
                <a:ext cx="380520" cy="176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723EDED-78F8-90ED-C9B6-3ECBF690C49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57400" y="5464620"/>
                  <a:ext cx="392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33EB41-9DBD-7D91-4127-44CBBC09274B}"/>
                    </a:ext>
                  </a:extLst>
                </p14:cNvPr>
                <p14:cNvContentPartPr/>
                <p14:nvPr/>
              </p14:nvContentPartPr>
              <p14:xfrm>
                <a:off x="6589320" y="5547420"/>
                <a:ext cx="177480" cy="2336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33EB41-9DBD-7D91-4127-44CBBC09274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83200" y="5540940"/>
                  <a:ext cx="189720" cy="24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BEF03E-3A40-4FA1-2466-009D869DE54F}"/>
              </a:ext>
            </a:extLst>
          </p:cNvPr>
          <p:cNvGrpSpPr/>
          <p:nvPr/>
        </p:nvGrpSpPr>
        <p:grpSpPr>
          <a:xfrm>
            <a:off x="9030480" y="4687380"/>
            <a:ext cx="531720" cy="540360"/>
            <a:chOff x="9030480" y="4687380"/>
            <a:chExt cx="531720" cy="5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B6A5AE-1063-1404-CB08-D1D0E1D63B86}"/>
                    </a:ext>
                  </a:extLst>
                </p14:cNvPr>
                <p14:cNvContentPartPr/>
                <p14:nvPr/>
              </p14:nvContentPartPr>
              <p14:xfrm>
                <a:off x="9030480" y="4687380"/>
                <a:ext cx="243720" cy="540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B6A5AE-1063-1404-CB08-D1D0E1D63B8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24360" y="4681260"/>
                  <a:ext cx="25596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228940-9E8C-8C5C-3DCA-3DBE3B65516C}"/>
                    </a:ext>
                  </a:extLst>
                </p14:cNvPr>
                <p14:cNvContentPartPr/>
                <p14:nvPr/>
              </p14:nvContentPartPr>
              <p14:xfrm>
                <a:off x="9258360" y="4739220"/>
                <a:ext cx="303840" cy="92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228940-9E8C-8C5C-3DCA-3DBE3B65516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52240" y="4733100"/>
                  <a:ext cx="316080" cy="10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222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FA5C-64E5-303B-53C9-E8EA9F4C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95C8-27A8-77E1-C0FD-0DBD7484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50 reviews for "The Matrix" (48 for prediction)  </a:t>
            </a:r>
          </a:p>
          <a:p>
            <a:pPr lvl="1"/>
            <a:r>
              <a:rPr lang="en-US" dirty="0"/>
              <a:t>20 positive, 20 negative, 8 neutral  </a:t>
            </a:r>
          </a:p>
          <a:p>
            <a:pPr lvl="1"/>
            <a:r>
              <a:rPr lang="en-US" dirty="0"/>
              <a:t>Example: "The Matrix is great, revolutionary sci-fi! #mindblown“</a:t>
            </a:r>
          </a:p>
          <a:p>
            <a:r>
              <a:rPr lang="en-US" dirty="0"/>
              <a:t>Task: Predict sentiment (positive, negative, neutral)</a:t>
            </a:r>
          </a:p>
          <a:p>
            <a:r>
              <a:rPr lang="en-US" dirty="0"/>
              <a:t>Tools:  </a:t>
            </a:r>
          </a:p>
          <a:p>
            <a:pPr lvl="1"/>
            <a:r>
              <a:rPr lang="en-US" dirty="0"/>
              <a:t>Frozen BERT: Extracts review embeddings  </a:t>
            </a:r>
          </a:p>
          <a:p>
            <a:pPr lvl="1"/>
            <a:r>
              <a:rPr lang="en-US" dirty="0"/>
              <a:t>Custom layer: Classifies embeddings into sentiments</a:t>
            </a:r>
          </a:p>
          <a:p>
            <a:r>
              <a:rPr lang="en-US" dirty="0"/>
              <a:t>Program: 3 steps (tokenization, embeddings, prediction)</a:t>
            </a:r>
          </a:p>
        </p:txBody>
      </p:sp>
    </p:spTree>
    <p:extLst>
      <p:ext uri="{BB962C8B-B14F-4D97-AF65-F5344CB8AC3E}">
        <p14:creationId xmlns:p14="http://schemas.microsoft.com/office/powerpoint/2010/main" val="121097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1B5C-E760-B68E-1CCE-1B3C9E64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64C7-3FCF-E428-280A-2022618B5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0926"/>
          </a:xfrm>
        </p:spPr>
        <p:txBody>
          <a:bodyPr/>
          <a:lstStyle/>
          <a:p>
            <a:r>
              <a:rPr lang="en-US" dirty="0"/>
              <a:t>Test Set: 10 reviews (20% of 48)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4CC283-C4F0-750E-F63C-D62ED10B3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53" y="2626743"/>
            <a:ext cx="9457240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7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68E6-278F-A850-E911-4EA1358EE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applications of BERT in NLP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AE6C5-5B3E-7658-D74A-051A8356D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Sentiment Analysis</a:t>
            </a:r>
          </a:p>
          <a:p>
            <a:r>
              <a:rPr lang="en-GB" dirty="0"/>
              <a:t>Language Translation</a:t>
            </a:r>
          </a:p>
          <a:p>
            <a:r>
              <a:rPr lang="en-GB" dirty="0"/>
              <a:t>Question Answering</a:t>
            </a:r>
          </a:p>
          <a:p>
            <a:r>
              <a:rPr lang="en-GB" dirty="0"/>
              <a:t>Google Search</a:t>
            </a:r>
          </a:p>
          <a:p>
            <a:r>
              <a:rPr lang="en-GB" dirty="0"/>
              <a:t>Text Summarization</a:t>
            </a:r>
          </a:p>
          <a:p>
            <a:r>
              <a:rPr lang="en-GB" dirty="0"/>
              <a:t>Text Matching and Retrieval</a:t>
            </a:r>
          </a:p>
          <a:p>
            <a:r>
              <a:rPr lang="en-GB" dirty="0"/>
              <a:t>Paragraph Highlighting.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05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6F74F-706D-5EC4-0DC0-26877016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C3A90-84A2-81A8-93C1-2A846BE0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Transfer learning enables NLP with small datasets  </a:t>
            </a:r>
          </a:p>
          <a:p>
            <a:r>
              <a:rPr lang="en-GB" dirty="0"/>
              <a:t>Feature extraction: Frozen BERT + custom layer  </a:t>
            </a:r>
          </a:p>
          <a:p>
            <a:r>
              <a:rPr lang="en-GB" dirty="0"/>
              <a:t>Simple, efficient, and effective for sentiment analysis</a:t>
            </a:r>
          </a:p>
          <a:p>
            <a:r>
              <a:rPr lang="en-GB" dirty="0"/>
              <a:t>Applications:  </a:t>
            </a:r>
          </a:p>
          <a:p>
            <a:pPr lvl="1"/>
            <a:r>
              <a:rPr lang="en-GB" dirty="0"/>
              <a:t>Review classification, chatbots, text analysis  </a:t>
            </a:r>
          </a:p>
          <a:p>
            <a:pPr lvl="1"/>
            <a:r>
              <a:rPr lang="en-GB"/>
              <a:t>Extends </a:t>
            </a:r>
            <a:r>
              <a:rPr lang="en-GB" dirty="0"/>
              <a:t>to other tasks: Question answering</a:t>
            </a:r>
            <a:r>
              <a:rPr lang="en-GB"/>
              <a:t>, translation</a:t>
            </a:r>
          </a:p>
          <a:p>
            <a:r>
              <a:rPr lang="en-GB"/>
              <a:t>Try </a:t>
            </a:r>
            <a:r>
              <a:rPr lang="en-GB" dirty="0"/>
              <a:t>It: Experiment with new reviews or layer 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13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14016</TotalTime>
  <Words>666</Words>
  <Application>Microsoft Office PowerPoint</Application>
  <PresentationFormat>Widescreen</PresentationFormat>
  <Paragraphs>108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Office Theme</vt:lpstr>
      <vt:lpstr>Transfer Learning</vt:lpstr>
      <vt:lpstr>What is Transfer Learning?</vt:lpstr>
      <vt:lpstr>Why Transfer Learning?</vt:lpstr>
      <vt:lpstr>Transfer Learning in Different Domains</vt:lpstr>
      <vt:lpstr>PowerPoint Presentation</vt:lpstr>
      <vt:lpstr>Case Study: Sentiment Analysis</vt:lpstr>
      <vt:lpstr>Results </vt:lpstr>
      <vt:lpstr>Some applications of BERT in NLP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10</cp:revision>
  <dcterms:created xsi:type="dcterms:W3CDTF">2020-09-14T14:43:27Z</dcterms:created>
  <dcterms:modified xsi:type="dcterms:W3CDTF">2025-10-16T15:12:54Z</dcterms:modified>
</cp:coreProperties>
</file>