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7.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notesSlides/notesSlide8.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65" r:id="rId4"/>
    <p:sldId id="258" r:id="rId5"/>
    <p:sldId id="259" r:id="rId6"/>
    <p:sldId id="260" r:id="rId7"/>
    <p:sldId id="261" r:id="rId8"/>
    <p:sldId id="263" r:id="rId9"/>
    <p:sldId id="262" r:id="rId10"/>
    <p:sldId id="287" r:id="rId11"/>
    <p:sldId id="288" r:id="rId12"/>
    <p:sldId id="289" r:id="rId13"/>
    <p:sldId id="286" r:id="rId14"/>
    <p:sldId id="264" r:id="rId15"/>
    <p:sldId id="271" r:id="rId16"/>
    <p:sldId id="267" r:id="rId17"/>
    <p:sldId id="266" r:id="rId18"/>
    <p:sldId id="273" r:id="rId19"/>
    <p:sldId id="292" r:id="rId20"/>
    <p:sldId id="290" r:id="rId21"/>
    <p:sldId id="268" r:id="rId22"/>
    <p:sldId id="291" r:id="rId23"/>
    <p:sldId id="275" r:id="rId24"/>
    <p:sldId id="274" r:id="rId25"/>
    <p:sldId id="269" r:id="rId26"/>
    <p:sldId id="272" r:id="rId27"/>
    <p:sldId id="295" r:id="rId28"/>
    <p:sldId id="300" r:id="rId29"/>
    <p:sldId id="299" r:id="rId30"/>
    <p:sldId id="297" r:id="rId31"/>
    <p:sldId id="298" r:id="rId32"/>
    <p:sldId id="296" r:id="rId33"/>
    <p:sldId id="293" r:id="rId34"/>
    <p:sldId id="294" r:id="rId35"/>
    <p:sldId id="276" r:id="rId36"/>
    <p:sldId id="277" r:id="rId37"/>
    <p:sldId id="278" r:id="rId38"/>
    <p:sldId id="280" r:id="rId39"/>
    <p:sldId id="281" r:id="rId40"/>
    <p:sldId id="282" r:id="rId41"/>
    <p:sldId id="283" r:id="rId42"/>
    <p:sldId id="284" r:id="rId43"/>
    <p:sldId id="285"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A6A659"/>
    <a:srgbClr val="FFA500"/>
    <a:srgbClr val="9494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090D41-60B8-4636-A275-1996D027DEDB}" v="308" dt="2025-06-03T00:14:50.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28" autoAdjust="0"/>
  </p:normalViewPr>
  <p:slideViewPr>
    <p:cSldViewPr snapToGrid="0">
      <p:cViewPr varScale="1">
        <p:scale>
          <a:sx n="104" d="100"/>
          <a:sy n="104" d="100"/>
        </p:scale>
        <p:origin x="547"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ifeng Xu" userId="e7aed605-a3dd-4d5a-a692-a87037af107b" providerId="ADAL" clId="{E34D94EB-D766-41A9-93D0-B8D12317CF67}"/>
    <pc:docChg chg="undo custSel modSld addMainMaster delMainMaster modMainMaster">
      <pc:chgData name="Weifeng Xu" userId="e7aed605-a3dd-4d5a-a692-a87037af107b" providerId="ADAL" clId="{E34D94EB-D766-41A9-93D0-B8D12317CF67}" dt="2025-04-19T02:39:47.128" v="134" actId="700"/>
      <pc:docMkLst>
        <pc:docMk/>
      </pc:docMkLst>
      <pc:sldChg chg="addSp delSp modSp mod modClrScheme chgLayout">
        <pc:chgData name="Weifeng Xu" userId="e7aed605-a3dd-4d5a-a692-a87037af107b" providerId="ADAL" clId="{E34D94EB-D766-41A9-93D0-B8D12317CF67}" dt="2025-04-19T02:39:47.128" v="134" actId="700"/>
        <pc:sldMkLst>
          <pc:docMk/>
          <pc:sldMk cId="2201572609" sldId="257"/>
        </pc:sldMkLst>
      </pc:sldChg>
      <pc:sldMasterChg chg="delSp setBg modSldLayout">
        <pc:chgData name="Weifeng Xu" userId="e7aed605-a3dd-4d5a-a692-a87037af107b" providerId="ADAL" clId="{E34D94EB-D766-41A9-93D0-B8D12317CF67}" dt="2025-04-19T02:39:28.427" v="133"/>
        <pc:sldMasterMkLst>
          <pc:docMk/>
          <pc:sldMasterMk cId="813574162" sldId="2147483648"/>
        </pc:sldMasterMkLst>
        <pc:sldLayoutChg chg="addSp delSp modSp mod setBg">
          <pc:chgData name="Weifeng Xu" userId="e7aed605-a3dd-4d5a-a692-a87037af107b" providerId="ADAL" clId="{E34D94EB-D766-41A9-93D0-B8D12317CF67}" dt="2025-04-19T02:39:28.427" v="133"/>
          <pc:sldLayoutMkLst>
            <pc:docMk/>
            <pc:sldMasterMk cId="813574162" sldId="2147483648"/>
            <pc:sldLayoutMk cId="821171414" sldId="2147483649"/>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430622656" sldId="2147483650"/>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993569423" sldId="2147483651"/>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858911426" sldId="2147483652"/>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71692138" sldId="2147483653"/>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600089373" sldId="2147483654"/>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96400725" sldId="2147483655"/>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330900743" sldId="2147483656"/>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1948037188" sldId="2147483657"/>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176965188" sldId="2147483658"/>
          </pc:sldLayoutMkLst>
        </pc:sldLayoutChg>
        <pc:sldLayoutChg chg="setBg">
          <pc:chgData name="Weifeng Xu" userId="e7aed605-a3dd-4d5a-a692-a87037af107b" providerId="ADAL" clId="{E34D94EB-D766-41A9-93D0-B8D12317CF67}" dt="2025-04-19T02:39:28.427" v="133"/>
          <pc:sldLayoutMkLst>
            <pc:docMk/>
            <pc:sldMasterMk cId="813574162" sldId="2147483648"/>
            <pc:sldLayoutMk cId="3795900592" sldId="2147483659"/>
          </pc:sldLayoutMkLst>
        </pc:sldLayoutChg>
      </pc:sldMasterChg>
      <pc:sldMasterChg chg="new del mod addSldLayout delSldLayout">
        <pc:chgData name="Weifeng Xu" userId="e7aed605-a3dd-4d5a-a692-a87037af107b" providerId="ADAL" clId="{E34D94EB-D766-41A9-93D0-B8D12317CF67}" dt="2025-04-19T02:25:04.004" v="11" actId="6938"/>
        <pc:sldMasterMkLst>
          <pc:docMk/>
          <pc:sldMasterMk cId="2367174513" sldId="2147483660"/>
        </pc:sldMasterMkLst>
        <pc:sldLayoutChg chg="new del replId">
          <pc:chgData name="Weifeng Xu" userId="e7aed605-a3dd-4d5a-a692-a87037af107b" providerId="ADAL" clId="{E34D94EB-D766-41A9-93D0-B8D12317CF67}" dt="2025-04-19T02:25:04.004" v="11" actId="6938"/>
          <pc:sldLayoutMkLst>
            <pc:docMk/>
            <pc:sldMasterMk cId="2367174513" sldId="2147483660"/>
            <pc:sldLayoutMk cId="3236485037" sldId="2147483661"/>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1850850610" sldId="2147483662"/>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477713225" sldId="2147483663"/>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268505131" sldId="2147483664"/>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68615296" sldId="2147483665"/>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470810536" sldId="2147483666"/>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632146532" sldId="2147483667"/>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3787888102" sldId="2147483668"/>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695699148" sldId="2147483669"/>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206359574" sldId="2147483670"/>
          </pc:sldLayoutMkLst>
        </pc:sldLayoutChg>
        <pc:sldLayoutChg chg="new del replId">
          <pc:chgData name="Weifeng Xu" userId="e7aed605-a3dd-4d5a-a692-a87037af107b" providerId="ADAL" clId="{E34D94EB-D766-41A9-93D0-B8D12317CF67}" dt="2025-04-19T02:25:04.004" v="11" actId="6938"/>
          <pc:sldLayoutMkLst>
            <pc:docMk/>
            <pc:sldMasterMk cId="2367174513" sldId="2147483660"/>
            <pc:sldLayoutMk cId="744337437" sldId="2147483671"/>
          </pc:sldLayoutMkLst>
        </pc:sldLayoutChg>
      </pc:sldMasterChg>
    </pc:docChg>
  </pc:docChgLst>
  <pc:docChgLst>
    <pc:chgData name="Weifeng Xu" userId="e7aed605-a3dd-4d5a-a692-a87037af107b" providerId="ADAL" clId="{77503F2E-F3A0-409B-A511-BB14035E722B}"/>
    <pc:docChg chg="undo custSel addSld delSld modSld sldOrd">
      <pc:chgData name="Weifeng Xu" userId="e7aed605-a3dd-4d5a-a692-a87037af107b" providerId="ADAL" clId="{77503F2E-F3A0-409B-A511-BB14035E722B}" dt="2025-05-01T18:53:56.374" v="2136" actId="20577"/>
      <pc:docMkLst>
        <pc:docMk/>
      </pc:docMkLst>
      <pc:sldChg chg="addSp modSp mod">
        <pc:chgData name="Weifeng Xu" userId="e7aed605-a3dd-4d5a-a692-a87037af107b" providerId="ADAL" clId="{77503F2E-F3A0-409B-A511-BB14035E722B}" dt="2025-04-30T22:37:51.320" v="275" actId="1076"/>
        <pc:sldMkLst>
          <pc:docMk/>
          <pc:sldMk cId="1325061211" sldId="256"/>
        </pc:sldMkLst>
      </pc:sldChg>
      <pc:sldChg chg="addSp delSp modSp new mod modClrScheme chgLayout">
        <pc:chgData name="Weifeng Xu" userId="e7aed605-a3dd-4d5a-a692-a87037af107b" providerId="ADAL" clId="{77503F2E-F3A0-409B-A511-BB14035E722B}" dt="2025-04-30T22:00:56.674" v="162" actId="14100"/>
        <pc:sldMkLst>
          <pc:docMk/>
          <pc:sldMk cId="2003605107" sldId="257"/>
        </pc:sldMkLst>
      </pc:sldChg>
      <pc:sldChg chg="del">
        <pc:chgData name="Weifeng Xu" userId="e7aed605-a3dd-4d5a-a692-a87037af107b" providerId="ADAL" clId="{77503F2E-F3A0-409B-A511-BB14035E722B}" dt="2025-04-30T21:31:57.304" v="0" actId="47"/>
        <pc:sldMkLst>
          <pc:docMk/>
          <pc:sldMk cId="2572427240" sldId="257"/>
        </pc:sldMkLst>
      </pc:sldChg>
      <pc:sldChg chg="del">
        <pc:chgData name="Weifeng Xu" userId="e7aed605-a3dd-4d5a-a692-a87037af107b" providerId="ADAL" clId="{77503F2E-F3A0-409B-A511-BB14035E722B}" dt="2025-04-30T21:31:57.413" v="1" actId="47"/>
        <pc:sldMkLst>
          <pc:docMk/>
          <pc:sldMk cId="3100494254" sldId="258"/>
        </pc:sldMkLst>
      </pc:sldChg>
      <pc:sldChg chg="addSp delSp modSp add mod modClrScheme chgLayout">
        <pc:chgData name="Weifeng Xu" userId="e7aed605-a3dd-4d5a-a692-a87037af107b" providerId="ADAL" clId="{77503F2E-F3A0-409B-A511-BB14035E722B}" dt="2025-04-30T22:36:13.270" v="244" actId="27636"/>
        <pc:sldMkLst>
          <pc:docMk/>
          <pc:sldMk cId="3148078500" sldId="258"/>
        </pc:sldMkLst>
      </pc:sldChg>
      <pc:sldChg chg="del">
        <pc:chgData name="Weifeng Xu" userId="e7aed605-a3dd-4d5a-a692-a87037af107b" providerId="ADAL" clId="{77503F2E-F3A0-409B-A511-BB14035E722B}" dt="2025-04-30T21:31:57.571" v="2" actId="47"/>
        <pc:sldMkLst>
          <pc:docMk/>
          <pc:sldMk cId="1655253961" sldId="259"/>
        </pc:sldMkLst>
      </pc:sldChg>
      <pc:sldChg chg="addSp delSp modSp new mod modClrScheme chgLayout">
        <pc:chgData name="Weifeng Xu" userId="e7aed605-a3dd-4d5a-a692-a87037af107b" providerId="ADAL" clId="{77503F2E-F3A0-409B-A511-BB14035E722B}" dt="2025-05-01T02:24:49.515" v="1486" actId="1076"/>
        <pc:sldMkLst>
          <pc:docMk/>
          <pc:sldMk cId="2942233055" sldId="259"/>
        </pc:sldMkLst>
      </pc:sldChg>
      <pc:sldChg chg="del">
        <pc:chgData name="Weifeng Xu" userId="e7aed605-a3dd-4d5a-a692-a87037af107b" providerId="ADAL" clId="{77503F2E-F3A0-409B-A511-BB14035E722B}" dt="2025-04-30T21:31:58.684" v="5" actId="47"/>
        <pc:sldMkLst>
          <pc:docMk/>
          <pc:sldMk cId="3375603492" sldId="260"/>
        </pc:sldMkLst>
      </pc:sldChg>
      <pc:sldChg chg="addSp delSp modSp new mod modClrScheme chgLayout modNotesTx">
        <pc:chgData name="Weifeng Xu" userId="e7aed605-a3dd-4d5a-a692-a87037af107b" providerId="ADAL" clId="{77503F2E-F3A0-409B-A511-BB14035E722B}" dt="2025-04-30T23:57:46.285" v="501" actId="1076"/>
        <pc:sldMkLst>
          <pc:docMk/>
          <pc:sldMk cId="4238292093" sldId="260"/>
        </pc:sldMkLst>
      </pc:sldChg>
      <pc:sldChg chg="addSp delSp modSp new mod ord modClrScheme chgLayout modNotesTx">
        <pc:chgData name="Weifeng Xu" userId="e7aed605-a3dd-4d5a-a692-a87037af107b" providerId="ADAL" clId="{77503F2E-F3A0-409B-A511-BB14035E722B}" dt="2025-05-01T00:20:09.257" v="663" actId="20577"/>
        <pc:sldMkLst>
          <pc:docMk/>
          <pc:sldMk cId="773548588" sldId="261"/>
        </pc:sldMkLst>
      </pc:sldChg>
      <pc:sldChg chg="del">
        <pc:chgData name="Weifeng Xu" userId="e7aed605-a3dd-4d5a-a692-a87037af107b" providerId="ADAL" clId="{77503F2E-F3A0-409B-A511-BB14035E722B}" dt="2025-04-30T21:31:57.746" v="3" actId="47"/>
        <pc:sldMkLst>
          <pc:docMk/>
          <pc:sldMk cId="909895920" sldId="261"/>
        </pc:sldMkLst>
      </pc:sldChg>
      <pc:sldChg chg="del">
        <pc:chgData name="Weifeng Xu" userId="e7aed605-a3dd-4d5a-a692-a87037af107b" providerId="ADAL" clId="{77503F2E-F3A0-409B-A511-BB14035E722B}" dt="2025-04-30T21:31:57.991" v="4" actId="47"/>
        <pc:sldMkLst>
          <pc:docMk/>
          <pc:sldMk cId="1010189504" sldId="262"/>
        </pc:sldMkLst>
      </pc:sldChg>
      <pc:sldChg chg="addSp modSp new mod ord modClrScheme chgLayout">
        <pc:chgData name="Weifeng Xu" userId="e7aed605-a3dd-4d5a-a692-a87037af107b" providerId="ADAL" clId="{77503F2E-F3A0-409B-A511-BB14035E722B}" dt="2025-05-01T01:31:48.820" v="1112"/>
        <pc:sldMkLst>
          <pc:docMk/>
          <pc:sldMk cId="3939068785" sldId="262"/>
        </pc:sldMkLst>
      </pc:sldChg>
      <pc:sldChg chg="addSp delSp modSp new mod modClrScheme chgLayout">
        <pc:chgData name="Weifeng Xu" userId="e7aed605-a3dd-4d5a-a692-a87037af107b" providerId="ADAL" clId="{77503F2E-F3A0-409B-A511-BB14035E722B}" dt="2025-05-01T01:30:59.453" v="1110" actId="207"/>
        <pc:sldMkLst>
          <pc:docMk/>
          <pc:sldMk cId="2162073066" sldId="263"/>
        </pc:sldMkLst>
      </pc:sldChg>
      <pc:sldChg chg="addSp delSp modSp new mod modClrScheme chgLayout">
        <pc:chgData name="Weifeng Xu" userId="e7aed605-a3dd-4d5a-a692-a87037af107b" providerId="ADAL" clId="{77503F2E-F3A0-409B-A511-BB14035E722B}" dt="2025-05-01T02:28:32.993" v="1527"/>
        <pc:sldMkLst>
          <pc:docMk/>
          <pc:sldMk cId="1975365164" sldId="264"/>
        </pc:sldMkLst>
      </pc:sldChg>
      <pc:sldChg chg="addSp delSp modSp new mod">
        <pc:chgData name="Weifeng Xu" userId="e7aed605-a3dd-4d5a-a692-a87037af107b" providerId="ADAL" clId="{77503F2E-F3A0-409B-A511-BB14035E722B}" dt="2025-05-01T16:11:44.655" v="2082" actId="1076"/>
        <pc:sldMkLst>
          <pc:docMk/>
          <pc:sldMk cId="4163382801" sldId="265"/>
        </pc:sldMkLst>
      </pc:sldChg>
      <pc:sldChg chg="addSp delSp modSp new mod modClrScheme chgLayout modNotesTx">
        <pc:chgData name="Weifeng Xu" userId="e7aed605-a3dd-4d5a-a692-a87037af107b" providerId="ADAL" clId="{77503F2E-F3A0-409B-A511-BB14035E722B}" dt="2025-05-01T15:39:51.026" v="1945" actId="403"/>
        <pc:sldMkLst>
          <pc:docMk/>
          <pc:sldMk cId="711940281" sldId="266"/>
        </pc:sldMkLst>
      </pc:sldChg>
      <pc:sldChg chg="addSp delSp modSp new mod">
        <pc:chgData name="Weifeng Xu" userId="e7aed605-a3dd-4d5a-a692-a87037af107b" providerId="ADAL" clId="{77503F2E-F3A0-409B-A511-BB14035E722B}" dt="2025-05-01T15:44:07.976" v="1954" actId="14100"/>
        <pc:sldMkLst>
          <pc:docMk/>
          <pc:sldMk cId="3000902119" sldId="267"/>
        </pc:sldMkLst>
      </pc:sldChg>
      <pc:sldChg chg="addSp modSp new mod modClrScheme chgLayout">
        <pc:chgData name="Weifeng Xu" userId="e7aed605-a3dd-4d5a-a692-a87037af107b" providerId="ADAL" clId="{77503F2E-F3A0-409B-A511-BB14035E722B}" dt="2025-05-01T02:13:32.434" v="1403"/>
        <pc:sldMkLst>
          <pc:docMk/>
          <pc:sldMk cId="70125468" sldId="268"/>
        </pc:sldMkLst>
      </pc:sldChg>
      <pc:sldChg chg="modSp new mod">
        <pc:chgData name="Weifeng Xu" userId="e7aed605-a3dd-4d5a-a692-a87037af107b" providerId="ADAL" clId="{77503F2E-F3A0-409B-A511-BB14035E722B}" dt="2025-05-01T18:53:56.374" v="2136" actId="20577"/>
        <pc:sldMkLst>
          <pc:docMk/>
          <pc:sldMk cId="1829157120" sldId="269"/>
        </pc:sldMkLst>
      </pc:sldChg>
      <pc:sldChg chg="addSp delSp modSp new mod modClrScheme chgLayout">
        <pc:chgData name="Weifeng Xu" userId="e7aed605-a3dd-4d5a-a692-a87037af107b" providerId="ADAL" clId="{77503F2E-F3A0-409B-A511-BB14035E722B}" dt="2025-05-01T16:45:54.163" v="2089" actId="1076"/>
        <pc:sldMkLst>
          <pc:docMk/>
          <pc:sldMk cId="1822568230" sldId="270"/>
        </pc:sldMkLst>
      </pc:sldChg>
      <pc:sldChg chg="addSp modSp new mod modClrScheme chgLayout">
        <pc:chgData name="Weifeng Xu" userId="e7aed605-a3dd-4d5a-a692-a87037af107b" providerId="ADAL" clId="{77503F2E-F3A0-409B-A511-BB14035E722B}" dt="2025-05-01T14:02:37.278" v="1563" actId="14100"/>
        <pc:sldMkLst>
          <pc:docMk/>
          <pc:sldMk cId="929903445" sldId="271"/>
        </pc:sldMkLst>
      </pc:sldChg>
      <pc:sldChg chg="addSp modSp new mod modClrScheme chgLayout">
        <pc:chgData name="Weifeng Xu" userId="e7aed605-a3dd-4d5a-a692-a87037af107b" providerId="ADAL" clId="{77503F2E-F3A0-409B-A511-BB14035E722B}" dt="2025-05-01T15:30:04.850" v="1882" actId="14100"/>
        <pc:sldMkLst>
          <pc:docMk/>
          <pc:sldMk cId="409369350" sldId="272"/>
        </pc:sldMkLst>
      </pc:sldChg>
      <pc:sldChg chg="addSp delSp modSp new mod modClrScheme chgLayout">
        <pc:chgData name="Weifeng Xu" userId="e7aed605-a3dd-4d5a-a692-a87037af107b" providerId="ADAL" clId="{77503F2E-F3A0-409B-A511-BB14035E722B}" dt="2025-05-01T14:59:11.283" v="1722" actId="20577"/>
        <pc:sldMkLst>
          <pc:docMk/>
          <pc:sldMk cId="3399795082" sldId="273"/>
        </pc:sldMkLst>
      </pc:sldChg>
      <pc:sldChg chg="addSp delSp modSp new mod modClrScheme chgLayout modNotesTx">
        <pc:chgData name="Weifeng Xu" userId="e7aed605-a3dd-4d5a-a692-a87037af107b" providerId="ADAL" clId="{77503F2E-F3A0-409B-A511-BB14035E722B}" dt="2025-05-01T15:30:28.941" v="1887" actId="403"/>
        <pc:sldMkLst>
          <pc:docMk/>
          <pc:sldMk cId="1313382436" sldId="274"/>
        </pc:sldMkLst>
      </pc:sldChg>
      <pc:sldChg chg="addSp delSp modSp new mod modClrScheme chgLayout">
        <pc:chgData name="Weifeng Xu" userId="e7aed605-a3dd-4d5a-a692-a87037af107b" providerId="ADAL" clId="{77503F2E-F3A0-409B-A511-BB14035E722B}" dt="2025-05-01T15:07:31.776" v="1818" actId="12"/>
        <pc:sldMkLst>
          <pc:docMk/>
          <pc:sldMk cId="4170236264" sldId="275"/>
        </pc:sldMkLst>
      </pc:sldChg>
      <pc:sldChg chg="addSp delSp modSp new mod ord modClrScheme chgLayout">
        <pc:chgData name="Weifeng Xu" userId="e7aed605-a3dd-4d5a-a692-a87037af107b" providerId="ADAL" clId="{77503F2E-F3A0-409B-A511-BB14035E722B}" dt="2025-05-01T16:46:25.876" v="2093" actId="207"/>
        <pc:sldMkLst>
          <pc:docMk/>
          <pc:sldMk cId="363184616" sldId="276"/>
        </pc:sldMkLst>
      </pc:sldChg>
      <pc:sldChg chg="addSp modSp new del mod">
        <pc:chgData name="Weifeng Xu" userId="e7aed605-a3dd-4d5a-a692-a87037af107b" providerId="ADAL" clId="{77503F2E-F3A0-409B-A511-BB14035E722B}" dt="2025-05-01T16:11:58.243" v="2083" actId="47"/>
        <pc:sldMkLst>
          <pc:docMk/>
          <pc:sldMk cId="1433488969" sldId="276"/>
        </pc:sldMkLst>
      </pc:sldChg>
      <pc:sldChg chg="addSp delSp modSp new del mod modClrScheme chgLayout">
        <pc:chgData name="Weifeng Xu" userId="e7aed605-a3dd-4d5a-a692-a87037af107b" providerId="ADAL" clId="{77503F2E-F3A0-409B-A511-BB14035E722B}" dt="2025-05-01T15:56:30.529" v="2015" actId="680"/>
        <pc:sldMkLst>
          <pc:docMk/>
          <pc:sldMk cId="1774214095" sldId="276"/>
        </pc:sldMkLst>
      </pc:sldChg>
      <pc:sldChg chg="addSp modSp new del mod modClrScheme chgLayout">
        <pc:chgData name="Weifeng Xu" userId="e7aed605-a3dd-4d5a-a692-a87037af107b" providerId="ADAL" clId="{77503F2E-F3A0-409B-A511-BB14035E722B}" dt="2025-05-01T15:40:18.963" v="1946" actId="47"/>
        <pc:sldMkLst>
          <pc:docMk/>
          <pc:sldMk cId="3294603324" sldId="276"/>
        </pc:sldMkLst>
      </pc:sldChg>
      <pc:sldChg chg="addSp modSp new mod modAnim">
        <pc:chgData name="Weifeng Xu" userId="e7aed605-a3dd-4d5a-a692-a87037af107b" providerId="ADAL" clId="{77503F2E-F3A0-409B-A511-BB14035E722B}" dt="2025-05-01T18:53:39.456" v="2135" actId="1076"/>
        <pc:sldMkLst>
          <pc:docMk/>
          <pc:sldMk cId="1572050356" sldId="277"/>
        </pc:sldMkLst>
      </pc:sldChg>
      <pc:sldChg chg="add del">
        <pc:chgData name="Weifeng Xu" userId="e7aed605-a3dd-4d5a-a692-a87037af107b" providerId="ADAL" clId="{77503F2E-F3A0-409B-A511-BB14035E722B}" dt="2025-05-01T18:49:24.473" v="2098"/>
        <pc:sldMkLst>
          <pc:docMk/>
          <pc:sldMk cId="3665025083" sldId="277"/>
        </pc:sldMkLst>
      </pc:sldChg>
      <pc:sldChg chg="add del">
        <pc:chgData name="Weifeng Xu" userId="e7aed605-a3dd-4d5a-a692-a87037af107b" providerId="ADAL" clId="{77503F2E-F3A0-409B-A511-BB14035E722B}" dt="2025-05-01T18:49:10.145" v="2095"/>
        <pc:sldMkLst>
          <pc:docMk/>
          <pc:sldMk cId="4149124542" sldId="277"/>
        </pc:sldMkLst>
      </pc:sldChg>
    </pc:docChg>
  </pc:docChgLst>
  <pc:docChgLst>
    <pc:chgData name="Weifeng Xu" userId="e7aed605-a3dd-4d5a-a692-a87037af107b" providerId="ADAL" clId="{9C06CBEB-0343-4287-8B81-0C702673DE5E}"/>
    <pc:docChg chg="undo redo custSel addSld delSld modSld sldOrd">
      <pc:chgData name="Weifeng Xu" userId="e7aed605-a3dd-4d5a-a692-a87037af107b" providerId="ADAL" clId="{9C06CBEB-0343-4287-8B81-0C702673DE5E}" dt="2025-04-23T23:34:27.047" v="4553" actId="1076"/>
      <pc:docMkLst>
        <pc:docMk/>
      </pc:docMkLst>
      <pc:sldChg chg="modSp mod">
        <pc:chgData name="Weifeng Xu" userId="e7aed605-a3dd-4d5a-a692-a87037af107b" providerId="ADAL" clId="{9C06CBEB-0343-4287-8B81-0C702673DE5E}" dt="2025-04-23T01:31:59.756" v="4545" actId="20577"/>
        <pc:sldMkLst>
          <pc:docMk/>
          <pc:sldMk cId="1325061211" sldId="256"/>
        </pc:sldMkLst>
      </pc:sldChg>
      <pc:sldChg chg="addSp delSp modSp mod modClrScheme chgLayout">
        <pc:chgData name="Weifeng Xu" userId="e7aed605-a3dd-4d5a-a692-a87037af107b" providerId="ADAL" clId="{9C06CBEB-0343-4287-8B81-0C702673DE5E}" dt="2025-04-20T02:53:00.098" v="242" actId="20577"/>
        <pc:sldMkLst>
          <pc:docMk/>
          <pc:sldMk cId="2201572609" sldId="257"/>
        </pc:sldMkLst>
      </pc:sldChg>
      <pc:sldChg chg="addSp delSp modSp mod modClrScheme chgLayout">
        <pc:chgData name="Weifeng Xu" userId="e7aed605-a3dd-4d5a-a692-a87037af107b" providerId="ADAL" clId="{9C06CBEB-0343-4287-8B81-0C702673DE5E}" dt="2025-04-22T03:01:31.344" v="3590" actId="1076"/>
        <pc:sldMkLst>
          <pc:docMk/>
          <pc:sldMk cId="450669007" sldId="258"/>
        </pc:sldMkLst>
      </pc:sldChg>
      <pc:sldChg chg="addSp delSp modSp add mod">
        <pc:chgData name="Weifeng Xu" userId="e7aed605-a3dd-4d5a-a692-a87037af107b" providerId="ADAL" clId="{9C06CBEB-0343-4287-8B81-0C702673DE5E}" dt="2025-04-23T00:43:03.009" v="4084" actId="20577"/>
        <pc:sldMkLst>
          <pc:docMk/>
          <pc:sldMk cId="3233567480" sldId="259"/>
        </pc:sldMkLst>
      </pc:sldChg>
      <pc:sldChg chg="addSp delSp modSp new mod">
        <pc:chgData name="Weifeng Xu" userId="e7aed605-a3dd-4d5a-a692-a87037af107b" providerId="ADAL" clId="{9C06CBEB-0343-4287-8B81-0C702673DE5E}" dt="2025-04-21T12:06:27.352" v="1955" actId="1076"/>
        <pc:sldMkLst>
          <pc:docMk/>
          <pc:sldMk cId="2715224073" sldId="260"/>
        </pc:sldMkLst>
      </pc:sldChg>
      <pc:sldChg chg="addSp delSp modSp new mod modClrScheme chgLayout">
        <pc:chgData name="Weifeng Xu" userId="e7aed605-a3dd-4d5a-a692-a87037af107b" providerId="ADAL" clId="{9C06CBEB-0343-4287-8B81-0C702673DE5E}" dt="2025-04-22T01:35:22.881" v="2625" actId="14100"/>
        <pc:sldMkLst>
          <pc:docMk/>
          <pc:sldMk cId="1030786537" sldId="261"/>
        </pc:sldMkLst>
      </pc:sldChg>
      <pc:sldChg chg="addSp delSp modSp new mod">
        <pc:chgData name="Weifeng Xu" userId="e7aed605-a3dd-4d5a-a692-a87037af107b" providerId="ADAL" clId="{9C06CBEB-0343-4287-8B81-0C702673DE5E}" dt="2025-04-23T00:36:22.083" v="3996" actId="20577"/>
        <pc:sldMkLst>
          <pc:docMk/>
          <pc:sldMk cId="3284022864" sldId="262"/>
        </pc:sldMkLst>
      </pc:sldChg>
      <pc:sldChg chg="addSp delSp modSp new mod">
        <pc:chgData name="Weifeng Xu" userId="e7aed605-a3dd-4d5a-a692-a87037af107b" providerId="ADAL" clId="{9C06CBEB-0343-4287-8B81-0C702673DE5E}" dt="2025-04-23T00:40:19.679" v="4005" actId="6549"/>
        <pc:sldMkLst>
          <pc:docMk/>
          <pc:sldMk cId="786756272" sldId="263"/>
        </pc:sldMkLst>
      </pc:sldChg>
      <pc:sldChg chg="addSp delSp modSp new mod modClrScheme chgLayout">
        <pc:chgData name="Weifeng Xu" userId="e7aed605-a3dd-4d5a-a692-a87037af107b" providerId="ADAL" clId="{9C06CBEB-0343-4287-8B81-0C702673DE5E}" dt="2025-04-23T00:42:08.933" v="4070" actId="108"/>
        <pc:sldMkLst>
          <pc:docMk/>
          <pc:sldMk cId="3548515090" sldId="264"/>
        </pc:sldMkLst>
      </pc:sldChg>
      <pc:sldChg chg="addSp delSp modSp new mod modClrScheme chgLayout modNotesTx">
        <pc:chgData name="Weifeng Xu" userId="e7aed605-a3dd-4d5a-a692-a87037af107b" providerId="ADAL" clId="{9C06CBEB-0343-4287-8B81-0C702673DE5E}" dt="2025-04-21T13:40:04.327" v="2094" actId="207"/>
        <pc:sldMkLst>
          <pc:docMk/>
          <pc:sldMk cId="3523214092" sldId="265"/>
        </pc:sldMkLst>
      </pc:sldChg>
      <pc:sldChg chg="addSp delSp modSp new mod ord modClrScheme chgLayout">
        <pc:chgData name="Weifeng Xu" userId="e7aed605-a3dd-4d5a-a692-a87037af107b" providerId="ADAL" clId="{9C06CBEB-0343-4287-8B81-0C702673DE5E}" dt="2025-04-23T01:02:14.800" v="4310" actId="207"/>
        <pc:sldMkLst>
          <pc:docMk/>
          <pc:sldMk cId="756868712" sldId="266"/>
        </pc:sldMkLst>
      </pc:sldChg>
      <pc:sldChg chg="addSp delSp modSp add mod">
        <pc:chgData name="Weifeng Xu" userId="e7aed605-a3dd-4d5a-a692-a87037af107b" providerId="ADAL" clId="{9C06CBEB-0343-4287-8B81-0C702673DE5E}" dt="2025-04-22T02:46:00.589" v="3485" actId="20577"/>
        <pc:sldMkLst>
          <pc:docMk/>
          <pc:sldMk cId="2973990778" sldId="267"/>
        </pc:sldMkLst>
      </pc:sldChg>
      <pc:sldChg chg="addSp delSp modSp add del mod">
        <pc:chgData name="Weifeng Xu" userId="e7aed605-a3dd-4d5a-a692-a87037af107b" providerId="ADAL" clId="{9C06CBEB-0343-4287-8B81-0C702673DE5E}" dt="2025-04-22T12:56:50.206" v="3699" actId="1076"/>
        <pc:sldMkLst>
          <pc:docMk/>
          <pc:sldMk cId="2042884208" sldId="268"/>
        </pc:sldMkLst>
      </pc:sldChg>
      <pc:sldChg chg="addSp delSp modSp add mod modClrScheme chgLayout">
        <pc:chgData name="Weifeng Xu" userId="e7aed605-a3dd-4d5a-a692-a87037af107b" providerId="ADAL" clId="{9C06CBEB-0343-4287-8B81-0C702673DE5E}" dt="2025-04-23T01:19:14.631" v="4375" actId="207"/>
        <pc:sldMkLst>
          <pc:docMk/>
          <pc:sldMk cId="3256057421" sldId="269"/>
        </pc:sldMkLst>
      </pc:sldChg>
      <pc:sldChg chg="addSp modSp add mod">
        <pc:chgData name="Weifeng Xu" userId="e7aed605-a3dd-4d5a-a692-a87037af107b" providerId="ADAL" clId="{9C06CBEB-0343-4287-8B81-0C702673DE5E}" dt="2025-04-23T01:19:18.460" v="4376" actId="207"/>
        <pc:sldMkLst>
          <pc:docMk/>
          <pc:sldMk cId="146876777" sldId="270"/>
        </pc:sldMkLst>
      </pc:sldChg>
      <pc:sldChg chg="addSp delSp modSp add mod modClrScheme chgLayout">
        <pc:chgData name="Weifeng Xu" userId="e7aed605-a3dd-4d5a-a692-a87037af107b" providerId="ADAL" clId="{9C06CBEB-0343-4287-8B81-0C702673DE5E}" dt="2025-04-23T01:26:00.614" v="4493" actId="1076"/>
        <pc:sldMkLst>
          <pc:docMk/>
          <pc:sldMk cId="1939243851" sldId="271"/>
        </pc:sldMkLst>
      </pc:sldChg>
      <pc:sldChg chg="addSp modSp new mod">
        <pc:chgData name="Weifeng Xu" userId="e7aed605-a3dd-4d5a-a692-a87037af107b" providerId="ADAL" clId="{9C06CBEB-0343-4287-8B81-0C702673DE5E}" dt="2025-04-23T23:34:27.047" v="4553" actId="1076"/>
        <pc:sldMkLst>
          <pc:docMk/>
          <pc:sldMk cId="2238745649" sldId="272"/>
        </pc:sldMkLst>
      </pc:sldChg>
    </pc:docChg>
  </pc:docChgLst>
  <pc:docChgLst>
    <pc:chgData name="Weifeng Xu" userId="e7aed605-a3dd-4d5a-a692-a87037af107b" providerId="ADAL" clId="{69090D41-60B8-4636-A275-1996D027DEDB}"/>
    <pc:docChg chg="undo redo custSel addSld delSld modSld sldOrd">
      <pc:chgData name="Weifeng Xu" userId="e7aed605-a3dd-4d5a-a692-a87037af107b" providerId="ADAL" clId="{69090D41-60B8-4636-A275-1996D027DEDB}" dt="2025-06-03T00:23:32.734" v="6385" actId="1076"/>
      <pc:docMkLst>
        <pc:docMk/>
      </pc:docMkLst>
      <pc:sldChg chg="modSp mod">
        <pc:chgData name="Weifeng Xu" userId="e7aed605-a3dd-4d5a-a692-a87037af107b" providerId="ADAL" clId="{69090D41-60B8-4636-A275-1996D027DEDB}" dt="2025-05-03T20:45:02.331" v="33"/>
        <pc:sldMkLst>
          <pc:docMk/>
          <pc:sldMk cId="1325061211" sldId="256"/>
        </pc:sldMkLst>
      </pc:sldChg>
      <pc:sldChg chg="del">
        <pc:chgData name="Weifeng Xu" userId="e7aed605-a3dd-4d5a-a692-a87037af107b" providerId="ADAL" clId="{69090D41-60B8-4636-A275-1996D027DEDB}" dt="2025-05-03T02:29:18.938" v="0" actId="47"/>
        <pc:sldMkLst>
          <pc:docMk/>
          <pc:sldMk cId="1640287784" sldId="257"/>
        </pc:sldMkLst>
      </pc:sldChg>
      <pc:sldChg chg="modSp new mod">
        <pc:chgData name="Weifeng Xu" userId="e7aed605-a3dd-4d5a-a692-a87037af107b" providerId="ADAL" clId="{69090D41-60B8-4636-A275-1996D027DEDB}" dt="2025-05-03T20:45:36.690" v="43"/>
        <pc:sldMkLst>
          <pc:docMk/>
          <pc:sldMk cId="3637650244" sldId="257"/>
        </pc:sldMkLst>
      </pc:sldChg>
      <pc:sldChg chg="del">
        <pc:chgData name="Weifeng Xu" userId="e7aed605-a3dd-4d5a-a692-a87037af107b" providerId="ADAL" clId="{69090D41-60B8-4636-A275-1996D027DEDB}" dt="2025-05-03T02:29:19.445" v="1" actId="47"/>
        <pc:sldMkLst>
          <pc:docMk/>
          <pc:sldMk cId="717681411" sldId="258"/>
        </pc:sldMkLst>
      </pc:sldChg>
      <pc:sldChg chg="addSp delSp modSp new mod modNotesTx">
        <pc:chgData name="Weifeng Xu" userId="e7aed605-a3dd-4d5a-a692-a87037af107b" providerId="ADAL" clId="{69090D41-60B8-4636-A275-1996D027DEDB}" dt="2025-06-02T16:20:42.745" v="4534" actId="20577"/>
        <pc:sldMkLst>
          <pc:docMk/>
          <pc:sldMk cId="2182874950" sldId="258"/>
        </pc:sldMkLst>
      </pc:sldChg>
      <pc:sldChg chg="del">
        <pc:chgData name="Weifeng Xu" userId="e7aed605-a3dd-4d5a-a692-a87037af107b" providerId="ADAL" clId="{69090D41-60B8-4636-A275-1996D027DEDB}" dt="2025-05-03T02:29:19.479" v="2" actId="47"/>
        <pc:sldMkLst>
          <pc:docMk/>
          <pc:sldMk cId="3856045583" sldId="259"/>
        </pc:sldMkLst>
      </pc:sldChg>
      <pc:sldChg chg="addSp delSp modSp new mod modClrScheme chgLayout">
        <pc:chgData name="Weifeng Xu" userId="e7aed605-a3dd-4d5a-a692-a87037af107b" providerId="ADAL" clId="{69090D41-60B8-4636-A275-1996D027DEDB}" dt="2025-05-04T22:45:41.404" v="4018" actId="20577"/>
        <pc:sldMkLst>
          <pc:docMk/>
          <pc:sldMk cId="3948614833" sldId="259"/>
        </pc:sldMkLst>
      </pc:sldChg>
      <pc:sldChg chg="del">
        <pc:chgData name="Weifeng Xu" userId="e7aed605-a3dd-4d5a-a692-a87037af107b" providerId="ADAL" clId="{69090D41-60B8-4636-A275-1996D027DEDB}" dt="2025-05-03T02:29:19.512" v="3" actId="47"/>
        <pc:sldMkLst>
          <pc:docMk/>
          <pc:sldMk cId="1123301564" sldId="260"/>
        </pc:sldMkLst>
      </pc:sldChg>
      <pc:sldChg chg="addSp delSp modSp new mod modClrScheme chgLayout">
        <pc:chgData name="Weifeng Xu" userId="e7aed605-a3dd-4d5a-a692-a87037af107b" providerId="ADAL" clId="{69090D41-60B8-4636-A275-1996D027DEDB}" dt="2025-06-02T21:10:56.749" v="6028" actId="478"/>
        <pc:sldMkLst>
          <pc:docMk/>
          <pc:sldMk cId="2232272763" sldId="260"/>
        </pc:sldMkLst>
      </pc:sldChg>
      <pc:sldChg chg="del">
        <pc:chgData name="Weifeng Xu" userId="e7aed605-a3dd-4d5a-a692-a87037af107b" providerId="ADAL" clId="{69090D41-60B8-4636-A275-1996D027DEDB}" dt="2025-05-03T02:29:19.545" v="4" actId="47"/>
        <pc:sldMkLst>
          <pc:docMk/>
          <pc:sldMk cId="805984163" sldId="261"/>
        </pc:sldMkLst>
      </pc:sldChg>
      <pc:sldChg chg="addSp delSp modSp new mod modClrScheme chgLayout">
        <pc:chgData name="Weifeng Xu" userId="e7aed605-a3dd-4d5a-a692-a87037af107b" providerId="ADAL" clId="{69090D41-60B8-4636-A275-1996D027DEDB}" dt="2025-05-04T20:34:48.379" v="3499" actId="6549"/>
        <pc:sldMkLst>
          <pc:docMk/>
          <pc:sldMk cId="2892488957" sldId="261"/>
        </pc:sldMkLst>
      </pc:sldChg>
      <pc:sldChg chg="addSp delSp modSp new mod modClrScheme chgLayout">
        <pc:chgData name="Weifeng Xu" userId="e7aed605-a3dd-4d5a-a692-a87037af107b" providerId="ADAL" clId="{69090D41-60B8-4636-A275-1996D027DEDB}" dt="2025-05-04T22:12:00.114" v="3933" actId="404"/>
        <pc:sldMkLst>
          <pc:docMk/>
          <pc:sldMk cId="151526665" sldId="262"/>
        </pc:sldMkLst>
      </pc:sldChg>
      <pc:sldChg chg="del">
        <pc:chgData name="Weifeng Xu" userId="e7aed605-a3dd-4d5a-a692-a87037af107b" providerId="ADAL" clId="{69090D41-60B8-4636-A275-1996D027DEDB}" dt="2025-05-03T02:29:19.586" v="5" actId="47"/>
        <pc:sldMkLst>
          <pc:docMk/>
          <pc:sldMk cId="914522820" sldId="262"/>
        </pc:sldMkLst>
      </pc:sldChg>
      <pc:sldChg chg="addSp delSp modSp new mod">
        <pc:chgData name="Weifeng Xu" userId="e7aed605-a3dd-4d5a-a692-a87037af107b" providerId="ADAL" clId="{69090D41-60B8-4636-A275-1996D027DEDB}" dt="2025-05-04T20:22:41.257" v="3369"/>
        <pc:sldMkLst>
          <pc:docMk/>
          <pc:sldMk cId="1683674305" sldId="263"/>
        </pc:sldMkLst>
      </pc:sldChg>
      <pc:sldChg chg="del">
        <pc:chgData name="Weifeng Xu" userId="e7aed605-a3dd-4d5a-a692-a87037af107b" providerId="ADAL" clId="{69090D41-60B8-4636-A275-1996D027DEDB}" dt="2025-05-03T02:29:19.623" v="6" actId="47"/>
        <pc:sldMkLst>
          <pc:docMk/>
          <pc:sldMk cId="3784490461" sldId="263"/>
        </pc:sldMkLst>
      </pc:sldChg>
      <pc:sldChg chg="addSp delSp modSp new mod modClrScheme chgLayout modNotesTx">
        <pc:chgData name="Weifeng Xu" userId="e7aed605-a3dd-4d5a-a692-a87037af107b" providerId="ADAL" clId="{69090D41-60B8-4636-A275-1996D027DEDB}" dt="2025-05-04T19:49:37.200" v="2941" actId="6549"/>
        <pc:sldMkLst>
          <pc:docMk/>
          <pc:sldMk cId="14529535" sldId="264"/>
        </pc:sldMkLst>
      </pc:sldChg>
      <pc:sldChg chg="del">
        <pc:chgData name="Weifeng Xu" userId="e7aed605-a3dd-4d5a-a692-a87037af107b" providerId="ADAL" clId="{69090D41-60B8-4636-A275-1996D027DEDB}" dt="2025-05-03T02:29:19.652" v="7" actId="47"/>
        <pc:sldMkLst>
          <pc:docMk/>
          <pc:sldMk cId="1859847628" sldId="264"/>
        </pc:sldMkLst>
      </pc:sldChg>
      <pc:sldChg chg="addSp delSp modSp new mod modClrScheme chgLayout">
        <pc:chgData name="Weifeng Xu" userId="e7aed605-a3dd-4d5a-a692-a87037af107b" providerId="ADAL" clId="{69090D41-60B8-4636-A275-1996D027DEDB}" dt="2025-05-04T02:10:58.399" v="2040"/>
        <pc:sldMkLst>
          <pc:docMk/>
          <pc:sldMk cId="2513134488" sldId="265"/>
        </pc:sldMkLst>
      </pc:sldChg>
      <pc:sldChg chg="del">
        <pc:chgData name="Weifeng Xu" userId="e7aed605-a3dd-4d5a-a692-a87037af107b" providerId="ADAL" clId="{69090D41-60B8-4636-A275-1996D027DEDB}" dt="2025-05-03T02:29:19.700" v="8" actId="47"/>
        <pc:sldMkLst>
          <pc:docMk/>
          <pc:sldMk cId="2875748899" sldId="265"/>
        </pc:sldMkLst>
      </pc:sldChg>
      <pc:sldChg chg="addSp delSp modSp new mod modClrScheme chgLayout">
        <pc:chgData name="Weifeng Xu" userId="e7aed605-a3dd-4d5a-a692-a87037af107b" providerId="ADAL" clId="{69090D41-60B8-4636-A275-1996D027DEDB}" dt="2025-05-04T23:50:40.716" v="4038" actId="6549"/>
        <pc:sldMkLst>
          <pc:docMk/>
          <pc:sldMk cId="2697101003" sldId="266"/>
        </pc:sldMkLst>
      </pc:sldChg>
      <pc:sldChg chg="del">
        <pc:chgData name="Weifeng Xu" userId="e7aed605-a3dd-4d5a-a692-a87037af107b" providerId="ADAL" clId="{69090D41-60B8-4636-A275-1996D027DEDB}" dt="2025-05-03T02:29:19.736" v="9" actId="47"/>
        <pc:sldMkLst>
          <pc:docMk/>
          <pc:sldMk cId="3455260336" sldId="266"/>
        </pc:sldMkLst>
      </pc:sldChg>
      <pc:sldChg chg="del">
        <pc:chgData name="Weifeng Xu" userId="e7aed605-a3dd-4d5a-a692-a87037af107b" providerId="ADAL" clId="{69090D41-60B8-4636-A275-1996D027DEDB}" dt="2025-05-03T02:29:19.771" v="10" actId="47"/>
        <pc:sldMkLst>
          <pc:docMk/>
          <pc:sldMk cId="2341961951" sldId="267"/>
        </pc:sldMkLst>
      </pc:sldChg>
      <pc:sldChg chg="addSp delSp modSp new mod modClrScheme modAnim chgLayout">
        <pc:chgData name="Weifeng Xu" userId="e7aed605-a3dd-4d5a-a692-a87037af107b" providerId="ADAL" clId="{69090D41-60B8-4636-A275-1996D027DEDB}" dt="2025-05-04T11:48:14.823" v="2052"/>
        <pc:sldMkLst>
          <pc:docMk/>
          <pc:sldMk cId="2718594992" sldId="267"/>
        </pc:sldMkLst>
      </pc:sldChg>
      <pc:sldChg chg="del">
        <pc:chgData name="Weifeng Xu" userId="e7aed605-a3dd-4d5a-a692-a87037af107b" providerId="ADAL" clId="{69090D41-60B8-4636-A275-1996D027DEDB}" dt="2025-05-03T02:29:19.798" v="11" actId="47"/>
        <pc:sldMkLst>
          <pc:docMk/>
          <pc:sldMk cId="1430309032" sldId="268"/>
        </pc:sldMkLst>
      </pc:sldChg>
      <pc:sldChg chg="addSp delSp modSp new mod modClrScheme chgLayout modNotesTx">
        <pc:chgData name="Weifeng Xu" userId="e7aed605-a3dd-4d5a-a692-a87037af107b" providerId="ADAL" clId="{69090D41-60B8-4636-A275-1996D027DEDB}" dt="2025-06-03T00:22:29.936" v="6379" actId="20577"/>
        <pc:sldMkLst>
          <pc:docMk/>
          <pc:sldMk cId="2848934703" sldId="268"/>
        </pc:sldMkLst>
      </pc:sldChg>
      <pc:sldChg chg="del">
        <pc:chgData name="Weifeng Xu" userId="e7aed605-a3dd-4d5a-a692-a87037af107b" providerId="ADAL" clId="{69090D41-60B8-4636-A275-1996D027DEDB}" dt="2025-05-03T02:29:19.855" v="12" actId="47"/>
        <pc:sldMkLst>
          <pc:docMk/>
          <pc:sldMk cId="2476079575" sldId="269"/>
        </pc:sldMkLst>
      </pc:sldChg>
      <pc:sldChg chg="addSp delSp modSp new mod modClrScheme chgLayout">
        <pc:chgData name="Weifeng Xu" userId="e7aed605-a3dd-4d5a-a692-a87037af107b" providerId="ADAL" clId="{69090D41-60B8-4636-A275-1996D027DEDB}" dt="2025-05-04T21:25:16.347" v="3795" actId="1076"/>
        <pc:sldMkLst>
          <pc:docMk/>
          <pc:sldMk cId="2627592652" sldId="269"/>
        </pc:sldMkLst>
      </pc:sldChg>
      <pc:sldChg chg="del">
        <pc:chgData name="Weifeng Xu" userId="e7aed605-a3dd-4d5a-a692-a87037af107b" providerId="ADAL" clId="{69090D41-60B8-4636-A275-1996D027DEDB}" dt="2025-05-03T02:29:19.881" v="13" actId="47"/>
        <pc:sldMkLst>
          <pc:docMk/>
          <pc:sldMk cId="2069138016" sldId="270"/>
        </pc:sldMkLst>
      </pc:sldChg>
      <pc:sldChg chg="addSp modSp new del mod modClrScheme chgLayout">
        <pc:chgData name="Weifeng Xu" userId="e7aed605-a3dd-4d5a-a692-a87037af107b" providerId="ADAL" clId="{69090D41-60B8-4636-A275-1996D027DEDB}" dt="2025-05-04T16:17:30.394" v="2661" actId="47"/>
        <pc:sldMkLst>
          <pc:docMk/>
          <pc:sldMk cId="3686103974" sldId="270"/>
        </pc:sldMkLst>
      </pc:sldChg>
      <pc:sldChg chg="addSp delSp modSp new mod ord modClrScheme chgLayout">
        <pc:chgData name="Weifeng Xu" userId="e7aed605-a3dd-4d5a-a692-a87037af107b" providerId="ADAL" clId="{69090D41-60B8-4636-A275-1996D027DEDB}" dt="2025-05-05T01:21:44.476" v="4316" actId="1076"/>
        <pc:sldMkLst>
          <pc:docMk/>
          <pc:sldMk cId="2150245760" sldId="271"/>
        </pc:sldMkLst>
      </pc:sldChg>
      <pc:sldChg chg="addSp modSp new modAnim">
        <pc:chgData name="Weifeng Xu" userId="e7aed605-a3dd-4d5a-a692-a87037af107b" providerId="ADAL" clId="{69090D41-60B8-4636-A275-1996D027DEDB}" dt="2025-05-04T16:50:45.261" v="2663"/>
        <pc:sldMkLst>
          <pc:docMk/>
          <pc:sldMk cId="2888544228" sldId="272"/>
        </pc:sldMkLst>
      </pc:sldChg>
      <pc:sldChg chg="addSp delSp modSp add mod ord modClrScheme chgLayout">
        <pc:chgData name="Weifeng Xu" userId="e7aed605-a3dd-4d5a-a692-a87037af107b" providerId="ADAL" clId="{69090D41-60B8-4636-A275-1996D027DEDB}" dt="2025-06-03T00:20:37.047" v="6364" actId="1076"/>
        <pc:sldMkLst>
          <pc:docMk/>
          <pc:sldMk cId="2994016025" sldId="273"/>
        </pc:sldMkLst>
      </pc:sldChg>
      <pc:sldChg chg="addSp modSp new mod">
        <pc:chgData name="Weifeng Xu" userId="e7aed605-a3dd-4d5a-a692-a87037af107b" providerId="ADAL" clId="{69090D41-60B8-4636-A275-1996D027DEDB}" dt="2025-05-05T01:09:51.415" v="4262" actId="14100"/>
        <pc:sldMkLst>
          <pc:docMk/>
          <pc:sldMk cId="1783593539" sldId="274"/>
        </pc:sldMkLst>
      </pc:sldChg>
      <pc:sldChg chg="addSp delSp modSp new mod modClrScheme chgLayout">
        <pc:chgData name="Weifeng Xu" userId="e7aed605-a3dd-4d5a-a692-a87037af107b" providerId="ADAL" clId="{69090D41-60B8-4636-A275-1996D027DEDB}" dt="2025-05-04T23:50:17.691" v="4037" actId="1076"/>
        <pc:sldMkLst>
          <pc:docMk/>
          <pc:sldMk cId="1245700757" sldId="275"/>
        </pc:sldMkLst>
      </pc:sldChg>
      <pc:sldChg chg="addSp modSp new mod modClrScheme chgLayout">
        <pc:chgData name="Weifeng Xu" userId="e7aed605-a3dd-4d5a-a692-a87037af107b" providerId="ADAL" clId="{69090D41-60B8-4636-A275-1996D027DEDB}" dt="2025-05-05T01:16:32.042" v="4267"/>
        <pc:sldMkLst>
          <pc:docMk/>
          <pc:sldMk cId="495228592" sldId="276"/>
        </pc:sldMkLst>
      </pc:sldChg>
      <pc:sldChg chg="addSp delSp modSp new mod modClrScheme chgLayout">
        <pc:chgData name="Weifeng Xu" userId="e7aed605-a3dd-4d5a-a692-a87037af107b" providerId="ADAL" clId="{69090D41-60B8-4636-A275-1996D027DEDB}" dt="2025-05-05T01:25:53.851" v="4328" actId="1076"/>
        <pc:sldMkLst>
          <pc:docMk/>
          <pc:sldMk cId="3629368376" sldId="277"/>
        </pc:sldMkLst>
      </pc:sldChg>
      <pc:sldChg chg="addSp delSp modSp new mod modClrScheme chgLayout">
        <pc:chgData name="Weifeng Xu" userId="e7aed605-a3dd-4d5a-a692-a87037af107b" providerId="ADAL" clId="{69090D41-60B8-4636-A275-1996D027DEDB}" dt="2025-05-05T01:32:44.557" v="4331"/>
        <pc:sldMkLst>
          <pc:docMk/>
          <pc:sldMk cId="1472723351" sldId="278"/>
        </pc:sldMkLst>
      </pc:sldChg>
      <pc:sldChg chg="addSp delSp modSp new del mod modClrScheme chgLayout">
        <pc:chgData name="Weifeng Xu" userId="e7aed605-a3dd-4d5a-a692-a87037af107b" providerId="ADAL" clId="{69090D41-60B8-4636-A275-1996D027DEDB}" dt="2025-05-05T01:44:35.522" v="4366" actId="47"/>
        <pc:sldMkLst>
          <pc:docMk/>
          <pc:sldMk cId="1885935106" sldId="279"/>
        </pc:sldMkLst>
      </pc:sldChg>
      <pc:sldChg chg="addSp delSp modSp new mod modClrScheme chgLayout">
        <pc:chgData name="Weifeng Xu" userId="e7aed605-a3dd-4d5a-a692-a87037af107b" providerId="ADAL" clId="{69090D41-60B8-4636-A275-1996D027DEDB}" dt="2025-05-05T01:40:17.329" v="4347" actId="14100"/>
        <pc:sldMkLst>
          <pc:docMk/>
          <pc:sldMk cId="545826806" sldId="280"/>
        </pc:sldMkLst>
      </pc:sldChg>
      <pc:sldChg chg="addSp modSp new mod modClrScheme chgLayout">
        <pc:chgData name="Weifeng Xu" userId="e7aed605-a3dd-4d5a-a692-a87037af107b" providerId="ADAL" clId="{69090D41-60B8-4636-A275-1996D027DEDB}" dt="2025-05-05T01:42:07.354" v="4356" actId="207"/>
        <pc:sldMkLst>
          <pc:docMk/>
          <pc:sldMk cId="1846476847" sldId="281"/>
        </pc:sldMkLst>
      </pc:sldChg>
      <pc:sldChg chg="addSp delSp modSp new mod modClrScheme chgLayout">
        <pc:chgData name="Weifeng Xu" userId="e7aed605-a3dd-4d5a-a692-a87037af107b" providerId="ADAL" clId="{69090D41-60B8-4636-A275-1996D027DEDB}" dt="2025-05-05T01:43:32.678" v="4364" actId="14100"/>
        <pc:sldMkLst>
          <pc:docMk/>
          <pc:sldMk cId="1740457000" sldId="282"/>
        </pc:sldMkLst>
      </pc:sldChg>
      <pc:sldChg chg="addSp delSp modSp new mod modClrScheme chgLayout">
        <pc:chgData name="Weifeng Xu" userId="e7aed605-a3dd-4d5a-a692-a87037af107b" providerId="ADAL" clId="{69090D41-60B8-4636-A275-1996D027DEDB}" dt="2025-05-05T01:56:58.333" v="4492" actId="20577"/>
        <pc:sldMkLst>
          <pc:docMk/>
          <pc:sldMk cId="1312178182" sldId="283"/>
        </pc:sldMkLst>
      </pc:sldChg>
      <pc:sldChg chg="addSp delSp modSp new mod">
        <pc:chgData name="Weifeng Xu" userId="e7aed605-a3dd-4d5a-a692-a87037af107b" providerId="ADAL" clId="{69090D41-60B8-4636-A275-1996D027DEDB}" dt="2025-05-05T02:01:40.995" v="4514" actId="1076"/>
        <pc:sldMkLst>
          <pc:docMk/>
          <pc:sldMk cId="383624214" sldId="284"/>
        </pc:sldMkLst>
      </pc:sldChg>
      <pc:sldChg chg="modSp new mod">
        <pc:chgData name="Weifeng Xu" userId="e7aed605-a3dd-4d5a-a692-a87037af107b" providerId="ADAL" clId="{69090D41-60B8-4636-A275-1996D027DEDB}" dt="2025-05-05T01:59:56.660" v="4513"/>
        <pc:sldMkLst>
          <pc:docMk/>
          <pc:sldMk cId="3552171113" sldId="285"/>
        </pc:sldMkLst>
      </pc:sldChg>
      <pc:sldChg chg="modSp add mod ord">
        <pc:chgData name="Weifeng Xu" userId="e7aed605-a3dd-4d5a-a692-a87037af107b" providerId="ADAL" clId="{69090D41-60B8-4636-A275-1996D027DEDB}" dt="2025-06-02T21:07:53.346" v="6026" actId="20577"/>
        <pc:sldMkLst>
          <pc:docMk/>
          <pc:sldMk cId="263890869" sldId="286"/>
        </pc:sldMkLst>
      </pc:sldChg>
      <pc:sldChg chg="modSp add mod ord">
        <pc:chgData name="Weifeng Xu" userId="e7aed605-a3dd-4d5a-a692-a87037af107b" providerId="ADAL" clId="{69090D41-60B8-4636-A275-1996D027DEDB}" dt="2025-06-02T21:07:44.173" v="6018"/>
        <pc:sldMkLst>
          <pc:docMk/>
          <pc:sldMk cId="3686400147" sldId="287"/>
        </pc:sldMkLst>
      </pc:sldChg>
      <pc:sldChg chg="addSp delSp modSp new mod modClrScheme chgLayout">
        <pc:chgData name="Weifeng Xu" userId="e7aed605-a3dd-4d5a-a692-a87037af107b" providerId="ADAL" clId="{69090D41-60B8-4636-A275-1996D027DEDB}" dt="2025-06-02T20:58:45.855" v="5996" actId="14734"/>
        <pc:sldMkLst>
          <pc:docMk/>
          <pc:sldMk cId="1807367971" sldId="288"/>
        </pc:sldMkLst>
      </pc:sldChg>
      <pc:sldChg chg="new del">
        <pc:chgData name="Weifeng Xu" userId="e7aed605-a3dd-4d5a-a692-a87037af107b" providerId="ADAL" clId="{69090D41-60B8-4636-A275-1996D027DEDB}" dt="2025-06-02T19:34:59.050" v="5349" actId="680"/>
        <pc:sldMkLst>
          <pc:docMk/>
          <pc:sldMk cId="2671048077" sldId="289"/>
        </pc:sldMkLst>
      </pc:sldChg>
      <pc:sldChg chg="addSp modSp new mod">
        <pc:chgData name="Weifeng Xu" userId="e7aed605-a3dd-4d5a-a692-a87037af107b" providerId="ADAL" clId="{69090D41-60B8-4636-A275-1996D027DEDB}" dt="2025-06-02T21:15:56.643" v="6065" actId="113"/>
        <pc:sldMkLst>
          <pc:docMk/>
          <pc:sldMk cId="3779709545" sldId="289"/>
        </pc:sldMkLst>
      </pc:sldChg>
      <pc:sldChg chg="modSp add mod">
        <pc:chgData name="Weifeng Xu" userId="e7aed605-a3dd-4d5a-a692-a87037af107b" providerId="ADAL" clId="{69090D41-60B8-4636-A275-1996D027DEDB}" dt="2025-06-02T21:05:13.819" v="6002" actId="20577"/>
        <pc:sldMkLst>
          <pc:docMk/>
          <pc:sldMk cId="2958233388" sldId="290"/>
        </pc:sldMkLst>
      </pc:sldChg>
      <pc:sldChg chg="delSp modSp add mod">
        <pc:chgData name="Weifeng Xu" userId="e7aed605-a3dd-4d5a-a692-a87037af107b" providerId="ADAL" clId="{69090D41-60B8-4636-A275-1996D027DEDB}" dt="2025-06-03T00:23:32.734" v="6385" actId="1076"/>
        <pc:sldMkLst>
          <pc:docMk/>
          <pc:sldMk cId="2668507805" sldId="291"/>
        </pc:sldMkLst>
      </pc:sldChg>
      <pc:sldChg chg="delSp modSp add mod">
        <pc:chgData name="Weifeng Xu" userId="e7aed605-a3dd-4d5a-a692-a87037af107b" providerId="ADAL" clId="{69090D41-60B8-4636-A275-1996D027DEDB}" dt="2025-06-03T00:21:36.965" v="6374" actId="1076"/>
        <pc:sldMkLst>
          <pc:docMk/>
          <pc:sldMk cId="34415168" sldId="292"/>
        </pc:sldMkLst>
      </pc:sldChg>
    </pc:docChg>
  </pc:docChgLst>
  <pc:docChgLst>
    <pc:chgData name="Weifeng Xu" userId="e7aed605-a3dd-4d5a-a692-a87037af107b" providerId="ADAL" clId="{8E5A6AEC-921D-4BE6-8002-CC8D4F2830D2}"/>
    <pc:docChg chg="undo custSel addSld delSld modSld">
      <pc:chgData name="Weifeng Xu" userId="e7aed605-a3dd-4d5a-a692-a87037af107b" providerId="ADAL" clId="{8E5A6AEC-921D-4BE6-8002-CC8D4F2830D2}" dt="2025-04-28T15:23:27.017" v="746" actId="6549"/>
      <pc:docMkLst>
        <pc:docMk/>
      </pc:docMkLst>
      <pc:sldChg chg="modSp mod chgLayout">
        <pc:chgData name="Weifeng Xu" userId="e7aed605-a3dd-4d5a-a692-a87037af107b" providerId="ADAL" clId="{8E5A6AEC-921D-4BE6-8002-CC8D4F2830D2}" dt="2025-04-27T15:24:07.342" v="34" actId="700"/>
        <pc:sldMkLst>
          <pc:docMk/>
          <pc:sldMk cId="1325061211" sldId="256"/>
        </pc:sldMkLst>
      </pc:sldChg>
      <pc:sldChg chg="del">
        <pc:chgData name="Weifeng Xu" userId="e7aed605-a3dd-4d5a-a692-a87037af107b" providerId="ADAL" clId="{8E5A6AEC-921D-4BE6-8002-CC8D4F2830D2}" dt="2025-04-27T15:25:06.899" v="35" actId="47"/>
        <pc:sldMkLst>
          <pc:docMk/>
          <pc:sldMk cId="2201572609" sldId="257"/>
        </pc:sldMkLst>
      </pc:sldChg>
      <pc:sldChg chg="addSp modSp new mod">
        <pc:chgData name="Weifeng Xu" userId="e7aed605-a3dd-4d5a-a692-a87037af107b" providerId="ADAL" clId="{8E5A6AEC-921D-4BE6-8002-CC8D4F2830D2}" dt="2025-04-27T15:43:48.595" v="157" actId="1076"/>
        <pc:sldMkLst>
          <pc:docMk/>
          <pc:sldMk cId="2572427240" sldId="257"/>
        </pc:sldMkLst>
      </pc:sldChg>
      <pc:sldChg chg="del">
        <pc:chgData name="Weifeng Xu" userId="e7aed605-a3dd-4d5a-a692-a87037af107b" providerId="ADAL" clId="{8E5A6AEC-921D-4BE6-8002-CC8D4F2830D2}" dt="2025-04-27T15:25:07.244" v="36" actId="47"/>
        <pc:sldMkLst>
          <pc:docMk/>
          <pc:sldMk cId="450669007" sldId="258"/>
        </pc:sldMkLst>
      </pc:sldChg>
      <pc:sldChg chg="addSp delSp modSp new mod modClrScheme chgLayout">
        <pc:chgData name="Weifeng Xu" userId="e7aed605-a3dd-4d5a-a692-a87037af107b" providerId="ADAL" clId="{8E5A6AEC-921D-4BE6-8002-CC8D4F2830D2}" dt="2025-04-27T16:01:11.569" v="507" actId="207"/>
        <pc:sldMkLst>
          <pc:docMk/>
          <pc:sldMk cId="3100494254" sldId="258"/>
        </pc:sldMkLst>
      </pc:sldChg>
      <pc:sldChg chg="modSp new mod">
        <pc:chgData name="Weifeng Xu" userId="e7aed605-a3dd-4d5a-a692-a87037af107b" providerId="ADAL" clId="{8E5A6AEC-921D-4BE6-8002-CC8D4F2830D2}" dt="2025-04-27T16:03:14.809" v="520" actId="207"/>
        <pc:sldMkLst>
          <pc:docMk/>
          <pc:sldMk cId="1655253961" sldId="259"/>
        </pc:sldMkLst>
      </pc:sldChg>
      <pc:sldChg chg="del">
        <pc:chgData name="Weifeng Xu" userId="e7aed605-a3dd-4d5a-a692-a87037af107b" providerId="ADAL" clId="{8E5A6AEC-921D-4BE6-8002-CC8D4F2830D2}" dt="2025-04-27T15:25:07.654" v="37" actId="47"/>
        <pc:sldMkLst>
          <pc:docMk/>
          <pc:sldMk cId="3233567480" sldId="259"/>
        </pc:sldMkLst>
      </pc:sldChg>
      <pc:sldChg chg="del">
        <pc:chgData name="Weifeng Xu" userId="e7aed605-a3dd-4d5a-a692-a87037af107b" providerId="ADAL" clId="{8E5A6AEC-921D-4BE6-8002-CC8D4F2830D2}" dt="2025-04-27T15:25:09.947" v="46" actId="47"/>
        <pc:sldMkLst>
          <pc:docMk/>
          <pc:sldMk cId="2715224073" sldId="260"/>
        </pc:sldMkLst>
      </pc:sldChg>
      <pc:sldChg chg="modSp new mod">
        <pc:chgData name="Weifeng Xu" userId="e7aed605-a3dd-4d5a-a692-a87037af107b" providerId="ADAL" clId="{8E5A6AEC-921D-4BE6-8002-CC8D4F2830D2}" dt="2025-04-27T16:04:14.976" v="601" actId="313"/>
        <pc:sldMkLst>
          <pc:docMk/>
          <pc:sldMk cId="3375603492" sldId="260"/>
        </pc:sldMkLst>
      </pc:sldChg>
      <pc:sldChg chg="modSp new mod">
        <pc:chgData name="Weifeng Xu" userId="e7aed605-a3dd-4d5a-a692-a87037af107b" providerId="ADAL" clId="{8E5A6AEC-921D-4BE6-8002-CC8D4F2830D2}" dt="2025-04-27T16:05:14.474" v="618"/>
        <pc:sldMkLst>
          <pc:docMk/>
          <pc:sldMk cId="909895920" sldId="261"/>
        </pc:sldMkLst>
      </pc:sldChg>
      <pc:sldChg chg="del">
        <pc:chgData name="Weifeng Xu" userId="e7aed605-a3dd-4d5a-a692-a87037af107b" providerId="ADAL" clId="{8E5A6AEC-921D-4BE6-8002-CC8D4F2830D2}" dt="2025-04-27T15:25:07.871" v="38" actId="47"/>
        <pc:sldMkLst>
          <pc:docMk/>
          <pc:sldMk cId="1030786537" sldId="261"/>
        </pc:sldMkLst>
      </pc:sldChg>
      <pc:sldChg chg="addSp delSp modSp new mod">
        <pc:chgData name="Weifeng Xu" userId="e7aed605-a3dd-4d5a-a692-a87037af107b" providerId="ADAL" clId="{8E5A6AEC-921D-4BE6-8002-CC8D4F2830D2}" dt="2025-04-28T15:23:27.017" v="746" actId="6549"/>
        <pc:sldMkLst>
          <pc:docMk/>
          <pc:sldMk cId="1010189504" sldId="262"/>
        </pc:sldMkLst>
      </pc:sldChg>
      <pc:sldChg chg="del">
        <pc:chgData name="Weifeng Xu" userId="e7aed605-a3dd-4d5a-a692-a87037af107b" providerId="ADAL" clId="{8E5A6AEC-921D-4BE6-8002-CC8D4F2830D2}" dt="2025-04-27T15:25:08.095" v="39" actId="47"/>
        <pc:sldMkLst>
          <pc:docMk/>
          <pc:sldMk cId="3548515090" sldId="264"/>
        </pc:sldMkLst>
      </pc:sldChg>
      <pc:sldChg chg="del">
        <pc:chgData name="Weifeng Xu" userId="e7aed605-a3dd-4d5a-a692-a87037af107b" providerId="ADAL" clId="{8E5A6AEC-921D-4BE6-8002-CC8D4F2830D2}" dt="2025-04-27T15:25:10.434" v="47" actId="47"/>
        <pc:sldMkLst>
          <pc:docMk/>
          <pc:sldMk cId="3523214092" sldId="265"/>
        </pc:sldMkLst>
      </pc:sldChg>
      <pc:sldChg chg="del">
        <pc:chgData name="Weifeng Xu" userId="e7aed605-a3dd-4d5a-a692-a87037af107b" providerId="ADAL" clId="{8E5A6AEC-921D-4BE6-8002-CC8D4F2830D2}" dt="2025-04-27T15:25:08.929" v="43" actId="47"/>
        <pc:sldMkLst>
          <pc:docMk/>
          <pc:sldMk cId="756868712" sldId="266"/>
        </pc:sldMkLst>
      </pc:sldChg>
      <pc:sldChg chg="del">
        <pc:chgData name="Weifeng Xu" userId="e7aed605-a3dd-4d5a-a692-a87037af107b" providerId="ADAL" clId="{8E5A6AEC-921D-4BE6-8002-CC8D4F2830D2}" dt="2025-04-27T15:25:09.145" v="44" actId="47"/>
        <pc:sldMkLst>
          <pc:docMk/>
          <pc:sldMk cId="2973990778" sldId="267"/>
        </pc:sldMkLst>
      </pc:sldChg>
      <pc:sldChg chg="del">
        <pc:chgData name="Weifeng Xu" userId="e7aed605-a3dd-4d5a-a692-a87037af107b" providerId="ADAL" clId="{8E5A6AEC-921D-4BE6-8002-CC8D4F2830D2}" dt="2025-04-27T15:25:09.362" v="45" actId="47"/>
        <pc:sldMkLst>
          <pc:docMk/>
          <pc:sldMk cId="2042884208" sldId="268"/>
        </pc:sldMkLst>
      </pc:sldChg>
      <pc:sldChg chg="del">
        <pc:chgData name="Weifeng Xu" userId="e7aed605-a3dd-4d5a-a692-a87037af107b" providerId="ADAL" clId="{8E5A6AEC-921D-4BE6-8002-CC8D4F2830D2}" dt="2025-04-27T15:25:08.271" v="40" actId="47"/>
        <pc:sldMkLst>
          <pc:docMk/>
          <pc:sldMk cId="3256057421" sldId="269"/>
        </pc:sldMkLst>
      </pc:sldChg>
      <pc:sldChg chg="del">
        <pc:chgData name="Weifeng Xu" userId="e7aed605-a3dd-4d5a-a692-a87037af107b" providerId="ADAL" clId="{8E5A6AEC-921D-4BE6-8002-CC8D4F2830D2}" dt="2025-04-27T15:25:08.466" v="41" actId="47"/>
        <pc:sldMkLst>
          <pc:docMk/>
          <pc:sldMk cId="146876777" sldId="270"/>
        </pc:sldMkLst>
      </pc:sldChg>
      <pc:sldChg chg="del">
        <pc:chgData name="Weifeng Xu" userId="e7aed605-a3dd-4d5a-a692-a87037af107b" providerId="ADAL" clId="{8E5A6AEC-921D-4BE6-8002-CC8D4F2830D2}" dt="2025-04-27T15:25:08.686" v="42" actId="47"/>
        <pc:sldMkLst>
          <pc:docMk/>
          <pc:sldMk cId="1939243851" sldId="271"/>
        </pc:sldMkLst>
      </pc:sldChg>
      <pc:sldChg chg="del">
        <pc:chgData name="Weifeng Xu" userId="e7aed605-a3dd-4d5a-a692-a87037af107b" providerId="ADAL" clId="{8E5A6AEC-921D-4BE6-8002-CC8D4F2830D2}" dt="2025-04-27T15:25:11.096" v="48" actId="47"/>
        <pc:sldMkLst>
          <pc:docMk/>
          <pc:sldMk cId="2238745649" sldId="272"/>
        </pc:sldMkLst>
      </pc:sldChg>
    </pc:docChg>
  </pc:docChgLst>
  <pc:docChgLst>
    <pc:chgData name="Weifeng Xu" userId="e7aed605-a3dd-4d5a-a692-a87037af107b" providerId="ADAL" clId="{781DD69C-B3C3-4AA3-A094-E5C237C15CAE}"/>
    <pc:docChg chg="delSld">
      <pc:chgData name="Weifeng Xu" userId="e7aed605-a3dd-4d5a-a692-a87037af107b" providerId="ADAL" clId="{781DD69C-B3C3-4AA3-A094-E5C237C15CAE}" dt="2025-04-26T15:34:37.721" v="1" actId="47"/>
      <pc:docMkLst>
        <pc:docMk/>
      </pc:docMkLst>
      <pc:sldChg chg="del">
        <pc:chgData name="Weifeng Xu" userId="e7aed605-a3dd-4d5a-a692-a87037af107b" providerId="ADAL" clId="{781DD69C-B3C3-4AA3-A094-E5C237C15CAE}" dt="2025-04-26T15:34:36.333" v="0" actId="47"/>
        <pc:sldMkLst>
          <pc:docMk/>
          <pc:sldMk cId="3284022864" sldId="262"/>
        </pc:sldMkLst>
      </pc:sldChg>
      <pc:sldChg chg="del">
        <pc:chgData name="Weifeng Xu" userId="e7aed605-a3dd-4d5a-a692-a87037af107b" providerId="ADAL" clId="{781DD69C-B3C3-4AA3-A094-E5C237C15CAE}" dt="2025-04-26T15:34:37.721" v="1" actId="47"/>
        <pc:sldMkLst>
          <pc:docMk/>
          <pc:sldMk cId="786756272" sldId="263"/>
        </pc:sldMkLst>
      </pc:sldChg>
    </pc:docChg>
  </pc:docChgLst>
  <pc:docChgLst>
    <pc:chgData name="Weifeng Xu" userId="e7aed605-a3dd-4d5a-a692-a87037af107b" providerId="ADAL" clId="{F99F8FFF-BA20-43EA-924B-4DF5D2A785F3}"/>
    <pc:docChg chg="modSld">
      <pc:chgData name="Weifeng Xu" userId="e7aed605-a3dd-4d5a-a692-a87037af107b" providerId="ADAL" clId="{F99F8FFF-BA20-43EA-924B-4DF5D2A785F3}" dt="2025-10-02T12:38:57.572" v="1" actId="6549"/>
      <pc:docMkLst>
        <pc:docMk/>
      </pc:docMkLst>
      <pc:sldChg chg="modSp mod">
        <pc:chgData name="Weifeng Xu" userId="e7aed605-a3dd-4d5a-a692-a87037af107b" providerId="ADAL" clId="{F99F8FFF-BA20-43EA-924B-4DF5D2A785F3}" dt="2025-10-02T12:38:57.572" v="1" actId="6549"/>
        <pc:sldMkLst>
          <pc:docMk/>
          <pc:sldMk cId="1783593539" sldId="274"/>
        </pc:sldMkLst>
        <pc:spChg chg="mod">
          <ac:chgData name="Weifeng Xu" userId="e7aed605-a3dd-4d5a-a692-a87037af107b" providerId="ADAL" clId="{F99F8FFF-BA20-43EA-924B-4DF5D2A785F3}" dt="2025-10-02T12:38:57.572" v="1" actId="6549"/>
          <ac:spMkLst>
            <pc:docMk/>
            <pc:sldMk cId="1783593539" sldId="274"/>
            <ac:spMk id="9" creationId="{B78EE82E-AFD6-3A62-4FE9-DD348A53F6E7}"/>
          </ac:spMkLst>
        </pc:spChg>
      </pc:sldChg>
    </pc:docChg>
  </pc:docChgLst>
  <pc:docChgLst>
    <pc:chgData name="Weifeng Xu" userId="e7aed605-a3dd-4d5a-a692-a87037af107b" providerId="ADAL" clId="{30C724EF-4842-4D28-AD5E-F8ADBCCE7FC4}"/>
    <pc:docChg chg="undo custSel addSld delSld modSld">
      <pc:chgData name="Weifeng Xu" userId="e7aed605-a3dd-4d5a-a692-a87037af107b" providerId="ADAL" clId="{30C724EF-4842-4D28-AD5E-F8ADBCCE7FC4}" dt="2025-05-02T15:10:40.316" v="141" actId="1076"/>
      <pc:docMkLst>
        <pc:docMk/>
      </pc:docMkLst>
      <pc:sldChg chg="delSp modSp mod">
        <pc:chgData name="Weifeng Xu" userId="e7aed605-a3dd-4d5a-a692-a87037af107b" providerId="ADAL" clId="{30C724EF-4842-4D28-AD5E-F8ADBCCE7FC4}" dt="2025-05-02T14:27:30.559" v="26" actId="6549"/>
        <pc:sldMkLst>
          <pc:docMk/>
          <pc:sldMk cId="1325061211" sldId="256"/>
        </pc:sldMkLst>
      </pc:sldChg>
      <pc:sldChg chg="modSp new mod">
        <pc:chgData name="Weifeng Xu" userId="e7aed605-a3dd-4d5a-a692-a87037af107b" providerId="ADAL" clId="{30C724EF-4842-4D28-AD5E-F8ADBCCE7FC4}" dt="2025-05-02T14:27:48.979" v="28"/>
        <pc:sldMkLst>
          <pc:docMk/>
          <pc:sldMk cId="1640287784" sldId="257"/>
        </pc:sldMkLst>
      </pc:sldChg>
      <pc:sldChg chg="del">
        <pc:chgData name="Weifeng Xu" userId="e7aed605-a3dd-4d5a-a692-a87037af107b" providerId="ADAL" clId="{30C724EF-4842-4D28-AD5E-F8ADBCCE7FC4}" dt="2025-05-02T14:26:32.787" v="0" actId="47"/>
        <pc:sldMkLst>
          <pc:docMk/>
          <pc:sldMk cId="2003605107" sldId="257"/>
        </pc:sldMkLst>
      </pc:sldChg>
      <pc:sldChg chg="modSp new mod">
        <pc:chgData name="Weifeng Xu" userId="e7aed605-a3dd-4d5a-a692-a87037af107b" providerId="ADAL" clId="{30C724EF-4842-4D28-AD5E-F8ADBCCE7FC4}" dt="2025-05-02T14:31:22.834" v="56" actId="108"/>
        <pc:sldMkLst>
          <pc:docMk/>
          <pc:sldMk cId="717681411" sldId="258"/>
        </pc:sldMkLst>
      </pc:sldChg>
      <pc:sldChg chg="del">
        <pc:chgData name="Weifeng Xu" userId="e7aed605-a3dd-4d5a-a692-a87037af107b" providerId="ADAL" clId="{30C724EF-4842-4D28-AD5E-F8ADBCCE7FC4}" dt="2025-05-02T14:26:32.949" v="1" actId="47"/>
        <pc:sldMkLst>
          <pc:docMk/>
          <pc:sldMk cId="3148078500" sldId="258"/>
        </pc:sldMkLst>
      </pc:sldChg>
      <pc:sldChg chg="del">
        <pc:chgData name="Weifeng Xu" userId="e7aed605-a3dd-4d5a-a692-a87037af107b" providerId="ADAL" clId="{30C724EF-4842-4D28-AD5E-F8ADBCCE7FC4}" dt="2025-05-02T14:26:33.102" v="2" actId="47"/>
        <pc:sldMkLst>
          <pc:docMk/>
          <pc:sldMk cId="2942233055" sldId="259"/>
        </pc:sldMkLst>
      </pc:sldChg>
      <pc:sldChg chg="modSp new mod">
        <pc:chgData name="Weifeng Xu" userId="e7aed605-a3dd-4d5a-a692-a87037af107b" providerId="ADAL" clId="{30C724EF-4842-4D28-AD5E-F8ADBCCE7FC4}" dt="2025-05-02T14:31:19.127" v="55" actId="108"/>
        <pc:sldMkLst>
          <pc:docMk/>
          <pc:sldMk cId="3856045583" sldId="259"/>
        </pc:sldMkLst>
      </pc:sldChg>
      <pc:sldChg chg="addSp modSp new mod">
        <pc:chgData name="Weifeng Xu" userId="e7aed605-a3dd-4d5a-a692-a87037af107b" providerId="ADAL" clId="{30C724EF-4842-4D28-AD5E-F8ADBCCE7FC4}" dt="2025-05-02T15:07:43.406" v="100" actId="1076"/>
        <pc:sldMkLst>
          <pc:docMk/>
          <pc:sldMk cId="1123301564" sldId="260"/>
        </pc:sldMkLst>
      </pc:sldChg>
      <pc:sldChg chg="del">
        <pc:chgData name="Weifeng Xu" userId="e7aed605-a3dd-4d5a-a692-a87037af107b" providerId="ADAL" clId="{30C724EF-4842-4D28-AD5E-F8ADBCCE7FC4}" dt="2025-05-02T14:26:33.278" v="3" actId="47"/>
        <pc:sldMkLst>
          <pc:docMk/>
          <pc:sldMk cId="4238292093" sldId="260"/>
        </pc:sldMkLst>
      </pc:sldChg>
      <pc:sldChg chg="del">
        <pc:chgData name="Weifeng Xu" userId="e7aed605-a3dd-4d5a-a692-a87037af107b" providerId="ADAL" clId="{30C724EF-4842-4D28-AD5E-F8ADBCCE7FC4}" dt="2025-05-02T14:26:33.438" v="4" actId="47"/>
        <pc:sldMkLst>
          <pc:docMk/>
          <pc:sldMk cId="773548588" sldId="261"/>
        </pc:sldMkLst>
      </pc:sldChg>
      <pc:sldChg chg="modSp new mod">
        <pc:chgData name="Weifeng Xu" userId="e7aed605-a3dd-4d5a-a692-a87037af107b" providerId="ADAL" clId="{30C724EF-4842-4D28-AD5E-F8ADBCCE7FC4}" dt="2025-05-02T14:31:40.332" v="59" actId="20577"/>
        <pc:sldMkLst>
          <pc:docMk/>
          <pc:sldMk cId="805984163" sldId="261"/>
        </pc:sldMkLst>
      </pc:sldChg>
      <pc:sldChg chg="modSp new mod">
        <pc:chgData name="Weifeng Xu" userId="e7aed605-a3dd-4d5a-a692-a87037af107b" providerId="ADAL" clId="{30C724EF-4842-4D28-AD5E-F8ADBCCE7FC4}" dt="2025-05-02T14:32:29.484" v="64"/>
        <pc:sldMkLst>
          <pc:docMk/>
          <pc:sldMk cId="914522820" sldId="262"/>
        </pc:sldMkLst>
      </pc:sldChg>
      <pc:sldChg chg="del">
        <pc:chgData name="Weifeng Xu" userId="e7aed605-a3dd-4d5a-a692-a87037af107b" providerId="ADAL" clId="{30C724EF-4842-4D28-AD5E-F8ADBCCE7FC4}" dt="2025-05-02T14:26:33.690" v="5" actId="47"/>
        <pc:sldMkLst>
          <pc:docMk/>
          <pc:sldMk cId="3939068785" sldId="262"/>
        </pc:sldMkLst>
      </pc:sldChg>
      <pc:sldChg chg="del">
        <pc:chgData name="Weifeng Xu" userId="e7aed605-a3dd-4d5a-a692-a87037af107b" providerId="ADAL" clId="{30C724EF-4842-4D28-AD5E-F8ADBCCE7FC4}" dt="2025-05-02T14:26:33.878" v="6" actId="47"/>
        <pc:sldMkLst>
          <pc:docMk/>
          <pc:sldMk cId="2162073066" sldId="263"/>
        </pc:sldMkLst>
      </pc:sldChg>
      <pc:sldChg chg="modSp new mod">
        <pc:chgData name="Weifeng Xu" userId="e7aed605-a3dd-4d5a-a692-a87037af107b" providerId="ADAL" clId="{30C724EF-4842-4D28-AD5E-F8ADBCCE7FC4}" dt="2025-05-02T14:32:55.778" v="67"/>
        <pc:sldMkLst>
          <pc:docMk/>
          <pc:sldMk cId="3784490461" sldId="263"/>
        </pc:sldMkLst>
      </pc:sldChg>
      <pc:sldChg chg="modSp new mod">
        <pc:chgData name="Weifeng Xu" userId="e7aed605-a3dd-4d5a-a692-a87037af107b" providerId="ADAL" clId="{30C724EF-4842-4D28-AD5E-F8ADBCCE7FC4}" dt="2025-05-02T14:34:02.101" v="70"/>
        <pc:sldMkLst>
          <pc:docMk/>
          <pc:sldMk cId="1859847628" sldId="264"/>
        </pc:sldMkLst>
      </pc:sldChg>
      <pc:sldChg chg="del">
        <pc:chgData name="Weifeng Xu" userId="e7aed605-a3dd-4d5a-a692-a87037af107b" providerId="ADAL" clId="{30C724EF-4842-4D28-AD5E-F8ADBCCE7FC4}" dt="2025-05-02T14:26:34.055" v="7" actId="47"/>
        <pc:sldMkLst>
          <pc:docMk/>
          <pc:sldMk cId="1975365164" sldId="264"/>
        </pc:sldMkLst>
      </pc:sldChg>
      <pc:sldChg chg="modSp new mod">
        <pc:chgData name="Weifeng Xu" userId="e7aed605-a3dd-4d5a-a692-a87037af107b" providerId="ADAL" clId="{30C724EF-4842-4D28-AD5E-F8ADBCCE7FC4}" dt="2025-05-02T14:36:37.939" v="73"/>
        <pc:sldMkLst>
          <pc:docMk/>
          <pc:sldMk cId="2875748899" sldId="265"/>
        </pc:sldMkLst>
      </pc:sldChg>
      <pc:sldChg chg="del">
        <pc:chgData name="Weifeng Xu" userId="e7aed605-a3dd-4d5a-a692-a87037af107b" providerId="ADAL" clId="{30C724EF-4842-4D28-AD5E-F8ADBCCE7FC4}" dt="2025-05-02T14:26:34.218" v="8" actId="47"/>
        <pc:sldMkLst>
          <pc:docMk/>
          <pc:sldMk cId="4163382801" sldId="265"/>
        </pc:sldMkLst>
      </pc:sldChg>
      <pc:sldChg chg="del">
        <pc:chgData name="Weifeng Xu" userId="e7aed605-a3dd-4d5a-a692-a87037af107b" providerId="ADAL" clId="{30C724EF-4842-4D28-AD5E-F8ADBCCE7FC4}" dt="2025-05-02T14:26:35.006" v="12" actId="47"/>
        <pc:sldMkLst>
          <pc:docMk/>
          <pc:sldMk cId="711940281" sldId="266"/>
        </pc:sldMkLst>
      </pc:sldChg>
      <pc:sldChg chg="modSp new mod">
        <pc:chgData name="Weifeng Xu" userId="e7aed605-a3dd-4d5a-a692-a87037af107b" providerId="ADAL" clId="{30C724EF-4842-4D28-AD5E-F8ADBCCE7FC4}" dt="2025-05-02T14:37:14.713" v="77" actId="27636"/>
        <pc:sldMkLst>
          <pc:docMk/>
          <pc:sldMk cId="3455260336" sldId="266"/>
        </pc:sldMkLst>
      </pc:sldChg>
      <pc:sldChg chg="modSp new mod">
        <pc:chgData name="Weifeng Xu" userId="e7aed605-a3dd-4d5a-a692-a87037af107b" providerId="ADAL" clId="{30C724EF-4842-4D28-AD5E-F8ADBCCE7FC4}" dt="2025-05-02T14:37:38.176" v="80"/>
        <pc:sldMkLst>
          <pc:docMk/>
          <pc:sldMk cId="2341961951" sldId="267"/>
        </pc:sldMkLst>
      </pc:sldChg>
      <pc:sldChg chg="del">
        <pc:chgData name="Weifeng Xu" userId="e7aed605-a3dd-4d5a-a692-a87037af107b" providerId="ADAL" clId="{30C724EF-4842-4D28-AD5E-F8ADBCCE7FC4}" dt="2025-05-02T14:26:35.227" v="13" actId="47"/>
        <pc:sldMkLst>
          <pc:docMk/>
          <pc:sldMk cId="3000902119" sldId="267"/>
        </pc:sldMkLst>
      </pc:sldChg>
      <pc:sldChg chg="del">
        <pc:chgData name="Weifeng Xu" userId="e7aed605-a3dd-4d5a-a692-a87037af107b" providerId="ADAL" clId="{30C724EF-4842-4D28-AD5E-F8ADBCCE7FC4}" dt="2025-05-02T14:26:35.390" v="14" actId="47"/>
        <pc:sldMkLst>
          <pc:docMk/>
          <pc:sldMk cId="70125468" sldId="268"/>
        </pc:sldMkLst>
      </pc:sldChg>
      <pc:sldChg chg="modSp new mod">
        <pc:chgData name="Weifeng Xu" userId="e7aed605-a3dd-4d5a-a692-a87037af107b" providerId="ADAL" clId="{30C724EF-4842-4D28-AD5E-F8ADBCCE7FC4}" dt="2025-05-02T14:38:19.021" v="83"/>
        <pc:sldMkLst>
          <pc:docMk/>
          <pc:sldMk cId="1430309032" sldId="268"/>
        </pc:sldMkLst>
      </pc:sldChg>
      <pc:sldChg chg="del">
        <pc:chgData name="Weifeng Xu" userId="e7aed605-a3dd-4d5a-a692-a87037af107b" providerId="ADAL" clId="{30C724EF-4842-4D28-AD5E-F8ADBCCE7FC4}" dt="2025-05-02T14:26:38.233" v="19" actId="47"/>
        <pc:sldMkLst>
          <pc:docMk/>
          <pc:sldMk cId="1829157120" sldId="269"/>
        </pc:sldMkLst>
      </pc:sldChg>
      <pc:sldChg chg="addSp delSp modSp new mod modClrScheme chgLayout">
        <pc:chgData name="Weifeng Xu" userId="e7aed605-a3dd-4d5a-a692-a87037af107b" providerId="ADAL" clId="{30C724EF-4842-4D28-AD5E-F8ADBCCE7FC4}" dt="2025-05-02T15:09:25.274" v="131" actId="1076"/>
        <pc:sldMkLst>
          <pc:docMk/>
          <pc:sldMk cId="2476079575" sldId="269"/>
        </pc:sldMkLst>
      </pc:sldChg>
      <pc:sldChg chg="del">
        <pc:chgData name="Weifeng Xu" userId="e7aed605-a3dd-4d5a-a692-a87037af107b" providerId="ADAL" clId="{30C724EF-4842-4D28-AD5E-F8ADBCCE7FC4}" dt="2025-05-02T14:26:35.560" v="15" actId="47"/>
        <pc:sldMkLst>
          <pc:docMk/>
          <pc:sldMk cId="1822568230" sldId="270"/>
        </pc:sldMkLst>
      </pc:sldChg>
      <pc:sldChg chg="addSp delSp modSp new mod modClrScheme chgLayout">
        <pc:chgData name="Weifeng Xu" userId="e7aed605-a3dd-4d5a-a692-a87037af107b" providerId="ADAL" clId="{30C724EF-4842-4D28-AD5E-F8ADBCCE7FC4}" dt="2025-05-02T15:10:40.316" v="141" actId="1076"/>
        <pc:sldMkLst>
          <pc:docMk/>
          <pc:sldMk cId="2069138016" sldId="270"/>
        </pc:sldMkLst>
      </pc:sldChg>
      <pc:sldChg chg="del">
        <pc:chgData name="Weifeng Xu" userId="e7aed605-a3dd-4d5a-a692-a87037af107b" providerId="ADAL" clId="{30C724EF-4842-4D28-AD5E-F8ADBCCE7FC4}" dt="2025-05-02T14:26:36.264" v="17" actId="47"/>
        <pc:sldMkLst>
          <pc:docMk/>
          <pc:sldMk cId="929903445" sldId="271"/>
        </pc:sldMkLst>
      </pc:sldChg>
      <pc:sldChg chg="del">
        <pc:chgData name="Weifeng Xu" userId="e7aed605-a3dd-4d5a-a692-a87037af107b" providerId="ADAL" clId="{30C724EF-4842-4D28-AD5E-F8ADBCCE7FC4}" dt="2025-05-02T14:26:34.596" v="10" actId="47"/>
        <pc:sldMkLst>
          <pc:docMk/>
          <pc:sldMk cId="409369350" sldId="272"/>
        </pc:sldMkLst>
      </pc:sldChg>
      <pc:sldChg chg="del">
        <pc:chgData name="Weifeng Xu" userId="e7aed605-a3dd-4d5a-a692-a87037af107b" providerId="ADAL" clId="{30C724EF-4842-4D28-AD5E-F8ADBCCE7FC4}" dt="2025-05-02T14:26:34.416" v="9" actId="47"/>
        <pc:sldMkLst>
          <pc:docMk/>
          <pc:sldMk cId="3399795082" sldId="273"/>
        </pc:sldMkLst>
      </pc:sldChg>
      <pc:sldChg chg="del">
        <pc:chgData name="Weifeng Xu" userId="e7aed605-a3dd-4d5a-a692-a87037af107b" providerId="ADAL" clId="{30C724EF-4842-4D28-AD5E-F8ADBCCE7FC4}" dt="2025-05-02T14:26:34.833" v="11" actId="47"/>
        <pc:sldMkLst>
          <pc:docMk/>
          <pc:sldMk cId="1313382436" sldId="274"/>
        </pc:sldMkLst>
      </pc:sldChg>
      <pc:sldChg chg="del">
        <pc:chgData name="Weifeng Xu" userId="e7aed605-a3dd-4d5a-a692-a87037af107b" providerId="ADAL" clId="{30C724EF-4842-4D28-AD5E-F8ADBCCE7FC4}" dt="2025-05-02T14:26:39.207" v="20" actId="47"/>
        <pc:sldMkLst>
          <pc:docMk/>
          <pc:sldMk cId="4170236264" sldId="275"/>
        </pc:sldMkLst>
      </pc:sldChg>
      <pc:sldChg chg="del">
        <pc:chgData name="Weifeng Xu" userId="e7aed605-a3dd-4d5a-a692-a87037af107b" providerId="ADAL" clId="{30C724EF-4842-4D28-AD5E-F8ADBCCE7FC4}" dt="2025-05-02T14:26:35.754" v="16" actId="47"/>
        <pc:sldMkLst>
          <pc:docMk/>
          <pc:sldMk cId="363184616" sldId="276"/>
        </pc:sldMkLst>
      </pc:sldChg>
      <pc:sldChg chg="del">
        <pc:chgData name="Weifeng Xu" userId="e7aed605-a3dd-4d5a-a692-a87037af107b" providerId="ADAL" clId="{30C724EF-4842-4D28-AD5E-F8ADBCCE7FC4}" dt="2025-05-02T14:26:37.362" v="18" actId="47"/>
        <pc:sldMkLst>
          <pc:docMk/>
          <pc:sldMk cId="1572050356" sldId="27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01.593"/>
    </inkml:context>
    <inkml:brush xml:id="br0">
      <inkml:brushProperty name="width" value="0.035" units="cm"/>
      <inkml:brushProperty name="height" value="0.035" units="cm"/>
      <inkml:brushProperty name="color" value="#FF0066"/>
    </inkml:brush>
  </inkml:definitions>
  <inkml:trace contextRef="#ctx0" brushRef="#br0">486 1 24575,'-46'4'-4489,"1"5"5001,25-4 1257,-38 4 1,37-8-1473,8-1-242,0 1 0,-23 4-1,33-4-55,-1 0-1,0 1 0,0-1 1,1 1-1,-1-1 0,1 1 1,-1 0-1,1 1 0,0-1 1,0 0-1,0 1 1,0 0-1,-3 4 0,-19 22 2,13-15 0,1 0 0,0 0 0,-14 28 0,-46 80 0,69-119 0,-2 6 0,0-1 0,0 1 0,1 0 0,0 0 0,1 0 0,0 1 0,0-1 0,1 0 0,0 1 0,0-1 0,1 1 0,1 0 0,-1-1 0,4 13 0,1 2 0,1 1 0,1-1 0,2 0 0,12 27 0,-6-23 0,1-1 0,26 34 0,-38-56 0,1 1 0,1 1 0,-1-1 0,1 0 0,1 0 0,-1 0 0,1-1 0,0 0 0,0-1 0,1 1 0,-1-1 0,1-1 0,11 4 0,-8-1 0,0 0 0,-1 0 0,16 13 0,-17-12 0,0-1 0,0 0 0,1 0 0,19 8 0,108 49 0,-100-51 0,52 9 0,-36-10 0,-13-5 0,1-1 0,-1-2 0,79-6 0,-32 1 0,25 4 0,114-5 0,-215 2 0,0-1 0,-1 0 0,1-1 0,-1-1 0,0 1 0,0-2 0,0 1 0,0-1 0,-1-1 0,0 0 0,0 0 0,0-1 0,-1 0 0,0 0 0,0-1 0,-1 0 0,0 0 0,0-1 0,6-12 0,-6 10 0,1 1 0,16-18 0,-18 23 0,-1-1 0,0 0 0,0 0 0,0 0 0,-1-1 0,0 1 0,0-1 0,-1 0 0,1 0 0,-1 0 0,2-9 0,3-17 0,2 0 0,1 2 0,28-54 0,-38 82 0,1-1 0,-1-1 0,1 0 0,-1 1 0,0-1 0,0 0 0,0 0 0,0 0 0,-1 0 0,0 0 0,0 0 0,-1 0 0,1 0 0,-1 0 0,0 0 0,0 0 0,-1 0 0,0 1 0,1-1 0,-1 1 0,-1-1 0,1 1 0,-1 0 0,0-1 0,0 1 0,0 1 0,-6-7 0,1 2 0,0 1 0,0 0 0,-1 1 0,1 0 0,-1 0 0,0 1 0,-1 0 0,0 0 0,1 1 0,-1 1 0,-1 0 0,-9-2 0,3 0 0,1 1 0,1-2 0,-1 0 0,1-1 0,-18-11 0,12 7 0,-39-15 0,3 7-1365,33 11-5461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39.776"/>
    </inkml:context>
    <inkml:brush xml:id="br0">
      <inkml:brushProperty name="width" value="0.035" units="cm"/>
      <inkml:brushProperty name="height" value="0.035" units="cm"/>
      <inkml:brushProperty name="color" value="#FF0066"/>
    </inkml:brush>
  </inkml:definitions>
  <inkml:trace contextRef="#ctx0" brushRef="#br0">664 0 24575,'0'3'0,"-1"0"0,1-1 0,-1 1 0,0 0 0,0-1 0,0 1 0,0-1 0,0 1 0,-1-1 0,1 0 0,-1 1 0,1-1 0,-1 0 0,-2 3 0,-35 30 0,20-19 0,3 1 0,0 1 0,1 1 0,-13 21 0,14-18 0,-2-2 0,-22 26 0,2 1 0,31-39 0,1-1 0,-1 0 0,-1 0 0,1-1 0,-1 1 0,0-1 0,-11 8 0,10-9 0,0 1 0,1 0 0,0 0 0,0 1 0,0-1 0,1 1 0,0 1 0,0-1 0,-4 11 0,4-8 0,0-1 0,-1 0 0,0-1 0,-1 1 0,-10 10 0,8-9 0,0-1 0,0 2 0,2-1 0,-9 15 0,-23 30 0,-28 29 0,53-67 30,0 1 0,-12 21-1,-2 2-1483,21-31-5372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40.726"/>
    </inkml:context>
    <inkml:brush xml:id="br0">
      <inkml:brushProperty name="width" value="0.035" units="cm"/>
      <inkml:brushProperty name="height" value="0.035" units="cm"/>
      <inkml:brushProperty name="color" value="#FF0066"/>
    </inkml:brush>
  </inkml:definitions>
  <inkml:trace contextRef="#ctx0" brushRef="#br0">0 0 24575,'5'2'0,"0"-1"0,-1 1 0,0 0 0,1 0 0,-1 0 0,0 0 0,0 1 0,0 0 0,-1 0 0,1 0 0,3 4 0,1 0 0,138 99 0,-110-79 0,64 52 0,-87-68 0,-2 0 0,0-1 0,1-1 0,0 0 0,24 13 0,-24-15 0,0 1 0,0 0 0,-1 1 0,-1 0 0,1 1 0,13 16 0,25 23 0,-14-19 0,41 32 0,-37-33 0,-1 0 0,42 45 0,-27-28-19,-42-38-116,-1 1 1,1-1-1,-2 2 1,1-1-1,-1 1 0,-1 1 1,0 0-1,0 0 1,6 13-1,-10-12-6691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41.769"/>
    </inkml:context>
    <inkml:brush xml:id="br0">
      <inkml:brushProperty name="width" value="0.035" units="cm"/>
      <inkml:brushProperty name="height" value="0.035" units="cm"/>
      <inkml:brushProperty name="color" value="#FF0066"/>
    </inkml:brush>
  </inkml:definitions>
  <inkml:trace contextRef="#ctx0" brushRef="#br0">943 0 24575,'-1'4'0,"0"-1"0,0 0 0,-1 0 0,1 0 0,-1 0 0,0 0 0,0-1 0,0 1 0,-5 4 0,-3 7 0,-128 201 0,120-179 0,16-31 0,1 0 0,-1 0 0,-1-1 0,1 1 0,-1-1 0,1 0 0,-1 0 0,0 0 0,-1 0 0,1 0 0,-1-1 0,-6 6 0,3-4 0,1 0 0,-1 1 0,1-1 0,1 1 0,-1 1 0,1-1 0,0 1 0,1 0 0,-5 7 0,-17 25 0,-68 84 0,75-96 0,-1 0 0,-2-1 0,0-1 0,-39 34 0,47-46 0,1 0 0,0 1 0,1 0 0,-18 28 0,7-9 0,15-23 0,-1-1 0,0 0 0,0 0 0,-1-1 0,-12 8 0,10-8 0,1 1 0,0 0 0,-17 19 0,6 3 0,19-24 0,-1-1 0,-1 0 0,1 0 0,-1 0 0,0 0 0,-9 7 0,8-8 0,0 0 0,0 1 0,1 0 0,-6 8 0,6-7 0,1-2 0,-1 1 0,0 0 0,-11 7 0,16-12-28,-1-1 1,1 0-1,0 1 0,-1-1 0,1 0 0,-1 1 0,1-1 0,-1 0 0,1 0 1,-1 0-1,0 1 0,1-1 0,-1 0 0,1 0 0,-1 0 0,1 0 1,-1 0-1,1 0 0,-1 0 0,0 0 0,1 0 0,-1 0 0,1-1 1,-1 1-1,1 0 0,-1 0 0,1 0 0,-1-1 0,1 1 0,-1 0 1,1-1-1,-1 1 0,1 0 0,0-1 0,-1 1 0,1 0 0,-1-1 0,1 1 1,0-1-1,-1 1 0,1-1 0,0 1 0,0-1 0,-1 1 0,1-1 1,0 1-1,0-1 0,0 0 0,-4-10-6798</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1:21:42.471"/>
    </inkml:context>
    <inkml:brush xml:id="br0">
      <inkml:brushProperty name="width" value="0.035" units="cm"/>
      <inkml:brushProperty name="height" value="0.035" units="cm"/>
      <inkml:brushProperty name="color" value="#FF0066"/>
    </inkml:brush>
  </inkml:definitions>
  <inkml:trace contextRef="#ctx0" brushRef="#br0">0 1 24575,'1'0'0,"0"1"0,0-1 0,0 0 0,0 1 0,0 0 0,0-1 0,0 1 0,0-1 0,0 1 0,0 0 0,0 0 0,-1 0 0,1-1 0,0 1 0,-1 0 0,1 0 0,0 0 0,0 1 0,12 24 0,-10-20 0,0-2 0,-1 0 0,1 0 0,1-1 0,-1 1 0,0-1 0,1 0 0,0 0 0,0 0 0,0 0 0,6 3 0,22 17 0,13 28 0,-26-30 0,34 31 0,-18-18 0,-23-22 0,1-1 0,0 0 0,16 10 0,49 37 0,-51-37 0,52 31 0,-60-39 0,0 0 0,33 31 0,-5-5 0,97 87 0,-74-63 0,11 7 0,54 40 0,-99-83-1365,-24-17-5461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14.548"/>
    </inkml:context>
    <inkml:brush xml:id="br0">
      <inkml:brushProperty name="width" value="0.05" units="cm"/>
      <inkml:brushProperty name="height" value="0.05" units="cm"/>
      <inkml:brushProperty name="color" value="#FF0066"/>
    </inkml:brush>
  </inkml:definitions>
  <inkml:trace contextRef="#ctx0" brushRef="#br0">1042 133 24575,'0'-1'0,"0"-1"0,0 1 0,-1-1 0,1 0 0,0 1 0,-1-1 0,1 1 0,-1-1 0,1 1 0,-1 0 0,0-1 0,1 1 0,-1-1 0,0 1 0,0 0 0,0 0 0,0 0 0,0-1 0,-3-1 0,1 2 0,0-1 0,0 0 0,0 0 0,0 1 0,0 0 0,-1 0 0,1 0 0,-7-1 0,-7 0 0,0 0 0,0 2 0,-18 1 0,16 0 0,2-1 0,0 0 0,-1 0 0,1 1 0,0 0 0,0 1 0,0 1 0,0 1 0,0 1 0,-23 9 0,11-2 0,20-8 0,1-1 0,-1 1 0,1 1 0,0-1 0,0 1 0,-13 12 0,-2 3 0,-22 24 0,41-40 0,0-1 0,0 1 0,0-1 0,0 0 0,-1 0 0,1-1 0,-1 0 0,0 1 0,1-1 0,-1-1 0,0 1 0,-6 0 0,4 0 0,0 0 0,0 1 0,1-1 0,-1 1 0,1 0 0,-9 6 0,-8 8 0,-1-1 0,-1 0 0,-27 11 0,46-24 0,1 1 0,-1 0 0,1 0 0,-1 1 0,1 0 0,0 0 0,1 0 0,-1 0 0,1 1 0,0-1 0,1 1 0,-5 8 0,4-6 0,0-1 0,-1 0 0,0 0 0,0 0 0,0-1 0,-13 12 0,12-13 0,1 0 0,0 0 0,0 0 0,1 1 0,0 0 0,0 0 0,-6 11 0,-21 52 0,12-23 0,-11 6 0,24-43 0,1-1 0,0 0 0,0 1 0,1 0 0,0 0 0,0 1 0,1-1 0,1 1 0,-1-1 0,-1 18 0,2 39 0,6 68 0,-2-122 0,1 0 0,0 0 0,0 0 0,10 19 0,6 24 0,-19-53 0,9 35 0,1 0 0,23 55 0,-26-76 0,-3-5 0,1-2 0,0 1 0,12 17 0,27 20 0,-34-38 0,-1 0 0,0 1 0,-1 0 0,0 0 0,7 13 0,-11-16 0,1 0 0,0-1 0,0 0 0,0 0 0,1 0 0,0-1 0,12 10 0,53 30 0,-34-23 0,-28-18 0,0 1 0,0-2 0,0 1 0,0-1 0,18 3 0,-15-3 0,-1 0 0,1 0 0,13 7 0,144 64 0,-95-49 0,-54-19 0,-1 0 0,31 15 0,-25-8 0,1-2 0,1-1 0,-1-1 0,50 10 0,119 12 0,-157-20 0,43 16 0,-58-17 0,1-2 0,0 0 0,0-2 0,0-1 0,47 5 0,-48-10 0,1 1 0,0 2 0,25 5 0,-4 2 0,0-1 0,1-3 0,74 1 0,-104-7 0,1 0 0,-1 0 0,1-1 0,16-4 0,-26 3 0,-1 0 0,0 0 0,0 0 0,-1-1 0,1 1 0,0-2 0,-1 1 0,0 0 0,0-1 0,0 0 0,6-7 0,6-5 0,-2-2 0,-1 0 0,0-1 0,-1 0 0,-1-1 0,-1-1 0,0 1 0,10-34 0,-11 10 0,-9 36 0,0 0 0,1 1 0,0-1 0,0 1 0,1 0 0,-1 0 0,2 0 0,5-10 0,-3 7 0,-1 0 0,0 0 0,-1-1 0,0 0 0,0 0 0,-1 0 0,0 0 0,-1 0 0,-1-1 0,0 1 0,0-20 0,1 1 0,7-32 0,-5 44 0,-1 0 0,1-18 0,-7-114 0,0 127 0,0 0 0,-2 1 0,0-1 0,-13-31 0,-4-17 0,19 55 0,-2 1 0,0-1 0,0 1 0,-2 0 0,-14-26 0,14 30 0,2 0 0,-1 0 0,1-1 0,-4-14 0,-15-32 0,-11-3 0,19 37 0,2-1 0,-19-45 0,26 50 0,-1 0 0,-1 1 0,0 0 0,-2 1 0,0 0 0,-21-25 0,-6-8 0,27 36 0,0 0 0,-17-18 0,-48-50 0,64 72 0,-1 1 0,0 1 0,0 0 0,-1 1 0,0 0 0,0 1 0,-1 1 0,-29-9 0,-37-18 0,61 25 0,-1 1 0,0 0 0,-40-7 0,36 10 0,0-2 0,-30-12 0,38 13 0,-1 0 0,1 1 0,-1 1 0,0 1 0,0 0 0,0 2 0,-32 2 0,-43-3 0,33-10 0,43 8 0,1 0 0,-24-2 0,-136 6-1365,157-1-5461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16.867"/>
    </inkml:context>
    <inkml:brush xml:id="br0">
      <inkml:brushProperty name="width" value="0.05" units="cm"/>
      <inkml:brushProperty name="height" value="0.05" units="cm"/>
      <inkml:brushProperty name="color" value="#FF0066"/>
    </inkml:brush>
  </inkml:definitions>
  <inkml:trace contextRef="#ctx0" brushRef="#br0">1 17 24575,'46'-16'0,"-39"15"0,-1 2 0,1-1 0,0 1 0,0 0 0,0 1 0,-1-1 0,1 1 0,-1 1 0,10 4 0,57 33 0,-54-28 0,-11-6 0,0 0 0,0 1 0,0 0 0,8 11 0,-11-13 0,-1 1 0,1-1 0,0 0 0,0-1 0,0 1 0,1-1 0,0 0 0,-1-1 0,1 1 0,1-1 0,8 4 0,5-2 0,-1 1 0,0 1 0,0 1 0,-1 1 0,0 1 0,21 14 0,-23-15 0,0 0 0,1-2 0,28 10 0,-25-10 0,40 20 0,-19-5 0,2 0 0,0-3 0,74 22 0,-79-28 0,66 32 0,-75-31 0,56 23 0,-72-31 0,0-1 0,1 0 0,-1-1 0,1 0 0,18 2 0,-13-3 0,0 2 0,21 7 0,86 26 0,-43-15 0,-36-9 0,1-3 0,76 7 0,-100-14-1253,0 1 0,-1 1-1,27 11 1,23 6-1997,-23-14 4622,17 2 4493,33 11-4535,42 8-1634,100 15 304,-118-7 0,-49-13 0,-49-17 0,1-2 0,0 0 0,0-2 0,1-1 0,37 0 0,-38-2 0,0 2 0,-1 1 0,48 13 0,15 2 0,-43-10 0,-27-4 0,-1-2 0,30 2 0,-12-2 0,0 1 0,43 11 0,-46-7 0,1-2 0,58 2 0,114 5 0,-94-3 0,-21 0-979,27 1-463,-88-9 1429,38 7-1,-40-4 0,48 2 0,-38-5 841,46 8-1,-8 0-3,-6 0-823,-40-5 0,48 2 0,-24-4 0,87 16 0,-90-10 0,100 4 0,-101-14-35,41 0-302,131 15 0,-87-6 337,-93-8 0,62 10 0,69 7-672,-44-7 245,23-1 349,24 4 153,-132-8 369,62-1 1,-62-4-36,60 8-1,-51-2-353,64-2-1,-2 0-58,-53 7 4,-46-7 0,1-2 0,23 3 0,-11-5 0,1 2 0,49 9 0,-39-5 0,0-2 0,1-1 0,72-6 0,-25 1 0,648 2-722,-706-1 722,48-9 0,-47 5 0,44-2 0,-60 6 0,0 0 0,26-7 0,21-2 0,70-12 722,-103 19-722,1 0 0,-1-2 0,33-10 0,-48 10 0,-1-1 0,19-11 0,15-6 0,-41 20 0,1-1 0,-1 1 0,0-1 0,0-1 0,0 1 0,0-1 0,-1 0 0,0-1 0,0 1 0,-1-1 0,5-7 0,8-12 0,16-38 0,-28 54 0,-3 4 0,5-7 0,-1 0 0,-1 0 0,0 0 0,4-18 0,-9 26 0,1 0 0,-1 0 0,1 0 0,-1-1 0,-1 1 0,1 0 0,0 0 0,-1 0 0,0 0 0,0 0 0,0 0 0,-1 0 0,1 0 0,-1 0 0,0 0 0,0 1 0,-5-7 0,-2-4-1365,2 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18.322"/>
    </inkml:context>
    <inkml:brush xml:id="br0">
      <inkml:brushProperty name="width" value="0.05" units="cm"/>
      <inkml:brushProperty name="height" value="0.05" units="cm"/>
      <inkml:brushProperty name="color" value="#FF0066"/>
    </inkml:brush>
  </inkml:definitions>
  <inkml:trace contextRef="#ctx0" brushRef="#br0">1 0 24575,'421'0'0,"-418"0"0,1 0 0,0 0 0,-1 1 0,1-1 0,-1 1 0,1-1 0,-1 1 0,0 0 0,1 0 0,-1 1 0,0-1 0,1 1 0,-1-1 0,0 1 0,0 0 0,-1 0 0,1 1 0,0-1 0,-1 1 0,1-1 0,-1 1 0,0 0 0,1 0 0,-2 0 0,1 0 0,0 0 0,0 0 0,-1 0 0,0 1 0,0-1 0,0 0 0,1 5 0,6 19 0,1 0 0,-1 1 0,-2-1 0,-1 1 0,4 54 0,-9-71 0,1 0 0,-1 0 0,0 0 0,-1 0 0,0 0 0,0 0 0,-1 0 0,-1 0 0,0 0 0,0-1 0,-1 0 0,-6 12 0,7-16 0,0-1 0,0 0 0,-1 0 0,0 0 0,0 0 0,0-1 0,0 1 0,-1-1 0,0 0 0,0-1 0,-9 6 0,10-7 0,-1 0 0,0-1 0,1 1 0,-1-1 0,0-1 0,0 1 0,0-1 0,0 0 0,0 0 0,1 0 0,-1 0 0,0-1 0,0 0 0,0 0 0,-6-3 0,-36-17-1365,34 14-5461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20.946"/>
    </inkml:context>
    <inkml:brush xml:id="br0">
      <inkml:brushProperty name="width" value="0.05" units="cm"/>
      <inkml:brushProperty name="height" value="0.05" units="cm"/>
      <inkml:brushProperty name="color" value="#FF0066"/>
    </inkml:brush>
  </inkml:definitions>
  <inkml:trace contextRef="#ctx0" brushRef="#br0">797 0 24575,'-15'0'0,"-1"1"0,1 0 0,0 1 0,0 0 0,1 2 0,-1 0 0,0 0 0,1 1 0,0 1 0,-16 9 0,19-9 0,0-1 0,-1 0 0,-19 5 0,17-6 0,1 0 0,-22 12 0,23-11 0,0 0 0,-1-1 0,1-1 0,-1 0 0,-15 2 0,-5 1 0,15-2 0,7-2 0,0 0 0,1 0 0,-1 1 0,1 1 0,0 0 0,0 0 0,0 1 0,0 0 0,-9 7 0,11-6 0,-1 0 0,0-1 0,-16 7 0,20-10 0,0 0 0,1 0 0,-1 0 0,0 1 0,1-1 0,0 1 0,-1 0 0,1 1 0,0-1 0,1 0 0,-1 1 0,1 0 0,-1 0 0,1 0 0,0 1 0,1-1 0,-5 9 0,1 1 0,-1 0 0,0-1 0,-16 21 0,15-22 0,0-1 0,1 1 0,0 1 0,-8 20 0,9-13 0,0 1 0,2 0 0,0 0 0,1 0 0,1 1 0,2 25 0,-1-31 0,2 1 0,0-1 0,1 0 0,1 0 0,0 0 0,1 0 0,1 0 0,0-1 0,1 1 0,1-1 0,1-1 0,9 16 0,-8-17 0,-3-3 0,1-1 0,0 0 0,0 0 0,1-1 0,13 12 0,-4-6 0,2-1 0,0 0 0,0-2 0,1 0 0,23 9 0,28 17 0,-56-29 0,-1 0 0,1 0 0,1-1 0,-1-1 0,20 5 0,-24-8 0,0 0 0,0 1 0,13 7 0,-16-7 0,0 0 0,0-1 0,0 0 0,1 0 0,-1-1 0,18 3 0,10-1 0,-1 3 0,0 1 0,0 1 0,41 17 0,-44-13 0,1-3 0,0 0 0,0-2 0,60 6 0,-74-12 0,-1 1 0,0 1 0,0 0 0,19 8 0,29 7 0,66 17 0,-55-14 0,-53-16 0,39 3 0,-5-2 0,0 0 0,-1-3 0,100-5 0,-52-1 0,-5 0 0,108 5 0,-148 8 0,-45-7 0,1-1 0,26 2 0,306-4 0,-165-3 0,-170 1 0,1-1 0,-1 0 0,1-2 0,-1 1 0,0-1 0,0-1 0,0 0 0,20-13 0,-19 11 0,0 0 0,0 0 0,1 2 0,0 0 0,0 0 0,24-3 0,-12 5 0,0-1 0,-1-2 0,0 0 0,29-12 0,-51 16 0,-1 0 0,0 1 0,0-1 0,-1-1 0,1 1 0,0 0 0,-1-1 0,1 1 0,-1-1 0,0 0 0,0 0 0,0 1 0,3-7 0,19-49 0,-6 14 0,-11 29 0,0 0 0,0 0 0,-2 0 0,0-1 0,5-29 0,-9 37 0,0-1 0,0 1 0,-1-1 0,0 0 0,-1 1 0,0-1 0,0 0 0,-1 1 0,0 0 0,0-1 0,-1 1 0,-6-13 0,2 7 0,2 0 0,0-1 0,0 0 0,-2-17 0,3 13 0,-1 1 0,-10-24 0,5 21 0,-2 0 0,0 1 0,-18-21 0,13 17 0,-55-72 0,69 91 0,0-1 0,1 1 0,0 0 0,-1-1 0,-1-8 0,3 9 0,0 0 0,-1 1 0,0-1 0,0 1 0,0-1 0,0 1 0,0 0 0,-1 0 0,-4-6 0,-10-5 0,1 1 0,-2 1 0,-30-19 0,23 17 0,-29-25 0,38 30 0,0 0 0,0 2 0,-1-1 0,0 2 0,0 0 0,-22-5 0,20 8 0,-36-5 0,-3 0 0,29 4 0,-45-3 0,-14-1 0,31 2 0,1 3 0,-103 4 0,55 3 0,-801-3 0,889 0-183,0 2 0,-30 7 0,36-7-633,-9 2-6010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25.967"/>
    </inkml:context>
    <inkml:brush xml:id="br0">
      <inkml:brushProperty name="width" value="0.05" units="cm"/>
      <inkml:brushProperty name="height" value="0.05" units="cm"/>
      <inkml:brushProperty name="color" value="#FF0066"/>
    </inkml:brush>
  </inkml:definitions>
  <inkml:trace contextRef="#ctx0" brushRef="#br0">361 1 24575,'2'0'0,"-1"0"0,1 0 0,0 1 0,-1-1 0,1 1 0,-1-1 0,1 1 0,-1 0 0,1 0 0,-1 0 0,1-1 0,-1 1 0,0 1 0,1-1 0,-1 0 0,0 0 0,0 0 0,0 1 0,0-1 0,0 0 0,0 1 0,0-1 0,-1 1 0,1-1 0,0 1 0,0 1 0,0 0 0,-1-1 0,1 0 0,0 0 0,-1 1 0,0-1 0,1 1 0,-1-1 0,0 0 0,0 1 0,0-1 0,0 0 0,-1 1 0,1-1 0,-1 1 0,1-1 0,-1 0 0,-1 4 0,-28 33 0,23-31 0,0 1 0,0 0 0,1 0 0,0 1 0,-5 12 0,3-3 0,-1-2 0,0 1 0,-2-1 0,0 0 0,-1-1 0,0 0 0,-24 22 0,0 9 0,6-6 0,24-34 0,1 0 0,0 0 0,0 1 0,1 0 0,-6 16 0,-9 16 0,17-38-52,0 0-1,-1 1 1,1-1-1,0 0 1,-1 0-1,1-1 1,-1 1-1,1 0 1,-1-1-1,0 1 1,0-1-1,0 0 1,0 0-1,0 0 1,0-1-1,0 1 1,0-1-1,0 1 1,0-1-1,0 0 1,0 0-1,0 0 0,-1-1 1,1 1-1,-4-2 1,-7-3-6774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15:26.679"/>
    </inkml:context>
    <inkml:brush xml:id="br0">
      <inkml:brushProperty name="width" value="0.05" units="cm"/>
      <inkml:brushProperty name="height" value="0.05" units="cm"/>
      <inkml:brushProperty name="color" value="#FF0066"/>
    </inkml:brush>
  </inkml:definitions>
  <inkml:trace contextRef="#ctx0" brushRef="#br0">1 1 24575,'8'0'-852,"34"0"-1061,-33 1 2192,0 0 1,0 0-1,0 0 0,0 1 1,0 1-1,0-1 1,0 1-1,9 5 0,44 16-4,-48-19-279,0 0-1,0 0 0,-1 1 0,16 10 0,1 3 5,-17-11 0,1 1 0,-1 0 0,13 13 0,-19-16 0,0-1 0,0 0 0,0-1 0,0 0 0,14 6 0,-12-6 0,-1 0 0,1 0 0,-1 1 0,12 10 0,-8-5 0,0-1 0,1 0 0,0-1 0,0 0 0,1-1 0,20 8 0,-32-15-136,0 1-1,0 0 1,0 0-1,0 0 1,0 0-1,0 1 1,0-1-1,-1 0 0,4 4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4.173"/>
    </inkml:context>
    <inkml:brush xml:id="br0">
      <inkml:brushProperty name="width" value="0.035" units="cm"/>
      <inkml:brushProperty name="height" value="0.035" units="cm"/>
      <inkml:brushProperty name="color" value="#FF0066"/>
    </inkml:brush>
  </inkml:definitions>
  <inkml:trace contextRef="#ctx0" brushRef="#br0">0 3955 24575,'5'1'0,"0"0"0,-1 0 0,0 1 0,1-1 0,-1 1 0,0 0 0,0 0 0,0 0 0,0 1 0,0-1 0,0 1 0,-1 0 0,1 0 0,4 6 0,11 7 0,140 113 0,-154-124 0,1 0 0,-1 1 0,0-1 0,-1 1 0,1 0 0,-1 1 0,0-1 0,-1 1 0,5 10 0,-6-11 0,1 0 0,-1 0 0,1 0 0,1-1 0,-1 1 0,1-1 0,0 0 0,0 0 0,1 0 0,0 0 0,-1-1 0,11 8 0,29 10 0,-15-7 0,51 33 0,-62-36 0,37 19 0,-37-22 0,-1 0 0,26 20 0,68 43 0,-93-59 0,1 0 0,1-2 0,0 0 0,40 14 0,-51-21 0,-1 0 0,0 0 0,0 1 0,-1 0 0,1 0 0,-1 1 0,0 0 0,7 8 0,-6-6 0,0 0 0,1-1 0,1 0 0,12 8 0,20 8 0,-27-14 0,0 0 0,1-1 0,0-1 0,29 9 0,-29-11 0,0 1 0,0 1 0,-1 0 0,18 12 0,-16-9 0,0-1 0,28 11 0,-21-11 0,35 20 0,-8-4 0,-37-20 0,0 0 0,1-1 0,0 0 0,25 2 0,-24-4 0,-10-1 0,-1 1 0,1 0 0,-1 0 0,0 0 0,1 0 0,-1 1 0,-1 0 0,7 5 0,-5-4 0,1 0 0,-1-1 0,0 1 0,11 3 0,14 4 0,45 24 0,5 2 0,-63-29 0,0-1 0,1-1 0,0-1 0,0-1 0,0 0 0,39 1 0,-28-4 0,-1 0 0,1 2 0,34 8 0,-10 2 0,0-3 0,0-2 0,83 2 0,456-11 0,-405 15 0,-5 1 0,-151-12 0,0 1 0,0 1 0,44 14 0,-76-19 0,40 8 0,1-1 0,0-3 0,0-1 0,55-4 0,61 5 0,-89 9 0,-50-9 0,0 0 0,20 1 0,323-2 0,-186-5 0,559 2 0,-706-2 0,0 0 0,33-8 0,-31 4 0,48-3 0,-57 8 0,0-2 0,25-6 0,-23 4 0,36-4 0,-44 8 0,-1-2 0,1 0 0,-1 0 0,0-2 0,21-8 0,10-4 0,4 3 0,87-14 0,7 1 0,-124 23 0,1-1 0,-1-1 0,22-9 0,31-9 0,13-2 0,23-5 0,-61 19 0,-30 7 0,-1 1 0,22-3 0,129-23 0,27-15-951,-16 4-1708,-128 30 2659,22-2 0,29-2 1817,-65 8-1380,39-2 0,-52 6-407,0-1 0,0-1 0,0 0 0,-1-2 0,30-14 0,50-13 21,31-9-79,-15 5 171,-70 25 441,60-18-595,-83 23 11,0-1 0,0 0 0,38-21 0,-44 21 0,0 1 0,1 0 0,0 2 0,38-7 0,-5 0 0,-21 4 122,59-15-1778,120-50 0,-182 63 1875,51-12 0,-62 19 87,0 0 0,-1-1-1,1-1 1,-1-1 0,0 0 0,-1-1 0,0-1-1,16-12 1,1-3-306,51-27 0,-45 28 0,-29 18 0,-1 1 0,1 0 0,0 0 0,0 1 0,12-2 0,-14 4 0,-1 0 0,1-1 0,-1 0 0,1-1 0,-1 0 0,0 0 0,0 0 0,0-1 0,-1 0 0,13-10 0,20-21 0,80-54 0,-61 47 0,48-24 0,-45 30 0,-52 31 0,0 1 0,1 0 0,-1 1 0,1-1 0,15-1 0,-16 3 0,1-1 0,0 0 0,-1 0 0,0-1 0,16-8 0,4-6 0,-1-1 0,0-2 0,30-30 0,-50 44 0,0 1 0,0 0 0,0 1 0,1 0 0,-1 0 0,1 1 0,13-5 0,27-14 0,4-13 0,16-8 0,170-107 0,-230 144 0,1 1 0,-1 1 0,1-1 0,0 2 0,0-1 0,0 1 0,18-4 0,-19 5 0,1 0 0,-1 0 0,-1-1 0,1-1 0,-1 0 0,1 0 0,-1 0 0,8-8 0,6-3 0,32-14 0,-43 25 0,0 0 0,0-1 0,0-1 0,16-12 0,-21 13 0,1 2 0,0-1 0,1 1 0,-1 0 0,1 1 0,0 0 0,0 0 0,11-2 0,-9 2 0,-1 0 0,0 0 0,1-1 0,-1 0 0,14-9 0,45-37 0,87-57 0,-130 91 0,-1-2 0,30-28 0,-34 27 0,2 2 0,0 0 0,37-22 0,-49 33 0,-1 0 0,0-1 0,0 0 0,0-1 0,9-11 0,20-17 0,4 5 0,-22 17 0,-1-1 0,0-1 0,-1 0 0,18-22 0,-28 28 0,1 1 0,1 1 0,0-1 0,0 1 0,12-7 0,-11 8 0,0-1 0,0 0 0,-1-1 0,16-16 0,-9 6 0,2 1 0,0 0 0,28-19 0,-22 18 0,40-38 0,-43 35 0,2 2 0,0 0 0,1 1 0,28-14 0,-46 27 0,1 0 0,0 0 0,-1-1 0,-1 0 0,12-14 0,14-14 0,8-4 0,70-60 0,-54 50 0,-35 29 0,1 1 0,26-17 0,-36 28 0,-2 0 0,1-1 0,-1 0 0,0-1 0,-1 0 0,0-1 0,-1 0 0,9-14 0,-12 19 0,1 0 0,0 0 0,0 1 0,0-1 0,0 1 0,1 1 0,0-1 0,0 1 0,12-5 0,-11 6 0,-1-1 0,1 0 0,-1 0 0,0-1 0,0 0 0,-1 0 0,0-1 0,10-10 0,-4 1 0,2 1 0,0 0 0,0 1 0,32-22 0,4-4 0,-44 33 0,0 0 0,-1-1 0,0 1 0,0-1 0,0-1 0,6-13 0,-8 14 0,1 0 0,-1 1 0,1 0 0,0-1 0,1 1 0,0 1 0,0-1 0,0 1 0,11-9 0,-7 7 0,0-1 0,-1 0 0,0 0 0,0 0 0,-1-1 0,0 0 0,11-20 0,-10 16 0,1 0 0,19-22 0,-19 27 0,1-1 0,1 1 0,-1 1 0,1 0 0,15-6 0,11-8 0,-32 17 0,0 0 0,0 0 0,-1-1 0,1 1 0,5-8 0,11-12 0,4-1 0,-21 20 0,0 0 0,1 0 0,0 1 0,0-1 0,0 1 0,0 0 0,11-5 0,-7 3 0,-1 1 0,0-1 0,0 0 0,-1-1 0,0 0 0,0 0 0,-1-1 0,1 0 0,-2 0 0,1 0 0,6-15 0,-5 11 0,0 0 0,1 0 0,1 1 0,0 0 0,14-13 0,-13 14 0,0-1 0,-1 0 0,0 0 0,13-21 0,-14 18 0,2 0 0,0 1 0,16-17 0,17-22 0,-8 8 0,-22 29 0,0-2 0,17-29 0,-22 32 0,0 0 0,1 1 0,1 0 0,0 1 0,20-19 0,103-87 0,-88 80 0,2 2 0,59-34 0,-78 57 0,-24 11 0,0 1 0,0-1 0,0 0 0,0 0 0,0 0 0,-1 0 0,1-1 0,-1 0 0,1 0 0,4-5 0,-2-1 0,1 1 0,0-1 0,0 1 0,1 1 0,0-1 0,1 1 0,-1 1 0,1 0 0,1 0 0,16-8 0,-22 13-170,0-1-1,0 0 0,0 0 1,0 0-1,-1-1 0,1 1 1,4-5-1,3-6-6655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28:06.688"/>
    </inkml:context>
    <inkml:brush xml:id="br0">
      <inkml:brushProperty name="width" value="0.05" units="cm"/>
      <inkml:brushProperty name="height" value="0.05" units="cm"/>
      <inkml:brushProperty name="color" value="#FF0066"/>
    </inkml:brush>
  </inkml:definitions>
  <inkml:trace contextRef="#ctx0" brushRef="#br0">2299 138 24575,'-16'-1'0,"-1"-1"0,1-1 0,-1 0 0,-28-10 0,28 7 0,0 1 0,0 1 0,0 1 0,-25-2 0,12 5 0,5 0 0,-1-1 0,1-1 0,-33-7 0,22 3 0,-1 2 0,1 1 0,0 2 0,-39 4 0,-6-1 0,60-2 0,0-1 0,0-1 0,-35-8 0,-54-14 0,93 21 0,-1 1 0,0 0 0,-29 1 0,30 2 0,0-1 0,0-2 0,0 1 0,-19-6 0,-1 0 0,0 2 0,-1 1 0,1 2 0,-67 5 0,17-1 0,53-1 0,-1 0 0,-51 11 0,19-4 0,50-7 0,0 1 0,0 1 0,0 0 0,-29 10 0,-14 6 0,46-16 0,0 2 0,0-1 0,-14 8 0,23-9 0,0 0 0,0 0 0,0 1 0,1-1 0,-1 1 0,1 0 0,0 1 0,0-1 0,0 1 0,1-1 0,-5 8 0,2-2 0,0-1 0,0 0 0,-1 0 0,0-1 0,-1 0 0,0 0 0,0-1 0,0 0 0,-15 8 0,4 1 0,2 0 0,-1 1 0,2 1 0,0 0 0,1 1 0,1 1 0,-13 25 0,12-20 0,2 1 0,0 0 0,-13 44 0,20-52 0,2-1 0,0 1 0,1-1 0,0 1 0,2 0 0,1 36 0,1-48 0,-1 0 0,1 0 0,1-1 0,-1 1 0,1 0 0,0-1 0,0 0 0,1 1 0,-1-1 0,1 0 0,7 9 0,0-3 0,0-1 0,1-1 0,18 14 0,-25-20 0,61 49 0,44 31 0,-74-63 0,56 25 0,-72-37 0,83 34 0,-84-35 0,1-2 0,0 0 0,0-1 0,20 2 0,42 9 0,-19 0 0,119 13 0,-114-19 0,-37-4 0,50 2 0,-40-7 0,1 1 0,54 10 0,104 12 0,-169-19 0,0-1 0,53-2 0,16 1 0,-64 2 0,45 13 0,-51-10 0,1-1 0,40 3 0,-29-7 0,51 9 0,62 12 0,-120-19 0,-1-1 0,51-2 0,-51-2 0,0 2 0,52 7 0,-47-3 0,1-1 0,56-2 0,27 1 0,-62 8 0,-45-7 0,1-1 0,25 2 0,492-4 125,-259-3-2383,201 2 2258,-454-1 440,0-1 1,28-6 0,-27 3-81,41-2 0,507 5-269,-277 4-91,543-2 0,-803-1 0,48-9 0,-48 5 0,44-1 0,10 6-277,-6 1-608,119-15 1,-107 6 164,171 5 0,-125 6 382,-105-3 338,45 0 0,116-14 0,-135 7 476,43-8 787,-66 7-34,-22 6-1047,1-1 0,-1-1 0,0 0-1,25-12 1,-36 14-184,-1 1 0,1-2 0,-1 1-1,0 0 1,0-1 0,0 1 0,0-1 0,0 0-1,0 0 1,-1 0 0,0-1 0,1 1 0,-1 0-1,0-1 1,-1 1 0,1-1 0,-1 0 0,1 0-1,-1 0 1,0 1 0,-1-1 0,1 0-1,0-6 1,0-12 2,-2 0 0,0 0 0,-1 0 0,-1 0 0,-1 0 0,-1 1 0,-14-41 0,6 20 0,11 34 0,0 1 0,0 0 0,0-1 0,-1 1 0,0 0 0,0 1 0,-1-1 0,0 1 0,0-1 0,-6-6 0,6 9 0,1-1 0,0 0 0,0 0 0,0 0 0,0 0 0,1-1 0,0 1 0,-2-11 0,3 11 0,-1 0 0,1 1 0,-1-1 0,0 0 0,0 1 0,0-1 0,-1 1 0,1-1 0,-1 1 0,0 0 0,-7-7 0,-31-34 0,37 39 0,-1 0 0,1 0 0,-1 0 0,0 1 0,-1 0 0,1 0 0,-1 0 0,0 1 0,0-1 0,-1 1 0,1 1 0,-1-1 0,-8-2 0,-7-1 0,0-1 0,1-1 0,-1-1 0,-35-22 0,34 17 0,-1 2 0,0 2 0,-32-13 0,-66-10 0,-174-44-1002,257 70 912,-192-32 90,41 9 0,128 22-222,-1 3 0,-97 4 0,86 2-38,-94-11 0,-6-2 260,33 4 0,-79 2 0,58 5 0,48-8-670,-35-2-338,-10 1 1008,-3-1 0,-7 12 0,-233-12 0,-64 1 392,288 13-113,108-3-179,-79 2 3074,131 3-4528,4 1-5472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28:08.091"/>
    </inkml:context>
    <inkml:brush xml:id="br0">
      <inkml:brushProperty name="width" value="0.05" units="cm"/>
      <inkml:brushProperty name="height" value="0.05" units="cm"/>
      <inkml:brushProperty name="color" value="#FF0066"/>
    </inkml:brush>
  </inkml:definitions>
  <inkml:trace contextRef="#ctx0" brushRef="#br0">7192 422 24575,'-1'-1'0,"1"-1"0,0 0 0,0 1 0,-1-1 0,1 1 0,-1-1 0,0 1 0,1-1 0,-1 1 0,0-1 0,0 1 0,0 0 0,0-1 0,0 1 0,0 0 0,0 0 0,0 0 0,-1 0 0,1 0 0,0 0 0,-1 0 0,1 0 0,-1 1 0,1-1 0,-1 0 0,-1 0 0,-46-10 0,40 9 0,-14-3 0,1-1 0,-39-17 0,-18-5 0,19 7 0,43 13 0,-36-9 0,-163-27 0,192 38 0,-44-16 0,3 1 0,2 3 0,1 4 0,-2 2 0,0 3 0,-81-2 0,118 10 0,0-2 0,-33-7 0,20 3 0,-52-12 0,63 11 0,0 2 0,-1 1 0,-34-1 0,25 3 0,-52-10 0,36 4 0,-104-5-425,-246 8-1,226 8 281,-456-2 1141,605 1-996,-52 10 0,8 0 0,-51 10 0,88-14 0,0 0 0,-69 2 0,83-8 0,0 1 0,-29 6 0,-9 2 0,3-4 0,-9 3 0,-70-2 0,94-5 0,-52 8 0,-35 1 0,36-13 0,-72 4 0,106 8 0,44-6 0,0-1 0,-25 2 0,-7-2 0,-75 16 0,55-7 0,-110 11 0,85-4 0,30-6 0,-93 8 0,113-20 0,18 0 0,0 0 0,-45 9 0,-16 4 0,56-10 0,-44 11 0,12 2 0,-79 35 0,117-42 0,9-4 0,1 0 0,0 1 0,1 0 0,0 1 0,-23 18 0,-30 33 0,60-54 0,0 0 0,-1-1 0,1 1 0,-1-1 0,-13 5 0,-11 7 0,25-12 0,0 0 0,0 1 0,1 0 0,-1 0 0,-5 8 0,8-9 0,0 0 0,0 0 0,-1-1 0,1 1 0,-1-1 0,0 0 0,0 0 0,-1 0 0,1 0 0,0-1 0,-1 1 0,-6 1 0,3-1 0,0 0 0,0 0 0,1 1 0,0 0 0,-1 0 0,1 1 0,1 0 0,-1 0 0,1 1 0,0 0 0,0 0 0,-8 11 0,-1-1 0,7-8 0,-1-1 0,0 1 0,-16 9 0,-22 18 0,17-2 0,20-21 0,-1-1 0,0 0 0,-22 16 0,26-21 0,0 0 0,0 0 0,1 1 0,0 0 0,0 0 0,-6 10 0,5-8 0,0 1 0,-1-1 0,-8 8 0,-84 65 0,26-24 0,38-32 0,-57 56 0,77-63 0,13-14 0,-1 0 0,0 0 0,-1-1 0,1 1 0,-1-1 0,-7 5 0,10-8 0,0 0 0,1 0 0,-1-1 0,0 1 0,0-1 0,0 1 0,0-1 0,1 1 0,-1-1 0,0 0 0,0 0 0,0 0 0,0 0 0,0-1 0,0 1 0,0 0 0,1-1 0,-1 1 0,0-1 0,0 0 0,1 1 0,-1-1 0,0 0 0,1 0 0,-1 0 0,-2-2 0,-9-10-1365,2-1-5461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4T14:28:09.536"/>
    </inkml:context>
    <inkml:brush xml:id="br0">
      <inkml:brushProperty name="width" value="0.05" units="cm"/>
      <inkml:brushProperty name="height" value="0.05" units="cm"/>
      <inkml:brushProperty name="color" value="#FF0066"/>
    </inkml:brush>
  </inkml:definitions>
  <inkml:trace contextRef="#ctx0" brushRef="#br0">3 1 24575,'-2'100'0,"4"110"0,-1-208 0,-1 1 0,1-1 0,0 0 0,-1 1 0,1-1 0,0 0 0,0 1 0,1-1 0,-1 0 0,0 0 0,1 0 0,-1 0 0,1 0 0,0-1 0,0 1 0,0 0 0,0-1 0,0 1 0,0-1 0,0 0 0,4 2 0,6 3 0,1-1 0,0-1 0,13 4 0,16 5 0,-6 5 0,-27-13 0,1 0 0,0 0 0,0-1 0,0-1 0,0 1 0,20 2 0,30 6 0,-42-8 0,0-1 0,18 2 0,-20-3-239,-1 0 1,21 6-1,-29-6-410,8 2-6177</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47.315"/>
    </inkml:context>
    <inkml:brush xml:id="br0">
      <inkml:brushProperty name="width" value="0.1" units="cm"/>
      <inkml:brushProperty name="height" value="0.1" units="cm"/>
      <inkml:brushProperty name="color" value="#FF0066"/>
    </inkml:brush>
  </inkml:definitions>
  <inkml:trace contextRef="#ctx0" brushRef="#br0">1009 25 24575,'-1'-1'0,"1"0"0,-1 0 0,1 0 0,0 0 0,-1 0 0,0 0 0,1 0 0,-1 0 0,0 0 0,1 0 0,-1 1 0,0-1 0,0 0 0,0 1 0,1-1 0,-1 0 0,0 1 0,0-1 0,0 1 0,0-1 0,0 1 0,0 0 0,0-1 0,0 1 0,-1 0 0,1 0 0,-1 0 0,-36-4 0,34 3 0,-170 0 0,92 2 0,62 0 0,1 1 0,0 1 0,-1 1 0,-35 12 0,37-8 0,1 0 0,0 1 0,-24 17 0,25-16 0,0 0 0,0-1 0,-31 13 0,16-12 0,0-2 0,-43 7 0,69-14 0,1 1 0,-1-1 0,1 1 0,0 0 0,-1 0 0,1 0 0,0 1 0,0 0 0,-6 5 0,-31 30 0,33-27 0,0 0 0,0 1 0,1-1 0,-7 18 0,-2 2 0,-10 11 0,19-33 0,1 0 0,0 0 0,1 1 0,0-1 0,1 1 0,0 0 0,0 0 0,1 1 0,0-1 0,1 1 0,-1 12 0,5 207 0,0-217 0,2 1 0,-1 0 0,2-1 0,0 0 0,0 0 0,1 0 0,1-1 0,0 1 0,1-2 0,0 1 0,1-1 0,0 0 0,1-1 0,0 0 0,0-1 0,14 10 0,-18-16 0,0 1 0,0-1 0,1-1 0,-1 1 0,1-1 0,0 0 0,8 1 0,-9-3 0,0 1 0,0 1 0,-1-1 0,1 1 0,-1 0 0,1 0 0,-1 1 0,0-1 0,0 1 0,0 0 0,6 6 0,-3-3 0,1 0 0,0 0 0,0-1 0,0 0 0,0 0 0,1-1 0,0 0 0,12 2 0,24 11 0,-30-11 0,0-1 0,0-1 0,25 4 0,1 0 0,-16-4 0,1-1 0,0-1 0,50-4 0,32 3 0,-47 10 0,-45-7 0,0-1 0,24 1 0,257-4 0,-288 0 0,-1-1 0,1 0 0,-1 0 0,0-1 0,1 0 0,-1-1 0,0 0 0,0 0 0,0-1 0,-1 0 0,1 0 0,-1-1 0,0 0 0,0-1 0,-1 0 0,0 0 0,0-1 0,0 1 0,-1-2 0,0 1 0,0-1 0,-1 1 0,8-16 0,28-50 0,-29 55 0,-1-1 0,-1 0 0,12-32 0,-15 29 0,-2 0 0,0-1 0,-1 1 0,-1-1 0,-1-44 0,-2 39 0,-6-44 0,4 61 0,-1 0 0,0 0 0,0 0 0,-1 1 0,-1-1 0,-10-18 0,-1 1 0,10 16 0,-1 0 0,-1 0 0,0 0 0,0 1 0,-11-10 0,13 17 0,0 0 0,-1 0 0,1 1 0,-1 0 0,0 0 0,0 1 0,0 0 0,0 0 0,-1 1 0,-8-1 0,-35-10 0,-15-11 0,-103-21 0,97 24-1365,55 17-5461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49.221"/>
    </inkml:context>
    <inkml:brush xml:id="br0">
      <inkml:brushProperty name="width" value="0.1" units="cm"/>
      <inkml:brushProperty name="height" value="0.1" units="cm"/>
      <inkml:brushProperty name="color" value="#FF0066"/>
    </inkml:brush>
  </inkml:definitions>
  <inkml:trace contextRef="#ctx0" brushRef="#br0">1 1 24575,'8'1'0,"0"0"0,0 0 0,1 1 0,-1 0 0,0 0 0,-1 1 0,1 0 0,0 0 0,-1 1 0,0 0 0,0 1 0,0-1 0,0 1 0,-1 1 0,0-1 0,0 1 0,0 0 0,-1 0 0,6 8 0,1 0 0,1-1 0,14 11 0,-21-19 0,0 0 0,0-1 0,1 0 0,0 0 0,9 4 0,23 14 0,-26-11 0,0 1 0,14 18 0,-16-18 0,1 0 0,23 20 0,-16-16 0,-2 0 0,0 2 0,-1 0 0,0 1 0,23 39 0,-21-31 0,1-1 0,34 37 0,-16-15 0,-4-5 0,19 19 0,-20-24 0,41 44 0,-69-77 0,1 1 0,-1 0 0,1 0 0,-2 0 0,1 0 0,-1 1 0,4 8 0,-4-6 0,1-1 0,0 0 0,11 15 0,22 23 0,57 96 0,-79-119 0,29 38 0,-7-12 0,-33-42 0,-1 0 0,0 0 0,0 0 0,0 1 0,-1-1 0,0 1 0,-1 0 0,2 10 0,-2-8 0,1 0 0,0 0 0,1 0 0,5 15 0,27 57 0,-24-52 0,2 0 0,18 31 0,-26-50 0,0 1 0,0 0 0,-1-1 0,-1 1 0,0 1 0,-1-1 0,2 21 0,5 23 0,-2-8 0,-6-37 0,0-1 0,1 0 0,0 1 0,1-1 0,0 0 0,1 0 0,8 17 0,-3-8 0,-1-1 0,0 2 0,-2-1 0,0 1 0,4 30 0,-4-20 0,14 41 0,-14-53 0,-2 0 0,4 26 0,-5-26 0,0-1 0,1 0 0,7 18 0,10 18 0,25 103 0,-23-42 0,-19-91 0,1-1 0,0 1 0,2-1 0,0 0 0,20 40 0,-10-32 0,26 64 0,-38-78 0,0 1 0,-1-1 0,-1 1 0,0 0 0,-1 0 0,-1 18 0,-1 0 0,2 1 0,9 55 0,12 55 0,-21-140 0,-1-3 0,0 1 0,0-1 0,0 1 0,-1-1 0,1 1 0,-1 0 0,1-1 0,-1 1 0,0-1 0,-1 1 0,1 0 0,-2 5 0,2-9-36,-1 0 0,1 0 0,0 0 0,-1 0 0,1 0 0,-1 0 0,1 0 0,0 0 0,-1 0 0,1 0 1,0 0-1,-1 0 0,1 0 0,0-1 0,-1 1 0,1 0 0,0 0 0,0 0 0,-1-1 0,1 1 0,0 0 0,0 0 0,-1-1 0,1 1 0,0 0 0,0 0 0,0-1 0,-1 1 0,1 0 0,0-1 0,0 1 0,0 0 0,0-1 0,0 1 0,0-1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0.511"/>
    </inkml:context>
    <inkml:brush xml:id="br0">
      <inkml:brushProperty name="width" value="0.1" units="cm"/>
      <inkml:brushProperty name="height" value="0.1" units="cm"/>
      <inkml:brushProperty name="color" value="#FF0066"/>
    </inkml:brush>
  </inkml:definitions>
  <inkml:trace contextRef="#ctx0" brushRef="#br0">0 41 24575,'3'2'0,"0"-1"0,0 1 0,-1 0 0,1 1 0,-1-1 0,0 0 0,1 1 0,-1 0 0,0-1 0,0 1 0,-1 0 0,3 4 0,4 6 0,37 38 0,17 25 0,-59-74 0,-1 1 0,1 0 0,-1-1 0,1 0 0,0 1 0,0-1 0,0 0 0,0 0 0,1-1 0,-1 1 0,0-1 0,1 1 0,-1-1 0,1 0 0,-1-1 0,1 1 0,-1 0 0,5-1 0,-3 1 0,1-1 0,-1 2 0,0-1 0,0 0 0,0 1 0,0 0 0,9 5 0,-7-3 0,0 0 0,1 0 0,-1 0 0,1-1 0,0 0 0,0-1 0,1 0 0,-1 0 0,0 0 0,1-1 0,-1-1 0,0 1 0,1-2 0,-1 1 0,1-1 0,-1 0 0,0-1 0,1 1 0,-1-2 0,0 1 0,0-1 0,0-1 0,-1 1 0,1-1 0,-1-1 0,11-7 0,74-58 0,-83 63 0,0 0 0,0 1 0,1 0 0,15-8 0,-17 11 0,-1 0 0,-1 0 0,1-1 0,0 0 0,-1-1 0,0 0 0,0 1 0,0-2 0,-1 1 0,1-1 0,8-12 0,-5 4-48,0 0 0,17-18 1,-13 16-1175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2.417"/>
    </inkml:context>
    <inkml:brush xml:id="br0">
      <inkml:brushProperty name="width" value="0.1" units="cm"/>
      <inkml:brushProperty name="height" value="0.1" units="cm"/>
      <inkml:brushProperty name="color" value="#FF0066"/>
    </inkml:brush>
  </inkml:definitions>
  <inkml:trace contextRef="#ctx0" brushRef="#br0">344 119 24575,'-15'0'0,"0"0"0,0 1 0,0 1 0,0 1 0,0 0 0,1 0 0,-16 8 0,23-9 0,1 1 0,0 1 0,0-1 0,0 1 0,0 0 0,1 0 0,-1 1 0,1 0 0,0 0 0,1 0 0,-1 0 0,1 1 0,0 0 0,0 0 0,1 0 0,0 0 0,-4 10 0,-3 9 0,-2-1 0,-18 28 0,21-38 0,1-1 0,0 1 0,1 0 0,0 1 0,1-1 0,1 1 0,0 1 0,1-1 0,-3 25 0,9 212 0,-1-244 0,1 0 0,0-1 0,1 0 0,-1 1 0,1-1 0,1 0 0,0-1 0,-1 1 0,2-1 0,-1 1 0,8 7 0,-6-7 0,-1 0 0,1 0 0,-2 1 0,1-1 0,-1 1 0,0 0 0,4 13 0,-3-3 0,1 0 0,1 0 0,1-1 0,0 0 0,1 0 0,1-1 0,0 0 0,23 25 0,-30-37 0,2 2 0,0 0 0,1 0 0,0 0 0,0 0 0,0-1 0,1 0 0,-1-1 0,1 1 0,0-1 0,1 0 0,12 4 0,9-1 0,0-1 0,1-1 0,-1-2 0,59-1 0,-58-2 0,-18 1 0,0 0 0,0-1 0,0-1 0,0 0 0,0-1 0,0 0 0,-1-1 0,1 0 0,-1-1 0,21-9 0,-4-6 0,-2-1 0,0-1 0,-2-1 0,36-40 0,-11 11 0,-43 43 0,0 0 0,0-1 0,-1 1 0,0-1 0,0 0 0,-1 0 0,-1-1 0,0 1 0,0-1 0,3-17 0,14-42 0,-15 58 0,-2 0 0,0-1 0,0 0 0,-1 0 0,0 0 0,0-12 0,-4-78 0,-1 40 0,5-47 0,-4-102 0,0 201 0,0 1 0,0-1 0,-1 1 0,0 0 0,0 0 0,-1 0 0,0 0 0,-1 1 0,0-1 0,-7-9 0,3 7 0,0 0 0,0 1 0,-1 0 0,-1 1 0,0 0 0,-17-11 0,20 16-76,0 1 0,-1 0 0,1 0 0,-1 1 0,1 0-1,-1 1 1,0 0 0,0 0 0,0 1 0,-15 1 0,16-1-452,-12 1-6298</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4.395"/>
    </inkml:context>
    <inkml:brush xml:id="br0">
      <inkml:brushProperty name="width" value="0.1" units="cm"/>
      <inkml:brushProperty name="height" value="0.1" units="cm"/>
      <inkml:brushProperty name="color" value="#FF0066"/>
    </inkml:brush>
  </inkml:definitions>
  <inkml:trace contextRef="#ctx0" brushRef="#br0">3111 1 24575,'-49'17'0,"36"-13"0,-1 1 0,1 1 0,1 0 0,-1 0 0,1 1 0,0 1 0,1 0 0,-14 12 0,-12 7 0,32-23 0,1 1 0,-1-1 0,1 1 0,-1 0 0,2 1 0,-1-1 0,0 1 0,1-1 0,0 1 0,1 0 0,-1 0 0,-1 9 0,1-7 0,0 0 0,-1 1 0,0-1 0,0-1 0,-1 1 0,-6 8 0,-15 13 0,-53 67 0,59-68 0,13-16 0,-1 0 0,0-1 0,-1 0 0,0 0 0,-1-1 0,-11 9 0,16-15 0,0 1 0,1 0 0,-1 0 0,1 1 0,0-1 0,0 1 0,1 0 0,-1 0 0,1 0 0,-4 12 0,-17 30 0,-6 2 0,23-37 0,0 0 0,-1-1 0,0 0 0,-1-1 0,0 0 0,-18 17 0,8-11 0,1 1 0,0 0 0,2 2 0,0 0 0,-15 26 0,28-43 0,-34 36 0,7-8 0,6-6 0,0 0 0,-46 33 0,32-26 0,3 5 0,28-29 0,0 0 0,0 0 0,0-1 0,-10 7 0,-5 3 0,2 2 0,-35 38 0,-1 2 0,22-22 0,26-27 0,-1 0 0,0-1 0,-19 16 0,7-11 0,2 1 0,0 1 0,0 1 0,-23 28 0,37-39 0,-1 0 0,0-1 0,0 0 0,0 0 0,-1 0 0,-7 3 0,7-4 0,0 1 0,0-1 0,1 2 0,-1-1 0,-7 9 0,11-11 0,-8 11 0,0 0 0,-1-1 0,-1-1 0,0 0 0,-25 18 0,27-23 0,2 1 0,-1 0 0,1 0 0,-10 13 0,12-13 0,0 0 0,0-1 0,-1 0 0,0 0 0,-1-1 0,-12 8 0,5-6 0,6-3 0,0-1 0,0 2 0,0-1 0,1 1 0,0 1 0,0 0 0,1 0 0,0 1 0,-8 9 0,6-4 0,0-2 0,0 1 0,-1-2 0,-1 1 0,-12 8 0,9-7 0,1 0 0,-21 24 0,25-25 0,-1 1 0,-1-1 0,0-1 0,-20 14 0,15-13 0,1 1 0,-17 17 0,-7 4 0,-109 93 0,54-45 0,57-50 0,8 0 0,26-25 0,0-1 0,-1 0 0,0 0 0,0 0 0,0-1 0,-9 6 0,2-3 0,0 1 0,0 0 0,1 0 0,1 1 0,-1 0 0,1 1 0,1 0 0,0 1 0,-13 20 0,17-25 0,0 0 0,-1 0 0,0-1 0,0 1 0,0-1 0,-11 6 0,10-6 0,-1 0 0,1 1 0,1-1 0,-1 2 0,-7 7 0,0 6 0,-9 11 0,-46 47 0,62-70 0,0 1 0,0 0 0,1 0 0,-6 10 0,-10 17 0,-7 9 0,21-31 0,-1 0 0,-15 19 0,20-28-114,0 0 1,0 0-1,-1-1 0,1 0 0,-1 1 1,0-2-1,0 1 0,0-1 0,0 1 1,-1-1-1,-11 4 0,1-4-6712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02T21:09:55.537"/>
    </inkml:context>
    <inkml:brush xml:id="br0">
      <inkml:brushProperty name="width" value="0.1" units="cm"/>
      <inkml:brushProperty name="height" value="0.1" units="cm"/>
      <inkml:brushProperty name="color" value="#FF0066"/>
    </inkml:brush>
  </inkml:definitions>
  <inkml:trace contextRef="#ctx0" brushRef="#br0">1 0 24575,'2'0'0,"1"1"0,0-1 0,0 0 0,-1 1 0,1-1 0,0 1 0,-1 0 0,1 0 0,-1 0 0,1 0 0,-1 0 0,1 1 0,-1-1 0,0 1 0,0-1 0,1 1 0,-1 0 0,-1 0 0,1 0 0,0 0 0,0 0 0,-1 1 0,1-1 0,1 4 0,2 5 0,0 1 0,-1 0 0,-1 0 0,4 16 0,5 19 0,-1-22 0,1 0 0,25 37 0,14 30 0,-9 6 0,-41-95 0,1 0 0,-1 0 0,1-1 0,-1 1 0,1 0 0,0-1 0,0 0 0,0 1 0,0-1 0,1 0 0,-1 0 0,0 0 0,1 0 0,0 0 0,-1-1 0,1 1 0,0-1 0,0 0 0,0 0 0,0 0 0,0 0 0,0 0 0,0-1 0,4 1 0,9 1 0,1-2 0,-1 1 0,26-4 0,-9 0 0,320 2 25,-202 1-1415,-131 0-5436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5.657"/>
    </inkml:context>
    <inkml:brush xml:id="br0">
      <inkml:brushProperty name="width" value="0.035" units="cm"/>
      <inkml:brushProperty name="height" value="0.035" units="cm"/>
      <inkml:brushProperty name="color" value="#FF0066"/>
    </inkml:brush>
  </inkml:definitions>
  <inkml:trace contextRef="#ctx0" brushRef="#br0">1 1 24575,'254'0'0,"-253"0"0,0 0 0,0-1 0,0 1 0,1 0 0,-1 0 0,0 0 0,0 0 0,0 0 0,0 1 0,1-1 0,-1 0 0,0 0 0,0 1 0,0-1 0,0 1 0,0-1 0,0 1 0,0-1 0,0 1 0,0 0 0,0-1 0,0 1 0,0 0 0,0 0 0,0 0 0,0 0 0,-1 0 0,1-1 0,0 1 0,-1 1 0,2 1 0,-2 0 0,0 1 0,-1 0 0,1 0 0,-1 0 0,1 0 0,-1-1 0,0 1 0,-3 5 0,4-8 0,-22 57 0,13-38 0,2 1 0,-7 24 0,-14 93 0,3-46-1365,22-71-5461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18.952"/>
    </inkml:context>
    <inkml:brush xml:id="br0">
      <inkml:brushProperty name="width" value="0.035" units="cm"/>
      <inkml:brushProperty name="height" value="0.035" units="cm"/>
      <inkml:brushProperty name="color" value="#FF0066"/>
    </inkml:brush>
  </inkml:definitions>
  <inkml:trace contextRef="#ctx0" brushRef="#br0">0 3820 24575,'5'1'0,"0"1"0,0-1 0,-1 1 0,1 1 0,-1-1 0,1 0 0,6 6 0,0-1 0,11 5 0,-15-9 0,-1 0 0,1 1 0,-1-1 0,0 1 0,0 1 0,5 5 0,-1-1 0,0-1 0,1 1 0,0-2 0,0 0 0,1 0 0,0-1 0,0 0 0,15 5 0,-13-6 0,-5-1 0,26 11 0,60 16 0,-63-21 0,0 1 0,0 2 0,-1 1 0,-1 1 0,-1 2 0,54 38 0,-65-43 0,38 17 0,-36-19 0,36 22 0,-1 4 0,67 34 0,47 30 0,-144-85 0,2-2 0,45 17 0,-1-2 0,-40-13 0,-18-8 0,1 0 0,-1-1 0,1-1 0,0 0 0,0-1 0,19 3 0,-26-7 0,1 1 0,-1 0 0,1 0 0,-1 1 0,1 0 0,-1 1 0,0-1 0,0 1 0,0 1 0,0-1 0,-1 1 0,12 9 0,-12-8 0,1 0 0,0 0 0,1-1 0,-1 0 0,1 0 0,0-1 0,0 0 0,0 0 0,0-1 0,12 2 0,6 0 0,0-3 0,28 0 0,-31-2 0,-1 2 0,0 0 0,37 7 0,3 9 0,63 12 0,-70-17-236,-36-7 129,1-1 0,27 2 0,-15-3 107,45 11 0,-18-3 0,-37-6 58,0 1 0,23 8 0,-25-7 70,0 0-1,31 5 1,5-7-128,-41-5 0,-1 1 0,1 1 0,0 0 0,-1 1 0,1 1 0,-1 0 0,18 9 0,8 7 0,55 19 0,-76-32 0,0-2 0,0 0 0,1-2 0,0 0 0,27 1 0,-12-2 0,49 9 0,22 2 0,22 1 0,-78-7 0,58 1 0,-92-8 0,113 5 0,-110-2 0,0 0 0,0 1 0,0 1 0,30 12 0,-33-12 0,0-1 0,0 0 0,1-1 0,-1 0 0,0-2 0,31 0 0,-28-1 0,0 1 0,0 0 0,0 2 0,36 9 0,-16 0 0,79 15 0,-41-9 0,78 2-1109,158-1 1,169-19 843,-207-2 2747,-244 3-2482,-1 2 0,49 11 0,-24-3 0,3 1 0,-35-7 0,0 0 0,42 2 0,-37-5 53,35 7 0,13 1-1289,83 5-5750,-13-1 6182,0-8 6974,988-8-4539,-627 3-1150,-482 0-481,-1 2 0,34 7 0,-30-5 0,40 3 0,466-20-5332,-105-4 1490,-413 15 4284,0 0-1,-1-2 1,25-5 0,-22 3 876,37-4 0,131-9 3083,-115 9-4469,52-10-5,-82 13 219,0 2-1,0 1 1,54 5 0,-53-1-5,1-1 1,-1-2 0,45-8-1,-22 1-141,0 3 0,0 3 0,77 5 0,93-4 0,-148-12 0,-57 9 0,50-4 0,-55 7 0,47-10 0,-47 7 0,49-4 0,-56 8 0,-1-1 0,30-8 0,20-3 0,-65 13-1,324-47-7048,-285 42 8520,1 2 1,59 2-1,29-1 1165,-42-12-2636,-59 8 0,52-3 0,-5 9 0,-52 2 0,0-2 0,0 0 0,0-2 0,46-9 0,37-9 13,-23 5-155,-57 11-143,0 0 0,30 1 0,-29 2 298,48-9 0,34-22-13,-77 20 0,56-11 0,-61 19 301,-1 2 1,40 2-1,-44 1-290,1-1 0,-1-1 0,0-1-1,29-7 1,223-54-11,-135 35 0,-80 17 0,-41 8 0,1 0 0,0-1 0,19-8 0,60-18 0,7-3 0,-2-1 0,-72 25 0,-1-1 0,1-2 0,33-17 0,-55 23 0,-2 0 0,1 1 0,0 0 0,0 1 0,1 0 0,-1 0 0,1 1 0,0 0 0,0 1 0,0 0 0,10-1 0,5 2 0,-1-2 0,-1 0 0,1-2 0,0 0 0,-1-2 0,0 0 0,32-16 0,3-6 0,95-65 0,-123 71 0,-20 15 0,1 0 0,0 0 0,0 1 0,0 1 0,15-7 0,21-7 0,-31 13 0,-1 0 0,2 1 0,-1 1 0,1 0 0,21-3 0,-10 3 0,1-1 0,-1-2 0,-1 0 0,36-17 0,19-6 0,-58 22 0,-1-2 0,0-1 0,28-18 0,-8 4 0,-36 21 0,0 0 0,0 0 0,-1-1 0,0 0 0,0 0 0,10-14 0,-12 14 0,0 0 0,1 1 0,0-1 0,0 1 0,1 0 0,-1 0 0,1 1 0,0 0 0,11-6 0,41-14 0,-31 14 0,-1-1 0,0-2 0,0 0 0,38-28 0,-38 22 0,26-25 0,-46 38 0,1 0 0,0 1 0,0 0 0,0 1 0,1 0 0,-1 0 0,1 0 0,0 1 0,0 0 0,0 1 0,1-1 0,-1 2 0,14-2 0,21-6 0,-31 5 0,-1-1 0,0 0 0,-1-1 0,1 0 0,-1-1 0,0 0 0,0 0 0,-1-1 0,16-18 0,3 0 0,-16 17 0,0 1 0,1 0 0,0 1 0,1 1 0,26-10 0,26-13 0,-40 15 0,-1-1 0,-1-1 0,39-33 0,-52 40 0,1 0 0,0 1 0,0 0 0,20-8 0,-22 11 0,0 1 0,-1-2 0,1 1 0,-1-1 0,0-1 0,-1 1 0,0-2 0,0 1 0,12-15 0,-7 5 0,1 0 0,0 1 0,1 0 0,1 1 0,1 1 0,35-24 0,-43 31 0,0 1 0,-1-2 0,13-15 0,-16 17 0,1 0 0,-1 1 0,1-1 0,0 1 0,0 0 0,1 1 0,-1-1 0,11-4 0,-9 5 0,0-1 0,-1 0 0,1-1 0,-1 1 0,0-1 0,-1-1 0,0 1 0,0-1 0,0 0 0,-1-1 0,6-8 0,-7 9 0,0 0 0,1 0 0,0 0 0,1 1 0,-1 0 0,1 0 0,1 0 0,-1 1 0,1 0 0,0 0 0,0 0 0,13-5 0,-12 7 0,1-1 0,0 0 0,-1 0 0,0-1 0,0 0 0,0 0 0,-1-1 0,0 0 0,0-1 0,0 1 0,6-10 0,54-53 0,-37 40 0,-2-1 0,28-39 0,-43 52 0,1 0 0,1 1 0,18-16 0,-4 5 0,-1-11 0,-24 31 0,1 0 0,-1 1 0,1-1 0,8-7 0,45-30 0,-46 37 0,-1-1 0,0 0 0,-1 0 0,0-1 0,0-1 0,16-20 0,-17 18 0,1 0 0,0 1 0,1 0 0,17-14 0,-15 15 0,-1-1 0,0-1 0,16-20 0,-6 0 0,-9 13 0,1 0 0,28-30 0,-31 37 0,-1-1 0,0 0 0,0-1 0,8-17 0,-10 16 0,0 1 0,1 0 0,1 1 0,21-23 0,-14 21 0,-1-1 0,-1 0 0,-1-1 0,0-1 0,21-37 0,-17 27 0,41-52 0,-39 55 0,14-18 0,-17 23 0,-1 0 0,0-1 0,-2 0 0,19-39 0,-24 39 0,23-38 0,-28 53 0,0 0 0,0 0 0,1 0 0,0 1 0,0 0 0,0 0 0,1 0 0,0 1 0,0 0 0,8-5 0,-8 6 0,-1 0 0,1-1 0,0 1 0,-1-1 0,0-1 0,0 1 0,0-1 0,0 0 0,-1 0 0,0 0 0,0 0 0,0-1 0,-1 0 0,0 0 0,0 0 0,2-7 0,7-9 0,1 1 0,1 1 0,26-30 0,-19 24 0,23-35 0,-19 11 0,-21 39 0,1 1 0,1-1 0,0 1 0,0 0 0,13-15 0,9-4 0,-17 20 0,-2-1 0,1-1 0,8-12 0,-5 6 0,1 1 0,1 0 0,1 1 0,18-14 0,3-3 0,-29 24 0,-1 0 0,-1 0 0,1-1 0,-1 0 0,-1 0 0,9-18 0,14-24 0,-11 29 0,1 1 0,1 0 0,22-18 0,2-2 0,-38 37 0,2-5 0,0 1 0,1 1 0,1 0 0,-1 0 0,1 0 0,0 1 0,0 1 0,16-8 0,-18 10 0,0 0 0,1-1 0,-2 1 0,1-2 0,0 1 0,-1-1 0,0 0 0,0 0 0,0-1 0,-1 0 0,1 0 0,-1 0 0,5-9 0,-2 6 0,0 0 0,1 1 0,0 0 0,0 1 0,1 0 0,-1 0 0,18-7 0,20-16 0,-37 23 0,0-1 0,0 2 0,1-1 0,-1 1 0,1 1 0,1 0 0,-1 0 0,13-2 0,-13 4 0,0-1 0,0-1 0,13-7 0,-14 7 0,-1 1 0,0 0 0,1 0 0,17-4 0,-15 6-110,6-1-141,1 0 0,-1-2 0,-1 0 0,26-11 0,-26 7-6575</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0.127"/>
    </inkml:context>
    <inkml:brush xml:id="br0">
      <inkml:brushProperty name="width" value="0.035" units="cm"/>
      <inkml:brushProperty name="height" value="0.035" units="cm"/>
      <inkml:brushProperty name="color" value="#FF0066"/>
    </inkml:brush>
  </inkml:definitions>
  <inkml:trace contextRef="#ctx0" brushRef="#br0">0 0 24575,'10'1'0,"-1"0"0,0 0 0,0 1 0,16 6 0,26 4 0,-37-11 0,0 1 0,0 0 0,0 0 0,0 2 0,-1-1 0,0 2 0,1 0 0,14 8 0,-7-1 0,-11-6 0,1 0 0,-1 0 0,1-2 0,0 1 0,13 3 0,-20-7 0,0 0 0,0 0 0,0 0 0,0 0 0,0 1 0,5 3 0,-9-5 0,0 0 0,0 0 0,1 0 0,-1 0 0,0 0 0,0 1 0,0-1 0,1 0 0,-1 0 0,0 0 0,0 1 0,0-1 0,0 0 0,0 0 0,1 0 0,-1 1 0,0-1 0,0 0 0,0 0 0,0 1 0,0-1 0,0 0 0,0 0 0,0 0 0,0 1 0,0-1 0,0 0 0,0 0 0,0 1 0,0-1 0,0 0 0,0 0 0,0 1 0,0-1 0,0 0 0,-1 0 0,1 1 0,-18 8 0,-5-1 0,1 2 0,1 0 0,0 1 0,0 1 0,-35 28 0,20-14 0,-3-3 16,30-18-246,-1 0 0,1 1-1,0 0 1,0 1 0,-9 9 0,4 0-6596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28.677"/>
    </inkml:context>
    <inkml:brush xml:id="br0">
      <inkml:brushProperty name="width" value="0.035" units="cm"/>
      <inkml:brushProperty name="height" value="0.035" units="cm"/>
      <inkml:brushProperty name="color" value="#FF0066"/>
    </inkml:brush>
  </inkml:definitions>
  <inkml:trace contextRef="#ctx0" brushRef="#br0">626 140 24575,'-72'-1'0,"-81"3"0,144-1 0,0 1 0,0 0 0,1 1 0,0 0 0,-1 0 0,1 1 0,-8 5 0,7-5 0,1 1 0,-1-1 0,0-1 0,-1 0 0,-15 4 0,16-6 0,1 0 0,0 1 0,-1 1 0,1-1 0,0 1 0,0 0 0,0 1 0,1 0 0,-1 0 0,1 1 0,0 0 0,0 0 0,0 1 0,-7 8 0,-88 96 0,98-105 0,1 0 0,0 0 0,0 1 0,0-1 0,0 1 0,1 0 0,0 0 0,0 0 0,1 0 0,0 0 0,0 0 0,0 0 0,1 0 0,0 11 0,0-11 0,1-1 0,-1 0 0,1 1 0,0-1 0,0 0 0,1 0 0,-1 0 0,1 0 0,1 0 0,-1 0 0,1-1 0,-1 1 0,1-1 0,0 1 0,1-1 0,-1 0 0,6 4 0,12 8 0,-5-4 0,0 1 0,-1 0 0,24 27 0,-29-28 0,1-2 0,0 1 0,0-2 0,2 1 0,17 10 0,71 33 0,-84-47 0,1 0 0,0 0 0,31 3 0,26 9 0,-31-6 0,47 7 0,-16-4 0,-31-9 0,-1-1 0,1-2 0,78-5 0,-30-1 0,515 3 0,-580-3 0,0 0 0,-1-3 0,0 0 0,0-1 0,0-2 0,35-16 0,-55 22 0,1 0 0,-1-1 0,0 1 0,0-1 0,-1 0 0,1-1 0,-1 1 0,0-1 0,0 0 0,0 0 0,-1-1 0,6-8 0,0-4 0,-1 0 0,12-38 0,-2 9 0,-15 40 0,0-1 0,1 1 0,0 0 0,1 0 0,-1 1 0,1-1 0,12-8 0,21-26 0,-35 35 0,-1 1 0,1-1 0,-2 0 0,1 0 0,-1-1 0,0 1 0,0 0 0,0-1 0,-1 1 0,0-1 0,0 1 0,-1-1 0,0 1 0,0-1 0,-2-8 0,-1-5 0,-1 0 0,-1 0 0,-12-31 0,15 45 0,-1 0 0,0 0 0,0 0 0,-1 0 0,1 1 0,-1 0 0,-1 0 0,1 0 0,-1 0 0,0 0 0,0 1 0,0 0 0,0 0 0,-12-6 0,-4 0 0,-1 1 0,-43-12 0,4 1 0,15-1 0,30 14 0,0 0 0,0 0 0,-1 2 0,-26-6 0,-122-19 0,147 26 0,-1-1 0,-31-12 0,37 11 0,-1 1 0,0 1 0,1 0 0,-1 1 0,-27-3 0,39 6-91,-1 0 0,0 0 0,1 0 0,-1 0 0,1 1 0,-1-1 0,1 1 0,-1 0 0,1 0 0,-1 0 0,1 0 0,0 0 0,0 0 0,-4 3 0,-6 8-6735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30.331"/>
    </inkml:context>
    <inkml:brush xml:id="br0">
      <inkml:brushProperty name="width" value="0.035" units="cm"/>
      <inkml:brushProperty name="height" value="0.035" units="cm"/>
      <inkml:brushProperty name="color" value="#FF0066"/>
    </inkml:brush>
  </inkml:definitions>
  <inkml:trace contextRef="#ctx0" brushRef="#br0">711 1 24575,'-51'0'0,"-1"2"0,-71 13 0,37-5 0,63-8 0,1 0 0,0 1 0,0 2 0,-36 11 0,10 0 0,39-14 0,1 0 0,-1 1 0,1 0 0,0 0 0,0 1 0,0 0 0,1 0 0,-1 1 0,1 0 0,0 0 0,0 1 0,1 0 0,-8 8 0,-16 19 0,25-29 0,0 1 0,0 0 0,0 0 0,1 1 0,0-1 0,0 1 0,0 0 0,1 0 0,0 1 0,0-1 0,0 0 0,-3 13 0,3 16 0,1-1 0,1 1 0,7 56 0,-5-86 0,1 1 0,-1-1 0,1 1 0,0-1 0,1 0 0,-1 0 0,1 0 0,0-1 0,0 1 0,1 0 0,-1-1 0,1 0 0,6 5 0,-4-3 0,-1 0 0,1 1 0,-1 0 0,0 0 0,4 7 0,-6-5 0,1 0 0,1-1 0,0 1 0,0-1 0,0 0 0,1-1 0,1 1 0,-1-1 0,15 12 0,-4-5 0,0 1 0,27 31 0,-35-33 0,2-2 0,0 0 0,0 0 0,1-1 0,0 0 0,0-1 0,27 15 0,-21-17 0,1 0 0,0-1 0,0-1 0,1-1 0,31 3 0,101-4 0,-107-5 0,0 3 0,69 10 0,-44-2 0,0-3 0,97-4 0,-130-2 0,-22-1 0,0 0 0,0-1 0,0 0 0,0-1 0,0-1 0,-1 0 0,0-1 0,26-13 0,-36 15 0,1-1 0,-1 0 0,1 0 0,-1-1 0,-1 1 0,1-1 0,-1 1 0,1-1 0,-1 0 0,-1-1 0,1 1 0,-1 0 0,0-1 0,3-9 0,-3 7 0,1 0 0,1 0 0,-1 0 0,1 0 0,9-12 0,-4 9 0,-1 0 0,-1-1 0,0 0 0,0 0 0,-1-1 0,-1 0 0,0 0 0,-1 0 0,0 0 0,-1-1 0,0 0 0,-2 1 0,1-1 0,-2-24 0,2 14 0,0-1 0,7-27 0,-4 26 0,3-45 0,-6 33 0,0 13 0,-2 1 0,0-1 0,-2 0 0,-5-31 0,6 52-45,0 1-1,0 0 1,0-1-1,0 1 1,-1 0-1,0 0 1,1 0-1,-1 0 1,0 1-1,0-1 1,-1 0-1,1 1 1,0-1-1,-1 1 1,0 0-1,1 0 1,-1 0-1,0 0 1,0 0-1,0 1 1,0-1-1,-1 1 1,1 0-1,0 0 0,-1 0 1,1 0-1,0 1 1,-1 0-1,-4-1 1,-15-1-6781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38.252"/>
    </inkml:context>
    <inkml:brush xml:id="br0">
      <inkml:brushProperty name="width" value="0.035" units="cm"/>
      <inkml:brushProperty name="height" value="0.035" units="cm"/>
      <inkml:brushProperty name="color" value="#FF0066"/>
    </inkml:brush>
  </inkml:definitions>
  <inkml:trace contextRef="#ctx0" brushRef="#br0">1 6380 24575,'1'-5'0,"0"0"0,1 1 0,0-1 0,0 0 0,0 1 0,0 0 0,4-5 0,4-10 0,7-19 0,-10 25 0,-1 0 0,0 0 0,-1 0 0,0-1 0,-1 0 0,-1 0 0,2-21 0,16-127 0,-15 126 0,-4 28 0,0 1 0,0 0 0,1-1 0,0 1 0,0 0 0,1 0 0,0 0 0,0 1 0,0 0 0,10-12 0,2-2 0,-11 13 0,-1 0 0,-1-1 0,1 1 0,-1-1 0,0 0 0,2-10 0,-3 8 0,1 1 0,0 0 0,0 0 0,8-13 0,-6 13 0,0-1 0,-1 0 0,6-20 0,-9 24 0,1 0 0,-1 0 0,1 0 0,1 1 0,-1-1 0,1 0 0,0 1 0,0 0 0,1-1 0,-1 1 0,1 1 0,0-1 0,0 0 0,1 1 0,5-4 0,22-11 0,-15 9 0,-1 0 0,19-16 0,-29 21 0,-1 0 0,0 0 0,-1-1 0,1 1 0,-1-1 0,0 0 0,0 0 0,-1-1 0,5-11 0,-7 15 0,1 0 0,-1-1 0,1 1 0,0 0 0,0 0 0,0 1 0,0-1 0,1 0 0,-1 1 0,1-1 0,0 1 0,-1 0 0,5-3 0,43-18 0,-40 20 0,-1-1 0,0 0 0,-1 0 0,16-10 0,-5 0 0,1 0 0,0 2 0,1 1 0,0 0 0,37-12 0,-57 22 0,22-8 0,1 1 0,0 1 0,0 1 0,1 1 0,37-3 0,-24 6 0,74-13 0,-30-3 0,-16 2 0,1 4 0,1 2 0,92-2 0,-112 13 0,-26 1 0,0-1 0,1-2 0,-1 0 0,0-1 0,32-8 0,-28 4 0,1 1 0,0 2 0,0 0 0,53 3 0,25-2 0,-36-11 0,-51 9 0,0 0 0,20-1 0,-10 2 0,35-8 0,-38 5 0,1 2 0,28-2 0,38 8 0,42-4 0,-66-11 0,-50 9 0,0 0 0,20-1 0,2 3 0,-7 0 0,1-1 0,39-8 0,96-18 0,0 1 0,-51 5 0,-85 15 0,45-5 0,2 0 0,-33 6 0,1 2 0,-1 2 0,74 6 0,-26-1 0,611-2 0,-683-1 0,1-2 0,34-7 0,-30 4 0,34-2 0,75-10 0,-75 7 0,2 0 0,-30 5 0,65-5 0,-59 10 0,-15 2 0,0-1 0,0-1 0,0-1 0,0-2 0,-1 0 0,1-2 0,37-14 0,-46 15 0,1-1 0,-1 2 0,29-4 0,24-6 0,118-57 0,-120 40 0,102-39 0,-136 58 0,0-1 0,-1-2 0,0-1 0,-2-2 0,38-28 0,-58 40 0,1 0 0,-1 1 0,1 0 0,21-6 0,-20 7 0,1-1 0,-1 0 0,0 0 0,12-8 0,30-25 0,-13 9 0,73-38 0,-73 49 0,-22 10 0,-1-1 0,0 0 0,-1-1 0,19-14 0,-10 7-158,0 0-1,2 2 1,0 1 0,47-17-1,-34 15 292,-30 10-134,0 0 0,0 0-1,-1-1 1,0-1 0,0 0-1,8-9 1,-8 8 112,-1 0 1,1 1-1,1 0 0,0 1 1,20-11-1,-7 7-111,0-2 0,-1 0 0,-1-2 0,26-20 0,75-77 0,-91 85 0,16-18 0,-36 33 0,0 1 0,0 0 0,1 1 0,25-15 0,-23 15 0,0 0 0,-1 0 0,25-25 0,-15 6 0,28-44 0,-2 3 0,49-79 0,-44 63 0,-24 46 0,-22 29 0,0-1 0,0 0 0,8-16 0,9-23 0,-10 22 0,23-59 0,-32 70 0,2 1 0,0 0 0,0 0 0,2 1 0,0 0 0,16-16 0,-12 13 0,0 0 0,-1-1 0,14-28 0,-10 11 0,1 2 0,2 0 0,2 1 0,27-32 0,-42 55 0,0 0 0,11-23 0,-15 25 0,1 1 0,0 0 0,0 0 0,1 0 0,0 0 0,0 1 0,0 0 0,12-9 0,-1 1 0,0 0 0,-1 0 0,0-2 0,-2 0 0,0-1 0,-1 0 0,0-1 0,14-30 0,-22 40 0,1 1 0,1-1 0,-1 1 0,1 0 0,14-11 0,22-27 0,-32 32 0,1 0 0,17-15 0,14-16 0,16-8 0,-50 44 0,0 1 0,0 0 0,18-11 0,13-12 0,-32 24 0,4-4 0,0-1 0,0 0 0,-1-1 0,10-15 0,-11 16 0,0-1 0,1 2 0,0-1 0,1 1 0,0 1 0,18-11 0,-15 9 0,0 0 0,0 0 0,21-24 0,67-71 0,-92 93 0,0 0 0,1 1 0,1 1 0,0 0 0,0 0 0,2 2 0,-1 0 0,1 0 0,23-10 0,-30 16 0,1-1 0,-1 0 0,0 0 0,0 0 0,0-1 0,-1-1 0,0 1 0,0-1 0,0 0 0,-1-1 0,7-10 0,-8 11 0,1 1 0,0 0 0,0 1 0,0-1 0,1 1 0,-1 0 0,1 1 0,0 0 0,1 0 0,12-5 0,-12 6 0,1-1 0,-1-1 0,0 1 0,0-1 0,0-1 0,-1 0 0,13-11 0,1-6 0,2 2 0,0 1 0,45-29 0,-36 27 0,50-46 0,-57 45 0,1 0 0,31-20 0,57-42 0,-77 59 0,-27 17 0,1 2 0,0-1 0,19-8 0,-10 5 0,0 0 0,33-26 0,-32 22 0,40-22 0,-25 17 0,-24 13 0,0 1 0,1 0 0,-1 0 0,1 1 0,20-5 0,-23 8 0,1-2 0,-1 1 0,0-1 0,0-1 0,0 0 0,-1 0 0,18-13 0,10-6 0,12-5 0,2 2 0,84-31 0,-109 50 5,1 1 1,52-6-1,8-1-189,-64 9-205,0 0 324,0 0 0,0-1 0,0-2 0,-1 0 0,0-1 0,21-13 0,-33 17 158,-1 1-1,1 0 0,0 1 1,0 0-1,1 1 0,-1 0 1,0 0-1,1 1 1,-1 1-1,17 0 0,-10 0-93,-1 0 0,1-2 0,19-3 0,128-29 1,-132 28 0,37-3 0,28-4 0,-51 2 0,-10 2 0,0 2 0,0 1 0,52-2 0,-65 6 0,0 0 0,33-8 0,-31 5 0,47-3 0,295 8 0,-339 2 0,0 0 0,33 9 0,-30-6 0,47 4 0,-61-9 0,15 1 0,-1 0 0,1 2 0,37 9 0,-22-3-1365,-26-7-5461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04T20:22:40.244"/>
    </inkml:context>
    <inkml:brush xml:id="br0">
      <inkml:brushProperty name="width" value="0.035" units="cm"/>
      <inkml:brushProperty name="height" value="0.035" units="cm"/>
      <inkml:brushProperty name="color" value="#FF0066"/>
    </inkml:brush>
  </inkml:definitions>
  <inkml:trace contextRef="#ctx0" brushRef="#br0">95 1 24575,'7'0'0,"1"1"0,-1 0 0,1 0 0,-1 0 0,0 1 0,1 1 0,-1-1 0,0 1 0,-1 0 0,1 0 0,0 1 0,-1 0 0,0 0 0,11 10 0,3 1 0,75 34 0,-85-42 0,-1-2 0,-1 0 0,1 1 0,-1 0 0,-1 1 0,1 0 0,-1 0 0,0 0 0,-1 1 0,0 0 0,9 16 0,-9-14 0,-1 0 0,0 0 0,-1 1 0,-1-1 0,5 17 0,-8-24 0,0 0 0,1 0 0,-1 0 0,0 0 0,-1 0 0,1 0 0,0 1 0,-1-1 0,0 0 0,0 0 0,0 0 0,0-1 0,0 1 0,0 0 0,-1 0 0,1-1 0,-1 1 0,0 0 0,0-1 0,0 0 0,0 1 0,0-1 0,-1 0 0,-3 3 0,-20 13 0,-1-1 0,0-1 0,-1-1 0,-1-1 0,0-2 0,-54 15 0,71-23 0,1 1 0,-1 0 0,0 0 0,1 1 0,0 0 0,1 1 0,-1 1 0,1-1 0,1 2 0,-1-1 0,1 1 0,-14 18 0,11-12-1365,0-3-5461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59A54D-A59E-4D85-AEC9-D5AFF867AB55}"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4B3522-F598-4236-847D-901DDEE8B2B8}" type="slidenum">
              <a:rPr lang="en-US" smtClean="0"/>
              <a:t>‹#›</a:t>
            </a:fld>
            <a:endParaRPr lang="en-US"/>
          </a:p>
        </p:txBody>
      </p:sp>
    </p:spTree>
    <p:extLst>
      <p:ext uri="{BB962C8B-B14F-4D97-AF65-F5344CB8AC3E}">
        <p14:creationId xmlns:p14="http://schemas.microsoft.com/office/powerpoint/2010/main" val="635421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if we pick up a white bird?</a:t>
            </a:r>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4</a:t>
            </a:fld>
            <a:endParaRPr lang="en-US"/>
          </a:p>
        </p:txBody>
      </p:sp>
    </p:spTree>
    <p:extLst>
      <p:ext uri="{BB962C8B-B14F-4D97-AF65-F5344CB8AC3E}">
        <p14:creationId xmlns:p14="http://schemas.microsoft.com/office/powerpoint/2010/main" val="24874890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digraph </a:t>
            </a:r>
            <a:r>
              <a:rPr lang="en-US" dirty="0" err="1"/>
              <a:t>NeuralNetwork</a:t>
            </a:r>
            <a:r>
              <a:rPr lang="en-US" dirty="0"/>
              <a:t> {</a:t>
            </a:r>
          </a:p>
          <a:p>
            <a:r>
              <a:rPr lang="en-US" dirty="0"/>
              <a:t>    </a:t>
            </a:r>
            <a:r>
              <a:rPr lang="en-US" dirty="0" err="1"/>
              <a:t>rankdir</a:t>
            </a:r>
            <a:r>
              <a:rPr lang="en-US" dirty="0"/>
              <a:t>=TB; // Changed from LR to TB for top-to-bottom layout</a:t>
            </a:r>
          </a:p>
          <a:p>
            <a:r>
              <a:rPr lang="en-US" dirty="0"/>
              <a:t>    splines=true;</a:t>
            </a:r>
          </a:p>
          <a:p>
            <a:r>
              <a:rPr lang="en-US" dirty="0"/>
              <a:t>    </a:t>
            </a:r>
            <a:r>
              <a:rPr lang="en-US" dirty="0" err="1"/>
              <a:t>nodesep</a:t>
            </a:r>
            <a:r>
              <a:rPr lang="en-US" dirty="0"/>
              <a:t>=0.5;</a:t>
            </a:r>
          </a:p>
          <a:p>
            <a:r>
              <a:rPr lang="en-US" dirty="0"/>
              <a:t>    </a:t>
            </a:r>
            <a:r>
              <a:rPr lang="en-US" dirty="0" err="1"/>
              <a:t>ranksep</a:t>
            </a:r>
            <a:r>
              <a:rPr lang="en-US" dirty="0"/>
              <a:t>=1.0;</a:t>
            </a:r>
          </a:p>
          <a:p>
            <a:endParaRPr lang="en-US" dirty="0"/>
          </a:p>
          <a:p>
            <a:r>
              <a:rPr lang="en-US" dirty="0"/>
              <a:t>    // Input Layer (4 neurons)</a:t>
            </a:r>
          </a:p>
          <a:p>
            <a:r>
              <a:rPr lang="en-US" dirty="0"/>
              <a:t>    node [shape=circle, style=filled, </a:t>
            </a:r>
            <a:r>
              <a:rPr lang="en-US" dirty="0" err="1"/>
              <a:t>fillcolor</a:t>
            </a:r>
            <a:r>
              <a:rPr lang="en-US" dirty="0"/>
              <a:t>=</a:t>
            </a:r>
            <a:r>
              <a:rPr lang="en-US" dirty="0" err="1"/>
              <a:t>lightblue</a:t>
            </a:r>
            <a:r>
              <a:rPr lang="en-US" dirty="0"/>
              <a:t>];</a:t>
            </a:r>
          </a:p>
          <a:p>
            <a:r>
              <a:rPr lang="en-US" dirty="0"/>
              <a:t>    I1 [label="x3"];</a:t>
            </a:r>
          </a:p>
          <a:p>
            <a:r>
              <a:rPr lang="en-US" dirty="0"/>
              <a:t>    I2 [label="x2"];</a:t>
            </a:r>
          </a:p>
          <a:p>
            <a:r>
              <a:rPr lang="en-US" dirty="0"/>
              <a:t>    I3 [label="x1"];</a:t>
            </a:r>
          </a:p>
          <a:p>
            <a:r>
              <a:rPr lang="en-US" dirty="0"/>
              <a:t>    I4 [label="x4"];</a:t>
            </a:r>
          </a:p>
          <a:p>
            <a:r>
              <a:rPr lang="en-US" dirty="0"/>
              <a:t>    {rank=same; I1; I2; I3; I4}</a:t>
            </a:r>
          </a:p>
          <a:p>
            <a:endParaRPr lang="en-US" dirty="0"/>
          </a:p>
          <a:p>
            <a:r>
              <a:rPr lang="en-US" dirty="0"/>
              <a:t>    // Hidden Layer (5 neurons)</a:t>
            </a:r>
          </a:p>
          <a:p>
            <a:r>
              <a:rPr lang="en-US" dirty="0"/>
              <a:t>    node [shape=circle, style=filled, </a:t>
            </a:r>
            <a:r>
              <a:rPr lang="en-US" dirty="0" err="1"/>
              <a:t>fillcolor</a:t>
            </a:r>
            <a:r>
              <a:rPr lang="en-US" dirty="0"/>
              <a:t>=</a:t>
            </a:r>
            <a:r>
              <a:rPr lang="en-US" dirty="0" err="1"/>
              <a:t>lightgreen</a:t>
            </a:r>
            <a:r>
              <a:rPr lang="en-US" dirty="0"/>
              <a:t>];</a:t>
            </a:r>
          </a:p>
          <a:p>
            <a:r>
              <a:rPr lang="en-US" dirty="0"/>
              <a:t>    H1 [label="H5"];</a:t>
            </a:r>
          </a:p>
          <a:p>
            <a:r>
              <a:rPr lang="en-US" dirty="0"/>
              <a:t>    H2 [label="H2"];</a:t>
            </a:r>
          </a:p>
          <a:p>
            <a:r>
              <a:rPr lang="en-US" dirty="0"/>
              <a:t>    H3 [label="H3"];</a:t>
            </a:r>
          </a:p>
          <a:p>
            <a:r>
              <a:rPr lang="en-US" dirty="0"/>
              <a:t>    H4 [label="H4"];</a:t>
            </a:r>
          </a:p>
          <a:p>
            <a:r>
              <a:rPr lang="en-US" dirty="0"/>
              <a:t>    H5 [label="H1"];</a:t>
            </a:r>
          </a:p>
          <a:p>
            <a:r>
              <a:rPr lang="en-US" dirty="0"/>
              <a:t>    {rank=same; H1; H2; H3; H4; H5}</a:t>
            </a:r>
          </a:p>
          <a:p>
            <a:endParaRPr lang="en-US" dirty="0"/>
          </a:p>
          <a:p>
            <a:r>
              <a:rPr lang="en-US" dirty="0"/>
              <a:t>    // Output Layer (3 neurons)</a:t>
            </a:r>
          </a:p>
          <a:p>
            <a:r>
              <a:rPr lang="en-US" dirty="0"/>
              <a:t>    node [shape=circle, style=filled, </a:t>
            </a:r>
            <a:r>
              <a:rPr lang="en-US" dirty="0" err="1"/>
              <a:t>fillcolor</a:t>
            </a:r>
            <a:r>
              <a:rPr lang="en-US" dirty="0"/>
              <a:t>=</a:t>
            </a:r>
            <a:r>
              <a:rPr lang="en-US" dirty="0" err="1"/>
              <a:t>lightcoral</a:t>
            </a:r>
            <a:r>
              <a:rPr lang="en-US" dirty="0"/>
              <a:t>];</a:t>
            </a:r>
          </a:p>
          <a:p>
            <a:r>
              <a:rPr lang="en-US" dirty="0"/>
              <a:t>    O1 [label="y1"];</a:t>
            </a:r>
          </a:p>
          <a:p>
            <a:r>
              <a:rPr lang="en-US" dirty="0"/>
              <a:t>    O2 [label="y2"];</a:t>
            </a:r>
          </a:p>
          <a:p>
            <a:r>
              <a:rPr lang="en-US" dirty="0"/>
              <a:t>    O3 [label="y3"];</a:t>
            </a:r>
          </a:p>
          <a:p>
            <a:r>
              <a:rPr lang="en-US" dirty="0"/>
              <a:t>    {rank=same; O1; O2; O3}</a:t>
            </a:r>
          </a:p>
          <a:p>
            <a:endParaRPr lang="en-US" dirty="0"/>
          </a:p>
          <a:p>
            <a:r>
              <a:rPr lang="en-US" dirty="0"/>
              <a:t>    // Edges: Input to Hidden Layer</a:t>
            </a:r>
          </a:p>
          <a:p>
            <a:r>
              <a:rPr lang="en-US" dirty="0"/>
              <a:t>    I1 -&gt; {H1, H2, H3, H4, H5};</a:t>
            </a:r>
          </a:p>
          <a:p>
            <a:r>
              <a:rPr lang="en-US" dirty="0"/>
              <a:t>    I2 -&gt; {H1, H2, H3, H4, H5};</a:t>
            </a:r>
          </a:p>
          <a:p>
            <a:r>
              <a:rPr lang="en-US" dirty="0"/>
              <a:t>    I3 -&gt; {H1, H2, H3, H4, H5};</a:t>
            </a:r>
          </a:p>
          <a:p>
            <a:r>
              <a:rPr lang="en-US" dirty="0"/>
              <a:t>    I4 -&gt; {H1, H2, H3, H4, H5};</a:t>
            </a:r>
          </a:p>
          <a:p>
            <a:endParaRPr lang="en-US" dirty="0"/>
          </a:p>
          <a:p>
            <a:r>
              <a:rPr lang="en-US" dirty="0"/>
              <a:t>    // Edges: Hidden to Output Layer</a:t>
            </a:r>
          </a:p>
          <a:p>
            <a:r>
              <a:rPr lang="en-US" dirty="0"/>
              <a:t>    H1 -&gt; {O1, O2, O3};</a:t>
            </a:r>
          </a:p>
          <a:p>
            <a:r>
              <a:rPr lang="en-US" dirty="0"/>
              <a:t>    H2 -&gt; {O1, O2, O3};</a:t>
            </a:r>
          </a:p>
          <a:p>
            <a:r>
              <a:rPr lang="en-US" dirty="0"/>
              <a:t>    H3 -&gt; {O1, O2, O3};</a:t>
            </a:r>
          </a:p>
          <a:p>
            <a:r>
              <a:rPr lang="en-US" dirty="0"/>
              <a:t>    H4 -&gt; {O1, O2, O3};</a:t>
            </a:r>
          </a:p>
          <a:p>
            <a:r>
              <a:rPr lang="en-US" dirty="0"/>
              <a:t>    H5 -&gt; {O1, O2, O3};</a:t>
            </a:r>
          </a:p>
          <a:p>
            <a:r>
              <a:rPr lang="en-US" dirty="0"/>
              <a:t>}</a:t>
            </a:r>
          </a:p>
        </p:txBody>
      </p:sp>
      <p:sp>
        <p:nvSpPr>
          <p:cNvPr id="4" name="Slide Number Placeholder 3"/>
          <p:cNvSpPr>
            <a:spLocks noGrp="1"/>
          </p:cNvSpPr>
          <p:nvPr>
            <p:ph type="sldNum" sz="quarter" idx="5"/>
          </p:nvPr>
        </p:nvSpPr>
        <p:spPr/>
        <p:txBody>
          <a:bodyPr/>
          <a:lstStyle/>
          <a:p>
            <a:fld id="{AD4B3522-F598-4236-847D-901DDEE8B2B8}" type="slidenum">
              <a:rPr lang="en-US" smtClean="0"/>
              <a:t>14</a:t>
            </a:fld>
            <a:endParaRPr lang="en-US"/>
          </a:p>
        </p:txBody>
      </p:sp>
    </p:spTree>
    <p:extLst>
      <p:ext uri="{BB962C8B-B14F-4D97-AF65-F5344CB8AC3E}">
        <p14:creationId xmlns:p14="http://schemas.microsoft.com/office/powerpoint/2010/main" val="157285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0EBB4-1CF5-919A-29CB-27C254D3E3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4AC4A7-30C4-6DC5-AAFD-521AB020FB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D4A041-9C12-81A9-3232-3250658DE563}"/>
              </a:ext>
            </a:extLst>
          </p:cNvPr>
          <p:cNvSpPr>
            <a:spLocks noGrp="1"/>
          </p:cNvSpPr>
          <p:nvPr>
            <p:ph type="body" idx="1"/>
          </p:nvPr>
        </p:nvSpPr>
        <p:spPr/>
        <p:txBody>
          <a:bodyPr/>
          <a:lstStyle/>
          <a:p>
            <a:r>
              <a:rPr lang="en-US" dirty="0"/>
              <a:t>Formula:  L = -\sum </a:t>
            </a:r>
            <a:r>
              <a:rPr lang="en-US" dirty="0" err="1"/>
              <a:t>y_i</a:t>
            </a:r>
            <a:r>
              <a:rPr lang="en-US" dirty="0"/>
              <a:t> \log(\hat{y}_i) \\</a:t>
            </a:r>
          </a:p>
          <a:p>
            <a:r>
              <a:rPr lang="en-US" dirty="0"/>
              <a:t> </a:t>
            </a:r>
            <a:r>
              <a:rPr lang="en-US" dirty="0" err="1"/>
              <a:t>y_i</a:t>
            </a:r>
            <a:r>
              <a:rPr lang="en-US" dirty="0"/>
              <a:t> : \text{True label (1 for correct class, 0 otherwise)}\\</a:t>
            </a:r>
          </a:p>
          <a:p>
            <a:endParaRPr lang="en-US" dirty="0"/>
          </a:p>
          <a:p>
            <a:r>
              <a:rPr lang="en-US" dirty="0"/>
              <a:t>\hat{y}_i : \text{Predicted probability for class ( i )}</a:t>
            </a:r>
          </a:p>
        </p:txBody>
      </p:sp>
      <p:sp>
        <p:nvSpPr>
          <p:cNvPr id="4" name="Slide Number Placeholder 3">
            <a:extLst>
              <a:ext uri="{FF2B5EF4-FFF2-40B4-BE49-F238E27FC236}">
                <a16:creationId xmlns:a16="http://schemas.microsoft.com/office/drawing/2014/main" id="{E288A6D8-9733-0380-5DDA-645EFAA8A2D5}"/>
              </a:ext>
            </a:extLst>
          </p:cNvPr>
          <p:cNvSpPr>
            <a:spLocks noGrp="1"/>
          </p:cNvSpPr>
          <p:nvPr>
            <p:ph type="sldNum" sz="quarter" idx="5"/>
          </p:nvPr>
        </p:nvSpPr>
        <p:spPr/>
        <p:txBody>
          <a:bodyPr/>
          <a:lstStyle/>
          <a:p>
            <a:fld id="{AD4B3522-F598-4236-847D-901DDEE8B2B8}" type="slidenum">
              <a:rPr lang="en-US" smtClean="0"/>
              <a:t>18</a:t>
            </a:fld>
            <a:endParaRPr lang="en-US"/>
          </a:p>
        </p:txBody>
      </p:sp>
    </p:spTree>
    <p:extLst>
      <p:ext uri="{BB962C8B-B14F-4D97-AF65-F5344CB8AC3E}">
        <p14:creationId xmlns:p14="http://schemas.microsoft.com/office/powerpoint/2010/main" val="493200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FAF56-D073-BAE7-57B7-35D69F6F09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1A0257-4F46-9697-2A1A-91E961742C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D9FAD8-0EF3-466F-F54A-60F1085E0B3C}"/>
              </a:ext>
            </a:extLst>
          </p:cNvPr>
          <p:cNvSpPr>
            <a:spLocks noGrp="1"/>
          </p:cNvSpPr>
          <p:nvPr>
            <p:ph type="body" idx="1"/>
          </p:nvPr>
        </p:nvSpPr>
        <p:spPr/>
        <p:txBody>
          <a:bodyPr/>
          <a:lstStyle/>
          <a:p>
            <a:r>
              <a:rPr lang="en-US" dirty="0"/>
              <a:t>Formula:  L = -\sum </a:t>
            </a:r>
            <a:r>
              <a:rPr lang="en-US" dirty="0" err="1"/>
              <a:t>y_i</a:t>
            </a:r>
            <a:r>
              <a:rPr lang="en-US" dirty="0"/>
              <a:t> \log(\hat{y}_i) \\</a:t>
            </a:r>
          </a:p>
          <a:p>
            <a:r>
              <a:rPr lang="en-US" dirty="0"/>
              <a:t> </a:t>
            </a:r>
            <a:r>
              <a:rPr lang="en-US" dirty="0" err="1"/>
              <a:t>y_i</a:t>
            </a:r>
            <a:r>
              <a:rPr lang="en-US" dirty="0"/>
              <a:t> : \text{True label (1 for correct class, 0 otherwise)}\\</a:t>
            </a:r>
          </a:p>
          <a:p>
            <a:endParaRPr lang="en-US" dirty="0"/>
          </a:p>
          <a:p>
            <a:r>
              <a:rPr lang="en-US" dirty="0"/>
              <a:t>\hat{y}_i : \text{Predicted probability for class ( i )}</a:t>
            </a:r>
          </a:p>
        </p:txBody>
      </p:sp>
      <p:sp>
        <p:nvSpPr>
          <p:cNvPr id="4" name="Slide Number Placeholder 3">
            <a:extLst>
              <a:ext uri="{FF2B5EF4-FFF2-40B4-BE49-F238E27FC236}">
                <a16:creationId xmlns:a16="http://schemas.microsoft.com/office/drawing/2014/main" id="{513376C9-2AA0-A06B-FD86-86628571649B}"/>
              </a:ext>
            </a:extLst>
          </p:cNvPr>
          <p:cNvSpPr>
            <a:spLocks noGrp="1"/>
          </p:cNvSpPr>
          <p:nvPr>
            <p:ph type="sldNum" sz="quarter" idx="5"/>
          </p:nvPr>
        </p:nvSpPr>
        <p:spPr/>
        <p:txBody>
          <a:bodyPr/>
          <a:lstStyle/>
          <a:p>
            <a:fld id="{AD4B3522-F598-4236-847D-901DDEE8B2B8}" type="slidenum">
              <a:rPr lang="en-US" smtClean="0"/>
              <a:t>19</a:t>
            </a:fld>
            <a:endParaRPr lang="en-US"/>
          </a:p>
        </p:txBody>
      </p:sp>
    </p:spTree>
    <p:extLst>
      <p:ext uri="{BB962C8B-B14F-4D97-AF65-F5344CB8AC3E}">
        <p14:creationId xmlns:p14="http://schemas.microsoft.com/office/powerpoint/2010/main" val="160160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21</a:t>
            </a:fld>
            <a:endParaRPr lang="en-US"/>
          </a:p>
        </p:txBody>
      </p:sp>
    </p:spTree>
    <p:extLst>
      <p:ext uri="{BB962C8B-B14F-4D97-AF65-F5344CB8AC3E}">
        <p14:creationId xmlns:p14="http://schemas.microsoft.com/office/powerpoint/2010/main" val="2436715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E80C2-1311-1AB6-32CC-AA68156F95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75C9B2-C084-9403-5ABC-64F272E587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0E37D9-632B-EC07-06B4-91B9CB58B72D}"/>
              </a:ext>
            </a:extLst>
          </p:cNvPr>
          <p:cNvSpPr>
            <a:spLocks noGrp="1"/>
          </p:cNvSpPr>
          <p:nvPr>
            <p:ph type="body" idx="1"/>
          </p:nvPr>
        </p:nvSpPr>
        <p:spPr/>
        <p:txBody>
          <a:bodyPr/>
          <a:lstStyle/>
          <a:p>
            <a:r>
              <a:rPr lang="en-US" dirty="0"/>
              <a:t>Formula:  L = -\sum </a:t>
            </a:r>
            <a:r>
              <a:rPr lang="en-US" dirty="0" err="1"/>
              <a:t>y_i</a:t>
            </a:r>
            <a:r>
              <a:rPr lang="en-US" dirty="0"/>
              <a:t> \log(\hat{y}_i) \\</a:t>
            </a:r>
          </a:p>
          <a:p>
            <a:r>
              <a:rPr lang="en-US" dirty="0"/>
              <a:t> </a:t>
            </a:r>
            <a:r>
              <a:rPr lang="en-US" dirty="0" err="1"/>
              <a:t>y_i</a:t>
            </a:r>
            <a:r>
              <a:rPr lang="en-US" dirty="0"/>
              <a:t> : \text{True label (1 for correct class, 0 otherwise)}\\</a:t>
            </a:r>
          </a:p>
          <a:p>
            <a:endParaRPr lang="en-US" dirty="0"/>
          </a:p>
          <a:p>
            <a:r>
              <a:rPr lang="en-US" dirty="0"/>
              <a:t>\hat{y}_i : \text{Predicted probability for class ( i )}</a:t>
            </a:r>
          </a:p>
        </p:txBody>
      </p:sp>
      <p:sp>
        <p:nvSpPr>
          <p:cNvPr id="4" name="Slide Number Placeholder 3">
            <a:extLst>
              <a:ext uri="{FF2B5EF4-FFF2-40B4-BE49-F238E27FC236}">
                <a16:creationId xmlns:a16="http://schemas.microsoft.com/office/drawing/2014/main" id="{7947CD3D-5673-D795-1B97-73E1652BB327}"/>
              </a:ext>
            </a:extLst>
          </p:cNvPr>
          <p:cNvSpPr>
            <a:spLocks noGrp="1"/>
          </p:cNvSpPr>
          <p:nvPr>
            <p:ph type="sldNum" sz="quarter" idx="5"/>
          </p:nvPr>
        </p:nvSpPr>
        <p:spPr/>
        <p:txBody>
          <a:bodyPr/>
          <a:lstStyle/>
          <a:p>
            <a:fld id="{AD4B3522-F598-4236-847D-901DDEE8B2B8}" type="slidenum">
              <a:rPr lang="en-US" smtClean="0"/>
              <a:t>22</a:t>
            </a:fld>
            <a:endParaRPr lang="en-US"/>
          </a:p>
        </p:txBody>
      </p:sp>
    </p:spTree>
    <p:extLst>
      <p:ext uri="{BB962C8B-B14F-4D97-AF65-F5344CB8AC3E}">
        <p14:creationId xmlns:p14="http://schemas.microsoft.com/office/powerpoint/2010/main" val="1281879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https://www.youtube.com/watch?v=Fv98vtitmiA</a:t>
            </a:r>
          </a:p>
          <a:p>
            <a:endParaRPr lang="en-US" dirty="0"/>
          </a:p>
        </p:txBody>
      </p:sp>
      <p:sp>
        <p:nvSpPr>
          <p:cNvPr id="4" name="Slide Number Placeholder 3"/>
          <p:cNvSpPr>
            <a:spLocks noGrp="1"/>
          </p:cNvSpPr>
          <p:nvPr>
            <p:ph type="sldNum" sz="quarter" idx="5"/>
          </p:nvPr>
        </p:nvSpPr>
        <p:spPr/>
        <p:txBody>
          <a:bodyPr/>
          <a:lstStyle/>
          <a:p>
            <a:fld id="{AD4B3522-F598-4236-847D-901DDEE8B2B8}" type="slidenum">
              <a:rPr lang="en-US" smtClean="0"/>
              <a:t>32</a:t>
            </a:fld>
            <a:endParaRPr lang="en-US"/>
          </a:p>
        </p:txBody>
      </p:sp>
    </p:spTree>
    <p:extLst>
      <p:ext uri="{BB962C8B-B14F-4D97-AF65-F5344CB8AC3E}">
        <p14:creationId xmlns:p14="http://schemas.microsoft.com/office/powerpoint/2010/main" val="35566772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0C471-8462-7C33-79C4-D133B5F742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0A9393-F0A9-BFEB-882F-C0AAB40B6C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4A7163-160A-1339-3C7A-72A00D7B34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4F30C3-416E-F145-4FA2-DD8A58FC8FC8}"/>
              </a:ext>
            </a:extLst>
          </p:cNvPr>
          <p:cNvSpPr>
            <a:spLocks noGrp="1"/>
          </p:cNvSpPr>
          <p:nvPr>
            <p:ph type="sldNum" sz="quarter" idx="5"/>
          </p:nvPr>
        </p:nvSpPr>
        <p:spPr/>
        <p:txBody>
          <a:bodyPr/>
          <a:lstStyle/>
          <a:p>
            <a:fld id="{AD4B3522-F598-4236-847D-901DDEE8B2B8}" type="slidenum">
              <a:rPr lang="en-US" smtClean="0"/>
              <a:t>33</a:t>
            </a:fld>
            <a:endParaRPr lang="en-US"/>
          </a:p>
        </p:txBody>
      </p:sp>
    </p:spTree>
    <p:extLst>
      <p:ext uri="{BB962C8B-B14F-4D97-AF65-F5344CB8AC3E}">
        <p14:creationId xmlns:p14="http://schemas.microsoft.com/office/powerpoint/2010/main" val="3537156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610600" y="6356350"/>
            <a:ext cx="2766646" cy="365125"/>
          </a:xfrm>
        </p:spPr>
        <p:txBody>
          <a:bodyPr/>
          <a:lstStyle/>
          <a:p>
            <a:fld id="{3FE6F5B0-BCF1-4291-802C-4ED5F9057036}" type="slidenum">
              <a:rPr lang="en-US" smtClean="0"/>
              <a:t>‹#›</a:t>
            </a:fld>
            <a:endParaRPr lang="en-US" dirty="0"/>
          </a:p>
        </p:txBody>
      </p:sp>
    </p:spTree>
    <p:extLst>
      <p:ext uri="{BB962C8B-B14F-4D97-AF65-F5344CB8AC3E}">
        <p14:creationId xmlns:p14="http://schemas.microsoft.com/office/powerpoint/2010/main" val="821171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176965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95900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430622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63717A-E3C1-4BED-ABE0-B7069385E023}"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993569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63717A-E3C1-4BED-ABE0-B7069385E023}"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858911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63717A-E3C1-4BED-ABE0-B7069385E023}"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771692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63717A-E3C1-4BED-ABE0-B7069385E023}"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600089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63717A-E3C1-4BED-ABE0-B7069385E023}"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96400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3330900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63717A-E3C1-4BED-ABE0-B7069385E023}"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E6F5B0-BCF1-4291-802C-4ED5F9057036}" type="slidenum">
              <a:rPr lang="en-US" smtClean="0"/>
              <a:t>‹#›</a:t>
            </a:fld>
            <a:endParaRPr lang="en-US"/>
          </a:p>
        </p:txBody>
      </p:sp>
    </p:spTree>
    <p:extLst>
      <p:ext uri="{BB962C8B-B14F-4D97-AF65-F5344CB8AC3E}">
        <p14:creationId xmlns:p14="http://schemas.microsoft.com/office/powerpoint/2010/main" val="19480371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63717A-E3C1-4BED-ABE0-B7069385E023}" type="datetimeFigureOut">
              <a:rPr lang="en-US" smtClean="0"/>
              <a:t>10/15/2025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E6F5B0-BCF1-4291-802C-4ED5F9057036}" type="slidenum">
              <a:rPr lang="en-US" smtClean="0"/>
              <a:t>‹#›</a:t>
            </a:fld>
            <a:endParaRPr lang="en-US"/>
          </a:p>
        </p:txBody>
      </p:sp>
      <p:pic>
        <p:nvPicPr>
          <p:cNvPr id="1030" name="Picture 6" descr="University of Baltimore Issues Marketing RFP - PR News"/>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54993" y="6286831"/>
            <a:ext cx="1571896" cy="664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35741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slideLayout" Target="../slideLayouts/slideLayout7.xml"/><Relationship Id="rId1" Type="http://schemas.openxmlformats.org/officeDocument/2006/relationships/video" Target="https://www.youtube.com/embed/YtebGVx-Fxw?feature=oembed"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290.png"/><Relationship Id="rId13" Type="http://schemas.openxmlformats.org/officeDocument/2006/relationships/image" Target="../media/image32.png"/><Relationship Id="rId3" Type="http://schemas.openxmlformats.org/officeDocument/2006/relationships/image" Target="../media/image29.png"/><Relationship Id="rId7" Type="http://schemas.openxmlformats.org/officeDocument/2006/relationships/customXml" Target="../ink/ink11.xml"/><Relationship Id="rId12"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80.png"/><Relationship Id="rId11" Type="http://schemas.openxmlformats.org/officeDocument/2006/relationships/customXml" Target="../ink/ink13.xml"/><Relationship Id="rId5" Type="http://schemas.openxmlformats.org/officeDocument/2006/relationships/customXml" Target="../ink/ink10.xml"/><Relationship Id="rId10" Type="http://schemas.openxmlformats.org/officeDocument/2006/relationships/image" Target="../media/image30.png"/><Relationship Id="rId4" Type="http://schemas.openxmlformats.org/officeDocument/2006/relationships/image" Target="../media/image25.png"/><Relationship Id="rId9" Type="http://schemas.openxmlformats.org/officeDocument/2006/relationships/customXml" Target="../ink/ink12.xml"/><Relationship Id="rId14"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7.xml"/><Relationship Id="rId1" Type="http://schemas.openxmlformats.org/officeDocument/2006/relationships/video" Target="https://www.youtube.com/embed/6ArSys5qHAU?feature=oembed"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customXml" Target="../ink/ink19.xml"/><Relationship Id="rId3" Type="http://schemas.openxmlformats.org/officeDocument/2006/relationships/customXml" Target="../ink/ink14.xml"/><Relationship Id="rId7" Type="http://schemas.openxmlformats.org/officeDocument/2006/relationships/customXml" Target="../ink/ink16.xml"/><Relationship Id="rId12"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customXml" Target="../ink/ink18.xml"/><Relationship Id="rId5" Type="http://schemas.openxmlformats.org/officeDocument/2006/relationships/customXml" Target="../ink/ink15.xml"/><Relationship Id="rId10" Type="http://schemas.openxmlformats.org/officeDocument/2006/relationships/image" Target="../media/image41.png"/><Relationship Id="rId4" Type="http://schemas.openxmlformats.org/officeDocument/2006/relationships/image" Target="../media/image38.png"/><Relationship Id="rId9" Type="http://schemas.openxmlformats.org/officeDocument/2006/relationships/customXml" Target="../ink/ink17.xml"/><Relationship Id="rId14" Type="http://schemas.openxmlformats.org/officeDocument/2006/relationships/image" Target="../media/image43.png"/></Relationships>
</file>

<file path=ppt/slides/_rels/slide32.xml.rels><?xml version="1.0" encoding="UTF-8" standalone="yes"?>
<Relationships xmlns="http://schemas.openxmlformats.org/package/2006/relationships"><Relationship Id="rId8" Type="http://schemas.openxmlformats.org/officeDocument/2006/relationships/customXml" Target="../ink/ink22.xml"/><Relationship Id="rId3" Type="http://schemas.openxmlformats.org/officeDocument/2006/relationships/image" Target="../media/image44.png"/><Relationship Id="rId7" Type="http://schemas.openxmlformats.org/officeDocument/2006/relationships/image" Target="../media/image46.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customXml" Target="../ink/ink21.xml"/><Relationship Id="rId5" Type="http://schemas.openxmlformats.org/officeDocument/2006/relationships/image" Target="../media/image45.png"/><Relationship Id="rId4" Type="http://schemas.openxmlformats.org/officeDocument/2006/relationships/customXml" Target="../ink/ink20.xml"/><Relationship Id="rId9" Type="http://schemas.openxmlformats.org/officeDocument/2006/relationships/image" Target="../media/image47.png"/></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4.xml.rels><?xml version="1.0" encoding="UTF-8" standalone="yes"?>
<Relationships xmlns="http://schemas.openxmlformats.org/package/2006/relationships"><Relationship Id="rId8" Type="http://schemas.openxmlformats.org/officeDocument/2006/relationships/image" Target="../media/image400.png"/><Relationship Id="rId13" Type="http://schemas.openxmlformats.org/officeDocument/2006/relationships/customXml" Target="../ink/ink28.xml"/><Relationship Id="rId3" Type="http://schemas.openxmlformats.org/officeDocument/2006/relationships/customXml" Target="../ink/ink23.xml"/><Relationship Id="rId7" Type="http://schemas.openxmlformats.org/officeDocument/2006/relationships/customXml" Target="../ink/ink25.xml"/><Relationship Id="rId12" Type="http://schemas.openxmlformats.org/officeDocument/2006/relationships/image" Target="../media/image420.png"/><Relationship Id="rId2" Type="http://schemas.openxmlformats.org/officeDocument/2006/relationships/image" Target="../media/image49.png"/><Relationship Id="rId1" Type="http://schemas.openxmlformats.org/officeDocument/2006/relationships/slideLayout" Target="../slideLayouts/slideLayout6.xml"/><Relationship Id="rId6" Type="http://schemas.openxmlformats.org/officeDocument/2006/relationships/image" Target="../media/image390.png"/><Relationship Id="rId11" Type="http://schemas.openxmlformats.org/officeDocument/2006/relationships/customXml" Target="../ink/ink27.xml"/><Relationship Id="rId5" Type="http://schemas.openxmlformats.org/officeDocument/2006/relationships/customXml" Target="../ink/ink24.xml"/><Relationship Id="rId15" Type="http://schemas.openxmlformats.org/officeDocument/2006/relationships/image" Target="../media/image50.png"/><Relationship Id="rId10" Type="http://schemas.openxmlformats.org/officeDocument/2006/relationships/image" Target="../media/image410.png"/><Relationship Id="rId4" Type="http://schemas.openxmlformats.org/officeDocument/2006/relationships/image" Target="../media/image380.png"/><Relationship Id="rId9" Type="http://schemas.openxmlformats.org/officeDocument/2006/relationships/customXml" Target="../ink/ink26.xml"/><Relationship Id="rId14" Type="http://schemas.openxmlformats.org/officeDocument/2006/relationships/image" Target="../media/image4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customXml" Target="../ink/ink5.xml"/><Relationship Id="rId18" Type="http://schemas.openxmlformats.org/officeDocument/2006/relationships/image" Target="../media/image13.png"/><Relationship Id="rId3" Type="http://schemas.openxmlformats.org/officeDocument/2006/relationships/image" Target="../media/image3.png"/><Relationship Id="rId21" Type="http://schemas.openxmlformats.org/officeDocument/2006/relationships/customXml" Target="../ink/ink9.xml"/><Relationship Id="rId7" Type="http://schemas.openxmlformats.org/officeDocument/2006/relationships/customXml" Target="../ink/ink2.xml"/><Relationship Id="rId12" Type="http://schemas.openxmlformats.org/officeDocument/2006/relationships/image" Target="../media/image10.png"/><Relationship Id="rId17" Type="http://schemas.openxmlformats.org/officeDocument/2006/relationships/customXml" Target="../ink/ink7.xml"/><Relationship Id="rId2" Type="http://schemas.openxmlformats.org/officeDocument/2006/relationships/image" Target="../media/image2.png"/><Relationship Id="rId16" Type="http://schemas.openxmlformats.org/officeDocument/2006/relationships/image" Target="../media/image12.png"/><Relationship Id="rId20"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7.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9.png"/><Relationship Id="rId19" Type="http://schemas.openxmlformats.org/officeDocument/2006/relationships/customXml" Target="../ink/ink8.xml"/><Relationship Id="rId4" Type="http://schemas.openxmlformats.org/officeDocument/2006/relationships/image" Target="../media/image6.png"/><Relationship Id="rId9" Type="http://schemas.openxmlformats.org/officeDocument/2006/relationships/customXml" Target="../ink/ink3.xml"/><Relationship Id="rId14" Type="http://schemas.openxmlformats.org/officeDocument/2006/relationships/image" Target="../media/image11.png"/><Relationship Id="rId22"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GB" dirty="0"/>
              <a:t>Machine Learning Concepts for Multiclass Classification</a:t>
            </a:r>
            <a:endParaRPr lang="en-US" dirty="0"/>
          </a:p>
        </p:txBody>
      </p:sp>
      <p:sp>
        <p:nvSpPr>
          <p:cNvPr id="3" name="Subtitle 2"/>
          <p:cNvSpPr>
            <a:spLocks noGrp="1"/>
          </p:cNvSpPr>
          <p:nvPr>
            <p:ph type="subTitle" idx="1"/>
          </p:nvPr>
        </p:nvSpPr>
        <p:spPr/>
        <p:txBody>
          <a:bodyPr/>
          <a:lstStyle/>
          <a:p>
            <a:r>
              <a:rPr lang="en-US" dirty="0"/>
              <a:t>Entropy, Cross-Entropy Loss, </a:t>
            </a:r>
            <a:r>
              <a:rPr lang="en-US" dirty="0" err="1"/>
              <a:t>ReLU</a:t>
            </a:r>
            <a:r>
              <a:rPr lang="en-US" dirty="0"/>
              <a:t>, and Adam Optimizer</a:t>
            </a:r>
          </a:p>
        </p:txBody>
      </p:sp>
    </p:spTree>
    <p:extLst>
      <p:ext uri="{BB962C8B-B14F-4D97-AF65-F5344CB8AC3E}">
        <p14:creationId xmlns:p14="http://schemas.microsoft.com/office/powerpoint/2010/main" val="1325061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CD8C1-19A1-09F6-5025-2591ED627E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9384A85-E0A3-5177-1E71-0E53589F9F30}"/>
              </a:ext>
            </a:extLst>
          </p:cNvPr>
          <p:cNvSpPr>
            <a:spLocks noGrp="1"/>
          </p:cNvSpPr>
          <p:nvPr>
            <p:ph type="title"/>
          </p:nvPr>
        </p:nvSpPr>
        <p:spPr/>
        <p:txBody>
          <a:bodyPr/>
          <a:lstStyle/>
          <a:p>
            <a:r>
              <a:rPr lang="en-US" dirty="0"/>
              <a:t>Example 1: Entropy (Information Theory) for Data Compression</a:t>
            </a:r>
          </a:p>
        </p:txBody>
      </p:sp>
      <p:sp>
        <p:nvSpPr>
          <p:cNvPr id="5" name="Text Placeholder 4">
            <a:extLst>
              <a:ext uri="{FF2B5EF4-FFF2-40B4-BE49-F238E27FC236}">
                <a16:creationId xmlns:a16="http://schemas.microsoft.com/office/drawing/2014/main" id="{68C9196E-3E3A-E041-D3D4-9EB8875A31CF}"/>
              </a:ext>
            </a:extLst>
          </p:cNvPr>
          <p:cNvSpPr>
            <a:spLocks noGrp="1"/>
          </p:cNvSpPr>
          <p:nvPr>
            <p:ph type="body" idx="1"/>
          </p:nvPr>
        </p:nvSpPr>
        <p:spPr/>
        <p:txBody>
          <a:bodyPr/>
          <a:lstStyle/>
          <a:p>
            <a:r>
              <a:rPr lang="en-GB" dirty="0"/>
              <a:t>Calculates the smallest amount of information required to convey a message</a:t>
            </a:r>
            <a:endParaRPr lang="en-US" dirty="0"/>
          </a:p>
        </p:txBody>
      </p:sp>
    </p:spTree>
    <p:extLst>
      <p:ext uri="{BB962C8B-B14F-4D97-AF65-F5344CB8AC3E}">
        <p14:creationId xmlns:p14="http://schemas.microsoft.com/office/powerpoint/2010/main" val="3686400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eather Station Professional - Renke">
            <a:extLst>
              <a:ext uri="{FF2B5EF4-FFF2-40B4-BE49-F238E27FC236}">
                <a16:creationId xmlns:a16="http://schemas.microsoft.com/office/drawing/2014/main" id="{C5BC6A69-E020-0D6E-C300-245C4880DD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99217" y="1918503"/>
            <a:ext cx="1603103" cy="160310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Weather Forecast - Apps on Google Play">
            <a:extLst>
              <a:ext uri="{FF2B5EF4-FFF2-40B4-BE49-F238E27FC236}">
                <a16:creationId xmlns:a16="http://schemas.microsoft.com/office/drawing/2014/main" id="{A8F2FD44-3097-5519-BAB0-5100FB692CA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2759" y="1852812"/>
            <a:ext cx="1668794" cy="1668794"/>
          </a:xfrm>
          <a:prstGeom prst="rect">
            <a:avLst/>
          </a:prstGeom>
          <a:noFill/>
          <a:extLst>
            <a:ext uri="{909E8E84-426E-40DD-AFC4-6F175D3DCCD1}">
              <a14:hiddenFill xmlns:a14="http://schemas.microsoft.com/office/drawing/2010/main">
                <a:solidFill>
                  <a:srgbClr val="FFFFFF"/>
                </a:solidFill>
              </a14:hiddenFill>
            </a:ext>
          </a:extLst>
        </p:spPr>
      </p:pic>
      <p:sp>
        <p:nvSpPr>
          <p:cNvPr id="6" name="Arrow: Right 5">
            <a:extLst>
              <a:ext uri="{FF2B5EF4-FFF2-40B4-BE49-F238E27FC236}">
                <a16:creationId xmlns:a16="http://schemas.microsoft.com/office/drawing/2014/main" id="{19FC117B-5F48-27FF-6BCD-F66A9019D887}"/>
              </a:ext>
            </a:extLst>
          </p:cNvPr>
          <p:cNvSpPr/>
          <p:nvPr/>
        </p:nvSpPr>
        <p:spPr>
          <a:xfrm>
            <a:off x="4194736" y="2642126"/>
            <a:ext cx="3184634" cy="388882"/>
          </a:xfrm>
          <a:prstGeom prst="rightArrow">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7BD7984-ABD3-968E-6678-C458FAA6ADD7}"/>
              </a:ext>
            </a:extLst>
          </p:cNvPr>
          <p:cNvSpPr txBox="1"/>
          <p:nvPr/>
        </p:nvSpPr>
        <p:spPr>
          <a:xfrm>
            <a:off x="8488948" y="3593250"/>
            <a:ext cx="1168077" cy="369332"/>
          </a:xfrm>
          <a:prstGeom prst="rect">
            <a:avLst/>
          </a:prstGeom>
          <a:noFill/>
        </p:spPr>
        <p:txBody>
          <a:bodyPr wrap="none" rtlCol="0">
            <a:spAutoFit/>
          </a:bodyPr>
          <a:lstStyle/>
          <a:p>
            <a:r>
              <a:rPr lang="en-US" dirty="0">
                <a:solidFill>
                  <a:srgbClr val="FF0000"/>
                </a:solidFill>
              </a:rPr>
              <a:t>Location B</a:t>
            </a:r>
          </a:p>
        </p:txBody>
      </p:sp>
      <p:sp>
        <p:nvSpPr>
          <p:cNvPr id="9" name="TextBox 8">
            <a:extLst>
              <a:ext uri="{FF2B5EF4-FFF2-40B4-BE49-F238E27FC236}">
                <a16:creationId xmlns:a16="http://schemas.microsoft.com/office/drawing/2014/main" id="{5A49F3B4-135F-9995-A339-ECDB4628C43A}"/>
              </a:ext>
            </a:extLst>
          </p:cNvPr>
          <p:cNvSpPr txBox="1"/>
          <p:nvPr/>
        </p:nvSpPr>
        <p:spPr>
          <a:xfrm>
            <a:off x="875207" y="2228671"/>
            <a:ext cx="1345240" cy="923330"/>
          </a:xfrm>
          <a:prstGeom prst="rect">
            <a:avLst/>
          </a:prstGeom>
          <a:noFill/>
        </p:spPr>
        <p:txBody>
          <a:bodyPr wrap="none" rtlCol="0">
            <a:spAutoFit/>
          </a:bodyPr>
          <a:lstStyle/>
          <a:p>
            <a:r>
              <a:rPr lang="en-US" b="1" dirty="0"/>
              <a:t>Sunn</a:t>
            </a:r>
            <a:r>
              <a:rPr lang="en-US" dirty="0"/>
              <a:t>: 50%</a:t>
            </a:r>
          </a:p>
          <a:p>
            <a:r>
              <a:rPr lang="en-US" b="1" dirty="0"/>
              <a:t>Cloudy</a:t>
            </a:r>
            <a:r>
              <a:rPr lang="en-US" dirty="0"/>
              <a:t>: 25%</a:t>
            </a:r>
          </a:p>
          <a:p>
            <a:r>
              <a:rPr lang="en-US" b="1" dirty="0"/>
              <a:t>Windy</a:t>
            </a:r>
            <a:r>
              <a:rPr lang="en-US" dirty="0"/>
              <a:t>: 25%</a:t>
            </a:r>
          </a:p>
        </p:txBody>
      </p:sp>
      <p:sp>
        <p:nvSpPr>
          <p:cNvPr id="10" name="TextBox 9">
            <a:extLst>
              <a:ext uri="{FF2B5EF4-FFF2-40B4-BE49-F238E27FC236}">
                <a16:creationId xmlns:a16="http://schemas.microsoft.com/office/drawing/2014/main" id="{6E48D9BD-372B-939D-9585-A670C4C81391}"/>
              </a:ext>
            </a:extLst>
          </p:cNvPr>
          <p:cNvSpPr txBox="1"/>
          <p:nvPr/>
        </p:nvSpPr>
        <p:spPr>
          <a:xfrm>
            <a:off x="1034761" y="839581"/>
            <a:ext cx="10491492" cy="646331"/>
          </a:xfrm>
          <a:prstGeom prst="rect">
            <a:avLst/>
          </a:prstGeom>
          <a:noFill/>
        </p:spPr>
        <p:txBody>
          <a:bodyPr wrap="square" rtlCol="0">
            <a:spAutoFit/>
          </a:bodyPr>
          <a:lstStyle/>
          <a:p>
            <a:r>
              <a:rPr lang="en-US" b="1" dirty="0"/>
              <a:t>Background</a:t>
            </a:r>
            <a:r>
              <a:rPr lang="en-US" dirty="0"/>
              <a:t>: Location A needs to send weather information (</a:t>
            </a:r>
            <a:r>
              <a:rPr lang="en-US" b="1" dirty="0"/>
              <a:t>Sunny</a:t>
            </a:r>
            <a:r>
              <a:rPr lang="en-US" dirty="0"/>
              <a:t>, </a:t>
            </a:r>
            <a:r>
              <a:rPr lang="en-US" b="1" dirty="0"/>
              <a:t>Cloudy</a:t>
            </a:r>
            <a:r>
              <a:rPr lang="en-US" dirty="0"/>
              <a:t>, </a:t>
            </a:r>
            <a:r>
              <a:rPr lang="en-US" b="1" dirty="0"/>
              <a:t>Windy</a:t>
            </a:r>
            <a:r>
              <a:rPr lang="en-US" dirty="0"/>
              <a:t>) to Location B every day. </a:t>
            </a:r>
          </a:p>
          <a:p>
            <a:r>
              <a:rPr lang="en-US" b="1" dirty="0"/>
              <a:t>Question</a:t>
            </a:r>
            <a:r>
              <a:rPr lang="en-US" dirty="0"/>
              <a:t>: What is the </a:t>
            </a:r>
            <a:r>
              <a:rPr lang="en-US" dirty="0">
                <a:solidFill>
                  <a:srgbClr val="FF0000"/>
                </a:solidFill>
              </a:rPr>
              <a:t>minimum</a:t>
            </a:r>
            <a:r>
              <a:rPr lang="en-US" dirty="0"/>
              <a:t> bits </a:t>
            </a:r>
            <a:r>
              <a:rPr lang="en-US" dirty="0">
                <a:solidFill>
                  <a:srgbClr val="FF0000"/>
                </a:solidFill>
              </a:rPr>
              <a:t>required</a:t>
            </a:r>
            <a:r>
              <a:rPr lang="en-US" dirty="0"/>
              <a:t> to transfer weather information for 100 days?</a:t>
            </a:r>
          </a:p>
        </p:txBody>
      </p:sp>
      <p:sp>
        <p:nvSpPr>
          <p:cNvPr id="12" name="TextBox 11">
            <a:extLst>
              <a:ext uri="{FF2B5EF4-FFF2-40B4-BE49-F238E27FC236}">
                <a16:creationId xmlns:a16="http://schemas.microsoft.com/office/drawing/2014/main" id="{4148360A-D505-F3FF-B018-2140A5E7875F}"/>
              </a:ext>
            </a:extLst>
          </p:cNvPr>
          <p:cNvSpPr txBox="1"/>
          <p:nvPr/>
        </p:nvSpPr>
        <p:spPr>
          <a:xfrm>
            <a:off x="2644572" y="3593250"/>
            <a:ext cx="1397668" cy="369332"/>
          </a:xfrm>
          <a:prstGeom prst="rect">
            <a:avLst/>
          </a:prstGeom>
          <a:noFill/>
        </p:spPr>
        <p:txBody>
          <a:bodyPr wrap="square">
            <a:spAutoFit/>
          </a:bodyPr>
          <a:lstStyle/>
          <a:p>
            <a:r>
              <a:rPr lang="en-US" dirty="0">
                <a:solidFill>
                  <a:srgbClr val="FF0000"/>
                </a:solidFill>
              </a:rPr>
              <a:t>Location A</a:t>
            </a:r>
          </a:p>
        </p:txBody>
      </p:sp>
      <p:graphicFrame>
        <p:nvGraphicFramePr>
          <p:cNvPr id="14" name="Table 13">
            <a:extLst>
              <a:ext uri="{FF2B5EF4-FFF2-40B4-BE49-F238E27FC236}">
                <a16:creationId xmlns:a16="http://schemas.microsoft.com/office/drawing/2014/main" id="{52565C83-04E3-5C94-023C-34576D22549E}"/>
              </a:ext>
            </a:extLst>
          </p:cNvPr>
          <p:cNvGraphicFramePr>
            <a:graphicFrameLocks noGrp="1"/>
          </p:cNvGraphicFramePr>
          <p:nvPr>
            <p:extLst>
              <p:ext uri="{D42A27DB-BD31-4B8C-83A1-F6EECF244321}">
                <p14:modId xmlns:p14="http://schemas.microsoft.com/office/powerpoint/2010/main" val="2237286408"/>
              </p:ext>
            </p:extLst>
          </p:nvPr>
        </p:nvGraphicFramePr>
        <p:xfrm>
          <a:off x="1034761" y="4187222"/>
          <a:ext cx="8872638" cy="1752600"/>
        </p:xfrm>
        <a:graphic>
          <a:graphicData uri="http://schemas.openxmlformats.org/drawingml/2006/table">
            <a:tbl>
              <a:tblPr firstRow="1" bandRow="1">
                <a:tableStyleId>{5940675A-B579-460E-94D1-54222C63F5DA}</a:tableStyleId>
              </a:tblPr>
              <a:tblGrid>
                <a:gridCol w="1437207">
                  <a:extLst>
                    <a:ext uri="{9D8B030D-6E8A-4147-A177-3AD203B41FA5}">
                      <a16:colId xmlns:a16="http://schemas.microsoft.com/office/drawing/2014/main" val="2554003057"/>
                    </a:ext>
                  </a:extLst>
                </a:gridCol>
                <a:gridCol w="3719107">
                  <a:extLst>
                    <a:ext uri="{9D8B030D-6E8A-4147-A177-3AD203B41FA5}">
                      <a16:colId xmlns:a16="http://schemas.microsoft.com/office/drawing/2014/main" val="2594332675"/>
                    </a:ext>
                  </a:extLst>
                </a:gridCol>
                <a:gridCol w="1702965">
                  <a:extLst>
                    <a:ext uri="{9D8B030D-6E8A-4147-A177-3AD203B41FA5}">
                      <a16:colId xmlns:a16="http://schemas.microsoft.com/office/drawing/2014/main" val="2020707053"/>
                    </a:ext>
                  </a:extLst>
                </a:gridCol>
                <a:gridCol w="2013359">
                  <a:extLst>
                    <a:ext uri="{9D8B030D-6E8A-4147-A177-3AD203B41FA5}">
                      <a16:colId xmlns:a16="http://schemas.microsoft.com/office/drawing/2014/main" val="2790105838"/>
                    </a:ext>
                  </a:extLst>
                </a:gridCol>
              </a:tblGrid>
              <a:tr h="370840">
                <a:tc>
                  <a:txBody>
                    <a:bodyPr/>
                    <a:lstStyle/>
                    <a:p>
                      <a:pPr algn="ctr"/>
                      <a:r>
                        <a:rPr lang="en-US" b="1" dirty="0"/>
                        <a:t>Encode </a:t>
                      </a:r>
                    </a:p>
                    <a:p>
                      <a:pPr algn="ctr"/>
                      <a:r>
                        <a:rPr lang="en-US" b="1" dirty="0"/>
                        <a:t>Solution</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Encoding method</a:t>
                      </a:r>
                    </a:p>
                  </a:txBody>
                  <a:tcPr/>
                </a:tc>
                <a:tc>
                  <a:txBody>
                    <a:bodyPr/>
                    <a:lstStyle/>
                    <a:p>
                      <a:pPr algn="ctr"/>
                      <a:r>
                        <a:rPr lang="en-US" b="1" dirty="0"/>
                        <a:t>Bits Needed </a:t>
                      </a:r>
                    </a:p>
                    <a:p>
                      <a:pPr algn="ctr"/>
                      <a:r>
                        <a:rPr lang="en-US" b="1" dirty="0"/>
                        <a:t>Each Day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Bits Needed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t>100 Days</a:t>
                      </a:r>
                    </a:p>
                  </a:txBody>
                  <a:tcPr/>
                </a:tc>
                <a:extLst>
                  <a:ext uri="{0D108BD9-81ED-4DB2-BD59-A6C34878D82A}">
                    <a16:rowId xmlns:a16="http://schemas.microsoft.com/office/drawing/2014/main" val="438294534"/>
                  </a:ext>
                </a:extLst>
              </a:tr>
              <a:tr h="370840">
                <a:tc>
                  <a:txBody>
                    <a:bodyPr/>
                    <a:lstStyle/>
                    <a:p>
                      <a:r>
                        <a:rPr lang="en-US" dirty="0"/>
                        <a:t>1: message</a:t>
                      </a:r>
                    </a:p>
                  </a:txBody>
                  <a:tcPr/>
                </a:tc>
                <a:tc>
                  <a:txBody>
                    <a:bodyPr/>
                    <a:lstStyle/>
                    <a:p>
                      <a:r>
                        <a:rPr lang="en-GB" dirty="0"/>
                        <a:t>Sunny (1) , Cloudy (2), Windy (3) </a:t>
                      </a:r>
                      <a:endParaRPr lang="en-US" dirty="0"/>
                    </a:p>
                  </a:txBody>
                  <a:tcPr/>
                </a:tc>
                <a:tc>
                  <a:txBody>
                    <a:bodyPr/>
                    <a:lstStyle/>
                    <a:p>
                      <a:r>
                        <a:rPr lang="en-US" dirty="0"/>
                        <a:t>8</a:t>
                      </a:r>
                    </a:p>
                  </a:txBody>
                  <a:tcPr/>
                </a:tc>
                <a:tc>
                  <a:txBody>
                    <a:bodyPr/>
                    <a:lstStyle/>
                    <a:p>
                      <a:r>
                        <a:rPr lang="en-US" dirty="0"/>
                        <a:t>800</a:t>
                      </a:r>
                    </a:p>
                  </a:txBody>
                  <a:tcPr/>
                </a:tc>
                <a:extLst>
                  <a:ext uri="{0D108BD9-81ED-4DB2-BD59-A6C34878D82A}">
                    <a16:rowId xmlns:a16="http://schemas.microsoft.com/office/drawing/2014/main" val="2833606287"/>
                  </a:ext>
                </a:extLst>
              </a:tr>
              <a:tr h="370840">
                <a:tc>
                  <a:txBody>
                    <a:bodyPr/>
                    <a:lstStyle/>
                    <a:p>
                      <a:r>
                        <a:rPr lang="en-US" dirty="0"/>
                        <a:t>2: bits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Sunny (00) , Cloudy (01), Windy (10) </a:t>
                      </a:r>
                      <a:endParaRPr lang="en-US" dirty="0"/>
                    </a:p>
                  </a:txBody>
                  <a:tcPr/>
                </a:tc>
                <a:tc>
                  <a:txBody>
                    <a:bodyPr/>
                    <a:lstStyle/>
                    <a:p>
                      <a:r>
                        <a:rPr lang="en-US" dirty="0"/>
                        <a:t>2</a:t>
                      </a:r>
                    </a:p>
                  </a:txBody>
                  <a:tcPr/>
                </a:tc>
                <a:tc>
                  <a:txBody>
                    <a:bodyPr/>
                    <a:lstStyle/>
                    <a:p>
                      <a:r>
                        <a:rPr lang="en-US" dirty="0"/>
                        <a:t>200</a:t>
                      </a:r>
                    </a:p>
                  </a:txBody>
                  <a:tcPr/>
                </a:tc>
                <a:extLst>
                  <a:ext uri="{0D108BD9-81ED-4DB2-BD59-A6C34878D82A}">
                    <a16:rowId xmlns:a16="http://schemas.microsoft.com/office/drawing/2014/main" val="1725175333"/>
                  </a:ext>
                </a:extLst>
              </a:tr>
              <a:tr h="370840">
                <a:tc>
                  <a:txBody>
                    <a:bodyPr/>
                    <a:lstStyle/>
                    <a:p>
                      <a:r>
                        <a:rPr lang="en-US" dirty="0"/>
                        <a:t>3. entropy</a:t>
                      </a:r>
                    </a:p>
                  </a:txBody>
                  <a:tcPr/>
                </a:tc>
                <a:tc>
                  <a:txBody>
                    <a:bodyPr/>
                    <a:lstStyle/>
                    <a:p>
                      <a:r>
                        <a:rPr lang="en-US" dirty="0">
                          <a:solidFill>
                            <a:schemeClr val="accent5"/>
                          </a:solidFill>
                        </a:rPr>
                        <a:t>next slide</a:t>
                      </a:r>
                    </a:p>
                  </a:txBody>
                  <a:tcPr/>
                </a:tc>
                <a:tc>
                  <a:txBody>
                    <a:bodyPr/>
                    <a:lstStyle/>
                    <a:p>
                      <a:r>
                        <a:rPr lang="en-US" dirty="0">
                          <a:solidFill>
                            <a:srgbClr val="FF0000"/>
                          </a:solidFill>
                        </a:rPr>
                        <a:t>1</a:t>
                      </a:r>
                    </a:p>
                  </a:txBody>
                  <a:tcPr/>
                </a:tc>
                <a:tc>
                  <a:txBody>
                    <a:bodyPr/>
                    <a:lstStyle/>
                    <a:p>
                      <a:r>
                        <a:rPr lang="en-US" b="1" dirty="0">
                          <a:solidFill>
                            <a:srgbClr val="FF0000"/>
                          </a:solidFill>
                        </a:rPr>
                        <a:t>100</a:t>
                      </a:r>
                    </a:p>
                  </a:txBody>
                  <a:tcPr/>
                </a:tc>
                <a:extLst>
                  <a:ext uri="{0D108BD9-81ED-4DB2-BD59-A6C34878D82A}">
                    <a16:rowId xmlns:a16="http://schemas.microsoft.com/office/drawing/2014/main" val="1632844861"/>
                  </a:ext>
                </a:extLst>
              </a:tr>
            </a:tbl>
          </a:graphicData>
        </a:graphic>
      </p:graphicFrame>
    </p:spTree>
    <p:extLst>
      <p:ext uri="{BB962C8B-B14F-4D97-AF65-F5344CB8AC3E}">
        <p14:creationId xmlns:p14="http://schemas.microsoft.com/office/powerpoint/2010/main" val="18073679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C643C25-02D3-FCE9-3FD2-EF04A1C483BC}"/>
              </a:ext>
            </a:extLst>
          </p:cNvPr>
          <p:cNvSpPr/>
          <p:nvPr/>
        </p:nvSpPr>
        <p:spPr>
          <a:xfrm>
            <a:off x="4240637" y="721453"/>
            <a:ext cx="478172" cy="38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3" name="Rectangle 2">
            <a:extLst>
              <a:ext uri="{FF2B5EF4-FFF2-40B4-BE49-F238E27FC236}">
                <a16:creationId xmlns:a16="http://schemas.microsoft.com/office/drawing/2014/main" id="{02E99F81-0325-DBEC-E7C5-4FA6ACEE1D01}"/>
              </a:ext>
            </a:extLst>
          </p:cNvPr>
          <p:cNvSpPr/>
          <p:nvPr/>
        </p:nvSpPr>
        <p:spPr>
          <a:xfrm>
            <a:off x="4983061" y="721453"/>
            <a:ext cx="478172" cy="38589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4" name="Rectangle 3">
            <a:extLst>
              <a:ext uri="{FF2B5EF4-FFF2-40B4-BE49-F238E27FC236}">
                <a16:creationId xmlns:a16="http://schemas.microsoft.com/office/drawing/2014/main" id="{7AA7506C-E141-CB27-23E2-72A837BAC968}"/>
              </a:ext>
            </a:extLst>
          </p:cNvPr>
          <p:cNvSpPr/>
          <p:nvPr/>
        </p:nvSpPr>
        <p:spPr>
          <a:xfrm>
            <a:off x="5821859" y="721453"/>
            <a:ext cx="478172" cy="3858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5" name="TextBox 4">
            <a:extLst>
              <a:ext uri="{FF2B5EF4-FFF2-40B4-BE49-F238E27FC236}">
                <a16:creationId xmlns:a16="http://schemas.microsoft.com/office/drawing/2014/main" id="{B42D2810-FB40-4134-9319-BF39A5858364}"/>
              </a:ext>
            </a:extLst>
          </p:cNvPr>
          <p:cNvSpPr txBox="1"/>
          <p:nvPr/>
        </p:nvSpPr>
        <p:spPr>
          <a:xfrm>
            <a:off x="7080106" y="645682"/>
            <a:ext cx="1345240" cy="923330"/>
          </a:xfrm>
          <a:prstGeom prst="rect">
            <a:avLst/>
          </a:prstGeom>
          <a:noFill/>
        </p:spPr>
        <p:txBody>
          <a:bodyPr wrap="square" rtlCol="0">
            <a:spAutoFit/>
          </a:bodyPr>
          <a:lstStyle/>
          <a:p>
            <a:r>
              <a:rPr lang="en-US" b="1" dirty="0"/>
              <a:t>Sunn</a:t>
            </a:r>
            <a:r>
              <a:rPr lang="en-US" dirty="0"/>
              <a:t>: </a:t>
            </a:r>
            <a:r>
              <a:rPr lang="en-US" dirty="0">
                <a:solidFill>
                  <a:schemeClr val="accent5"/>
                </a:solidFill>
              </a:rPr>
              <a:t>50%</a:t>
            </a:r>
          </a:p>
          <a:p>
            <a:r>
              <a:rPr lang="en-US" b="1" dirty="0"/>
              <a:t>Cloudy</a:t>
            </a:r>
            <a:r>
              <a:rPr lang="en-US" dirty="0"/>
              <a:t>: </a:t>
            </a:r>
            <a:r>
              <a:rPr lang="en-US" dirty="0">
                <a:solidFill>
                  <a:schemeClr val="accent2"/>
                </a:solidFill>
              </a:rPr>
              <a:t>25%</a:t>
            </a:r>
          </a:p>
          <a:p>
            <a:r>
              <a:rPr lang="en-US" b="1" dirty="0"/>
              <a:t>Windy</a:t>
            </a:r>
            <a:r>
              <a:rPr lang="en-US" dirty="0"/>
              <a:t>: </a:t>
            </a:r>
            <a:r>
              <a:rPr lang="en-US" dirty="0">
                <a:solidFill>
                  <a:schemeClr val="accent6"/>
                </a:solidFill>
              </a:rPr>
              <a:t>25%</a:t>
            </a:r>
          </a:p>
        </p:txBody>
      </p:sp>
      <p:sp>
        <p:nvSpPr>
          <p:cNvPr id="7" name="TextBox 6">
            <a:extLst>
              <a:ext uri="{FF2B5EF4-FFF2-40B4-BE49-F238E27FC236}">
                <a16:creationId xmlns:a16="http://schemas.microsoft.com/office/drawing/2014/main" id="{8285E031-EF52-E40F-3BF3-0D1DBCBB439B}"/>
              </a:ext>
            </a:extLst>
          </p:cNvPr>
          <p:cNvSpPr txBox="1"/>
          <p:nvPr/>
        </p:nvSpPr>
        <p:spPr>
          <a:xfrm>
            <a:off x="1283442" y="2399007"/>
            <a:ext cx="2631896" cy="369332"/>
          </a:xfrm>
          <a:prstGeom prst="rect">
            <a:avLst/>
          </a:prstGeom>
          <a:noFill/>
        </p:spPr>
        <p:txBody>
          <a:bodyPr wrap="square">
            <a:spAutoFit/>
          </a:bodyPr>
          <a:lstStyle/>
          <a:p>
            <a:r>
              <a:rPr lang="en-GB" dirty="0"/>
              <a:t>2. Build a tree structure.</a:t>
            </a:r>
            <a:endParaRPr lang="en-US" dirty="0"/>
          </a:p>
        </p:txBody>
      </p:sp>
      <p:sp>
        <p:nvSpPr>
          <p:cNvPr id="8" name="Rectangle 7">
            <a:extLst>
              <a:ext uri="{FF2B5EF4-FFF2-40B4-BE49-F238E27FC236}">
                <a16:creationId xmlns:a16="http://schemas.microsoft.com/office/drawing/2014/main" id="{A8442563-8A10-64C4-27AA-F6C824CC35B9}"/>
              </a:ext>
            </a:extLst>
          </p:cNvPr>
          <p:cNvSpPr/>
          <p:nvPr/>
        </p:nvSpPr>
        <p:spPr>
          <a:xfrm>
            <a:off x="4718809" y="1756658"/>
            <a:ext cx="1026251" cy="3858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Root</a:t>
            </a:r>
          </a:p>
        </p:txBody>
      </p:sp>
      <p:sp>
        <p:nvSpPr>
          <p:cNvPr id="9" name="Rectangle 8">
            <a:extLst>
              <a:ext uri="{FF2B5EF4-FFF2-40B4-BE49-F238E27FC236}">
                <a16:creationId xmlns:a16="http://schemas.microsoft.com/office/drawing/2014/main" id="{D7EC7BB6-A8AE-889A-DF38-BCF132A03538}"/>
              </a:ext>
            </a:extLst>
          </p:cNvPr>
          <p:cNvSpPr/>
          <p:nvPr/>
        </p:nvSpPr>
        <p:spPr>
          <a:xfrm>
            <a:off x="4092776" y="2497711"/>
            <a:ext cx="478172" cy="38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10" name="Rectangle 9">
            <a:extLst>
              <a:ext uri="{FF2B5EF4-FFF2-40B4-BE49-F238E27FC236}">
                <a16:creationId xmlns:a16="http://schemas.microsoft.com/office/drawing/2014/main" id="{065E40EA-4364-F5AA-25F4-C75593E32A38}"/>
              </a:ext>
            </a:extLst>
          </p:cNvPr>
          <p:cNvSpPr/>
          <p:nvPr/>
        </p:nvSpPr>
        <p:spPr>
          <a:xfrm>
            <a:off x="5876460" y="2497711"/>
            <a:ext cx="478172" cy="38589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AB9E5F4D-12A3-6964-1490-EA6063035E87}"/>
              </a:ext>
            </a:extLst>
          </p:cNvPr>
          <p:cNvSpPr/>
          <p:nvPr/>
        </p:nvSpPr>
        <p:spPr>
          <a:xfrm>
            <a:off x="5515834" y="3412111"/>
            <a:ext cx="478172" cy="38589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2" name="Rectangle 11">
            <a:extLst>
              <a:ext uri="{FF2B5EF4-FFF2-40B4-BE49-F238E27FC236}">
                <a16:creationId xmlns:a16="http://schemas.microsoft.com/office/drawing/2014/main" id="{11FEDF55-F827-0D8E-3E71-53F556F9267A}"/>
              </a:ext>
            </a:extLst>
          </p:cNvPr>
          <p:cNvSpPr/>
          <p:nvPr/>
        </p:nvSpPr>
        <p:spPr>
          <a:xfrm>
            <a:off x="6354632" y="3412111"/>
            <a:ext cx="478172" cy="3858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a:t>
            </a:r>
          </a:p>
        </p:txBody>
      </p:sp>
      <p:cxnSp>
        <p:nvCxnSpPr>
          <p:cNvPr id="14" name="Straight Arrow Connector 13">
            <a:extLst>
              <a:ext uri="{FF2B5EF4-FFF2-40B4-BE49-F238E27FC236}">
                <a16:creationId xmlns:a16="http://schemas.microsoft.com/office/drawing/2014/main" id="{C2D00B67-CC88-3555-9B48-7836D15173AE}"/>
              </a:ext>
            </a:extLst>
          </p:cNvPr>
          <p:cNvCxnSpPr>
            <a:stCxn id="8" idx="2"/>
            <a:endCxn id="9" idx="0"/>
          </p:cNvCxnSpPr>
          <p:nvPr/>
        </p:nvCxnSpPr>
        <p:spPr>
          <a:xfrm flipH="1">
            <a:off x="4331862" y="2142552"/>
            <a:ext cx="900073" cy="3551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5F2DED3-F4A4-6F95-EA56-2F21F631962E}"/>
              </a:ext>
            </a:extLst>
          </p:cNvPr>
          <p:cNvCxnSpPr>
            <a:stCxn id="8" idx="2"/>
            <a:endCxn id="10" idx="0"/>
          </p:cNvCxnSpPr>
          <p:nvPr/>
        </p:nvCxnSpPr>
        <p:spPr>
          <a:xfrm>
            <a:off x="5231935" y="2142552"/>
            <a:ext cx="883611" cy="3551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31EFEF5-13AF-46E5-98F2-D016FA755E39}"/>
              </a:ext>
            </a:extLst>
          </p:cNvPr>
          <p:cNvCxnSpPr>
            <a:stCxn id="10" idx="2"/>
            <a:endCxn id="11" idx="0"/>
          </p:cNvCxnSpPr>
          <p:nvPr/>
        </p:nvCxnSpPr>
        <p:spPr>
          <a:xfrm flipH="1">
            <a:off x="5754920" y="2883605"/>
            <a:ext cx="360626" cy="52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E7FDF6B-F7CB-8E46-B4CD-466C3A15D72C}"/>
              </a:ext>
            </a:extLst>
          </p:cNvPr>
          <p:cNvCxnSpPr>
            <a:cxnSpLocks/>
            <a:stCxn id="10" idx="2"/>
            <a:endCxn id="12" idx="0"/>
          </p:cNvCxnSpPr>
          <p:nvPr/>
        </p:nvCxnSpPr>
        <p:spPr>
          <a:xfrm>
            <a:off x="6115546" y="2883605"/>
            <a:ext cx="478172" cy="5285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3BAE48EC-FA14-363C-B4CC-7808B0F93774}"/>
              </a:ext>
            </a:extLst>
          </p:cNvPr>
          <p:cNvSpPr txBox="1"/>
          <p:nvPr/>
        </p:nvSpPr>
        <p:spPr>
          <a:xfrm>
            <a:off x="4417123" y="2001362"/>
            <a:ext cx="301686" cy="369332"/>
          </a:xfrm>
          <a:prstGeom prst="rect">
            <a:avLst/>
          </a:prstGeom>
          <a:noFill/>
        </p:spPr>
        <p:txBody>
          <a:bodyPr wrap="square" rtlCol="0">
            <a:spAutoFit/>
          </a:bodyPr>
          <a:lstStyle/>
          <a:p>
            <a:r>
              <a:rPr lang="en-US" b="1" dirty="0">
                <a:solidFill>
                  <a:srgbClr val="FF0000"/>
                </a:solidFill>
              </a:rPr>
              <a:t>0</a:t>
            </a:r>
          </a:p>
        </p:txBody>
      </p:sp>
      <p:sp>
        <p:nvSpPr>
          <p:cNvPr id="22" name="TextBox 21">
            <a:extLst>
              <a:ext uri="{FF2B5EF4-FFF2-40B4-BE49-F238E27FC236}">
                <a16:creationId xmlns:a16="http://schemas.microsoft.com/office/drawing/2014/main" id="{776788C9-2917-715F-DC81-209CFCC9CDDE}"/>
              </a:ext>
            </a:extLst>
          </p:cNvPr>
          <p:cNvSpPr txBox="1"/>
          <p:nvPr/>
        </p:nvSpPr>
        <p:spPr>
          <a:xfrm>
            <a:off x="6396284" y="2883605"/>
            <a:ext cx="301686" cy="369332"/>
          </a:xfrm>
          <a:prstGeom prst="rect">
            <a:avLst/>
          </a:prstGeom>
          <a:noFill/>
        </p:spPr>
        <p:txBody>
          <a:bodyPr wrap="square" rtlCol="0">
            <a:spAutoFit/>
          </a:bodyPr>
          <a:lstStyle/>
          <a:p>
            <a:r>
              <a:rPr lang="en-US" b="1" dirty="0">
                <a:solidFill>
                  <a:srgbClr val="FF0000"/>
                </a:solidFill>
              </a:rPr>
              <a:t>1</a:t>
            </a:r>
          </a:p>
        </p:txBody>
      </p:sp>
      <p:sp>
        <p:nvSpPr>
          <p:cNvPr id="23" name="TextBox 22">
            <a:extLst>
              <a:ext uri="{FF2B5EF4-FFF2-40B4-BE49-F238E27FC236}">
                <a16:creationId xmlns:a16="http://schemas.microsoft.com/office/drawing/2014/main" id="{3A86216E-A05A-B762-B0CC-B37CD1D38ED8}"/>
              </a:ext>
            </a:extLst>
          </p:cNvPr>
          <p:cNvSpPr txBox="1"/>
          <p:nvPr/>
        </p:nvSpPr>
        <p:spPr>
          <a:xfrm>
            <a:off x="5588652" y="2927513"/>
            <a:ext cx="301686" cy="369332"/>
          </a:xfrm>
          <a:prstGeom prst="rect">
            <a:avLst/>
          </a:prstGeom>
          <a:noFill/>
        </p:spPr>
        <p:txBody>
          <a:bodyPr wrap="square" rtlCol="0">
            <a:spAutoFit/>
          </a:bodyPr>
          <a:lstStyle/>
          <a:p>
            <a:r>
              <a:rPr lang="en-US" b="1" dirty="0">
                <a:solidFill>
                  <a:srgbClr val="FF0000"/>
                </a:solidFill>
              </a:rPr>
              <a:t>0</a:t>
            </a:r>
          </a:p>
        </p:txBody>
      </p:sp>
      <p:sp>
        <p:nvSpPr>
          <p:cNvPr id="24" name="TextBox 23">
            <a:extLst>
              <a:ext uri="{FF2B5EF4-FFF2-40B4-BE49-F238E27FC236}">
                <a16:creationId xmlns:a16="http://schemas.microsoft.com/office/drawing/2014/main" id="{D7330894-97E4-7260-73E4-C498350D0EE3}"/>
              </a:ext>
            </a:extLst>
          </p:cNvPr>
          <p:cNvSpPr txBox="1"/>
          <p:nvPr/>
        </p:nvSpPr>
        <p:spPr>
          <a:xfrm>
            <a:off x="5725617" y="2029675"/>
            <a:ext cx="301686" cy="369332"/>
          </a:xfrm>
          <a:prstGeom prst="rect">
            <a:avLst/>
          </a:prstGeom>
          <a:noFill/>
        </p:spPr>
        <p:txBody>
          <a:bodyPr wrap="square" rtlCol="0">
            <a:spAutoFit/>
          </a:bodyPr>
          <a:lstStyle/>
          <a:p>
            <a:r>
              <a:rPr lang="en-US" b="1" dirty="0">
                <a:solidFill>
                  <a:srgbClr val="FF0000"/>
                </a:solidFill>
              </a:rPr>
              <a:t>1</a:t>
            </a:r>
          </a:p>
        </p:txBody>
      </p:sp>
      <p:sp>
        <p:nvSpPr>
          <p:cNvPr id="25" name="TextBox 24">
            <a:extLst>
              <a:ext uri="{FF2B5EF4-FFF2-40B4-BE49-F238E27FC236}">
                <a16:creationId xmlns:a16="http://schemas.microsoft.com/office/drawing/2014/main" id="{4EF122CC-3D77-D0DE-AA0E-7F682D15FCCD}"/>
              </a:ext>
            </a:extLst>
          </p:cNvPr>
          <p:cNvSpPr txBox="1"/>
          <p:nvPr/>
        </p:nvSpPr>
        <p:spPr>
          <a:xfrm>
            <a:off x="1264042" y="735515"/>
            <a:ext cx="2631896" cy="923330"/>
          </a:xfrm>
          <a:prstGeom prst="rect">
            <a:avLst/>
          </a:prstGeom>
          <a:noFill/>
        </p:spPr>
        <p:txBody>
          <a:bodyPr wrap="square">
            <a:spAutoFit/>
          </a:bodyPr>
          <a:lstStyle/>
          <a:p>
            <a:r>
              <a:rPr lang="en-GB" dirty="0"/>
              <a:t>1. Sort the weather in order of decreasing frequency.</a:t>
            </a:r>
            <a:endParaRPr lang="en-US" dirty="0"/>
          </a:p>
        </p:txBody>
      </p:sp>
      <p:sp>
        <p:nvSpPr>
          <p:cNvPr id="26" name="TextBox 25">
            <a:extLst>
              <a:ext uri="{FF2B5EF4-FFF2-40B4-BE49-F238E27FC236}">
                <a16:creationId xmlns:a16="http://schemas.microsoft.com/office/drawing/2014/main" id="{43900D36-3196-B4C7-282C-B916A9EC1358}"/>
              </a:ext>
            </a:extLst>
          </p:cNvPr>
          <p:cNvSpPr txBox="1"/>
          <p:nvPr/>
        </p:nvSpPr>
        <p:spPr>
          <a:xfrm>
            <a:off x="1283442" y="4089662"/>
            <a:ext cx="2631896" cy="646331"/>
          </a:xfrm>
          <a:prstGeom prst="rect">
            <a:avLst/>
          </a:prstGeom>
          <a:noFill/>
        </p:spPr>
        <p:txBody>
          <a:bodyPr wrap="square">
            <a:spAutoFit/>
          </a:bodyPr>
          <a:lstStyle/>
          <a:p>
            <a:r>
              <a:rPr lang="en-GB" dirty="0"/>
              <a:t>3. Traverse from root to each weather </a:t>
            </a:r>
            <a:endParaRPr lang="en-US" dirty="0"/>
          </a:p>
        </p:txBody>
      </p:sp>
      <p:sp>
        <p:nvSpPr>
          <p:cNvPr id="27" name="Rectangle 26">
            <a:extLst>
              <a:ext uri="{FF2B5EF4-FFF2-40B4-BE49-F238E27FC236}">
                <a16:creationId xmlns:a16="http://schemas.microsoft.com/office/drawing/2014/main" id="{DD9853B7-5F8D-FE22-D10C-0B0FA1BB4030}"/>
              </a:ext>
            </a:extLst>
          </p:cNvPr>
          <p:cNvSpPr/>
          <p:nvPr/>
        </p:nvSpPr>
        <p:spPr>
          <a:xfrm>
            <a:off x="4310371" y="4288390"/>
            <a:ext cx="692090" cy="38589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 (</a:t>
            </a:r>
            <a:r>
              <a:rPr lang="en-US" dirty="0">
                <a:solidFill>
                  <a:srgbClr val="FF0000"/>
                </a:solidFill>
              </a:rPr>
              <a:t>0</a:t>
            </a:r>
            <a:r>
              <a:rPr lang="en-US" dirty="0"/>
              <a:t>)</a:t>
            </a:r>
          </a:p>
        </p:txBody>
      </p:sp>
      <p:sp>
        <p:nvSpPr>
          <p:cNvPr id="28" name="Rectangle 27">
            <a:extLst>
              <a:ext uri="{FF2B5EF4-FFF2-40B4-BE49-F238E27FC236}">
                <a16:creationId xmlns:a16="http://schemas.microsoft.com/office/drawing/2014/main" id="{BEE6EB8A-8ACE-3BD0-65F6-BE063EEC0FC8}"/>
              </a:ext>
            </a:extLst>
          </p:cNvPr>
          <p:cNvSpPr/>
          <p:nvPr/>
        </p:nvSpPr>
        <p:spPr>
          <a:xfrm>
            <a:off x="5738161" y="4288390"/>
            <a:ext cx="757540" cy="385894"/>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 (10)</a:t>
            </a:r>
          </a:p>
        </p:txBody>
      </p:sp>
      <p:sp>
        <p:nvSpPr>
          <p:cNvPr id="29" name="Rectangle 28">
            <a:extLst>
              <a:ext uri="{FF2B5EF4-FFF2-40B4-BE49-F238E27FC236}">
                <a16:creationId xmlns:a16="http://schemas.microsoft.com/office/drawing/2014/main" id="{C74942E8-7133-1B6B-F917-E5F22C534D0D}"/>
              </a:ext>
            </a:extLst>
          </p:cNvPr>
          <p:cNvSpPr/>
          <p:nvPr/>
        </p:nvSpPr>
        <p:spPr>
          <a:xfrm>
            <a:off x="7177004" y="4288390"/>
            <a:ext cx="918796" cy="385894"/>
          </a:xfrm>
          <a:prstGeom prst="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W (11)</a:t>
            </a:r>
          </a:p>
        </p:txBody>
      </p:sp>
      <p:sp>
        <p:nvSpPr>
          <p:cNvPr id="32" name="TextBox 31">
            <a:extLst>
              <a:ext uri="{FF2B5EF4-FFF2-40B4-BE49-F238E27FC236}">
                <a16:creationId xmlns:a16="http://schemas.microsoft.com/office/drawing/2014/main" id="{57F1B27A-0DBF-C994-4D32-B5717DD816B6}"/>
              </a:ext>
            </a:extLst>
          </p:cNvPr>
          <p:cNvSpPr txBox="1"/>
          <p:nvPr/>
        </p:nvSpPr>
        <p:spPr>
          <a:xfrm>
            <a:off x="1237636" y="5273633"/>
            <a:ext cx="9034567"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4</a:t>
            </a:r>
            <a:r>
              <a:rPr lang="en-US" b="1" dirty="0"/>
              <a:t>: </a:t>
            </a:r>
            <a:r>
              <a:rPr lang="en-US" dirty="0"/>
              <a:t>Bits Needed 100 Days = </a:t>
            </a:r>
            <a:r>
              <a:rPr lang="en-US" b="1" dirty="0">
                <a:solidFill>
                  <a:schemeClr val="accent1"/>
                </a:solidFill>
              </a:rPr>
              <a:t>50</a:t>
            </a:r>
            <a:r>
              <a:rPr lang="en-US" dirty="0"/>
              <a:t>*1+</a:t>
            </a:r>
            <a:r>
              <a:rPr lang="en-US" b="1" dirty="0">
                <a:solidFill>
                  <a:schemeClr val="accent2"/>
                </a:solidFill>
              </a:rPr>
              <a:t>25</a:t>
            </a:r>
            <a:r>
              <a:rPr lang="en-US" dirty="0"/>
              <a:t>*2+</a:t>
            </a:r>
            <a:r>
              <a:rPr lang="en-US" b="1" dirty="0">
                <a:solidFill>
                  <a:schemeClr val="accent6"/>
                </a:solidFill>
              </a:rPr>
              <a:t>25</a:t>
            </a:r>
            <a:r>
              <a:rPr lang="en-US" dirty="0"/>
              <a:t>*2 =100 (average bit 100 bits/100 day =</a:t>
            </a:r>
            <a:r>
              <a:rPr lang="en-US" dirty="0">
                <a:solidFill>
                  <a:srgbClr val="FF0000"/>
                </a:solidFill>
              </a:rPr>
              <a:t>1 bit per day</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dirty="0"/>
          </a:p>
        </p:txBody>
      </p:sp>
      <p:sp>
        <p:nvSpPr>
          <p:cNvPr id="35" name="TextBox 34">
            <a:extLst>
              <a:ext uri="{FF2B5EF4-FFF2-40B4-BE49-F238E27FC236}">
                <a16:creationId xmlns:a16="http://schemas.microsoft.com/office/drawing/2014/main" id="{ACC4C347-41FA-EB5F-CC9A-AC24EA1AB651}"/>
              </a:ext>
            </a:extLst>
          </p:cNvPr>
          <p:cNvSpPr txBox="1"/>
          <p:nvPr/>
        </p:nvSpPr>
        <p:spPr>
          <a:xfrm>
            <a:off x="983815" y="5894843"/>
            <a:ext cx="10632431" cy="369332"/>
          </a:xfrm>
          <a:prstGeom prst="rect">
            <a:avLst/>
          </a:prstGeom>
          <a:noFill/>
        </p:spPr>
        <p:txBody>
          <a:bodyPr wrap="square">
            <a:spAutoFit/>
          </a:bodyPr>
          <a:lstStyle/>
          <a:p>
            <a:pPr lvl="0" algn="ctr">
              <a:defRPr/>
            </a:pPr>
            <a:r>
              <a:rPr lang="en-US" b="1" dirty="0"/>
              <a:t>Entropy: Average </a:t>
            </a:r>
            <a:r>
              <a:rPr lang="en-US" dirty="0"/>
              <a:t>Bits Needed 100 Days = </a:t>
            </a:r>
            <a:r>
              <a:rPr lang="en-US" b="1" dirty="0">
                <a:solidFill>
                  <a:schemeClr val="accent1"/>
                </a:solidFill>
              </a:rPr>
              <a:t>0.50</a:t>
            </a:r>
            <a:r>
              <a:rPr lang="en-US" dirty="0"/>
              <a:t>*(log 1/</a:t>
            </a:r>
            <a:r>
              <a:rPr lang="en-US" b="1" dirty="0">
                <a:solidFill>
                  <a:schemeClr val="accent5"/>
                </a:solidFill>
              </a:rPr>
              <a:t>0.5</a:t>
            </a:r>
            <a:r>
              <a:rPr lang="en-US" dirty="0">
                <a:solidFill>
                  <a:srgbClr val="0000FF"/>
                </a:solidFill>
              </a:rPr>
              <a:t>) </a:t>
            </a:r>
            <a:r>
              <a:rPr lang="en-US" dirty="0"/>
              <a:t>+</a:t>
            </a:r>
            <a:r>
              <a:rPr lang="en-US" b="1" dirty="0">
                <a:solidFill>
                  <a:schemeClr val="accent2"/>
                </a:solidFill>
              </a:rPr>
              <a:t>0.25</a:t>
            </a:r>
            <a:r>
              <a:rPr lang="en-US" dirty="0"/>
              <a:t>* (log 1/</a:t>
            </a:r>
            <a:r>
              <a:rPr lang="en-US" b="1" dirty="0">
                <a:solidFill>
                  <a:schemeClr val="accent2"/>
                </a:solidFill>
              </a:rPr>
              <a:t>0.25</a:t>
            </a:r>
            <a:r>
              <a:rPr lang="en-US" dirty="0"/>
              <a:t>)+</a:t>
            </a:r>
            <a:r>
              <a:rPr lang="en-US" b="1" dirty="0">
                <a:solidFill>
                  <a:schemeClr val="accent6"/>
                </a:solidFill>
              </a:rPr>
              <a:t>0.25</a:t>
            </a:r>
            <a:r>
              <a:rPr lang="en-US" dirty="0"/>
              <a:t>*(log 1/</a:t>
            </a:r>
            <a:r>
              <a:rPr lang="en-US" b="1" dirty="0">
                <a:solidFill>
                  <a:schemeClr val="accent6"/>
                </a:solidFill>
              </a:rPr>
              <a:t>0.25</a:t>
            </a:r>
            <a:r>
              <a:rPr lang="en-US" dirty="0"/>
              <a:t>) =</a:t>
            </a:r>
            <a:r>
              <a:rPr lang="en-US" dirty="0">
                <a:solidFill>
                  <a:srgbClr val="FF0000"/>
                </a:solidFill>
              </a:rPr>
              <a:t> 1 bit per day</a:t>
            </a:r>
            <a:endParaRPr lang="en-US" dirty="0"/>
          </a:p>
        </p:txBody>
      </p:sp>
    </p:spTree>
    <p:extLst>
      <p:ext uri="{BB962C8B-B14F-4D97-AF65-F5344CB8AC3E}">
        <p14:creationId xmlns:p14="http://schemas.microsoft.com/office/powerpoint/2010/main" val="377970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C9D5B-DB4D-0643-1467-4C312E58C09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9E384C-5E82-114F-F713-B73A92B6F546}"/>
              </a:ext>
            </a:extLst>
          </p:cNvPr>
          <p:cNvSpPr>
            <a:spLocks noGrp="1"/>
          </p:cNvSpPr>
          <p:nvPr>
            <p:ph type="title"/>
          </p:nvPr>
        </p:nvSpPr>
        <p:spPr/>
        <p:txBody>
          <a:bodyPr/>
          <a:lstStyle/>
          <a:p>
            <a:r>
              <a:rPr lang="en-US" dirty="0"/>
              <a:t>Example 2: Entropy (In ML) for Measuring a model’s Confidence</a:t>
            </a:r>
          </a:p>
        </p:txBody>
      </p:sp>
      <p:sp>
        <p:nvSpPr>
          <p:cNvPr id="5" name="Text Placeholder 4">
            <a:extLst>
              <a:ext uri="{FF2B5EF4-FFF2-40B4-BE49-F238E27FC236}">
                <a16:creationId xmlns:a16="http://schemas.microsoft.com/office/drawing/2014/main" id="{631964EB-4086-3321-272A-BFC344DA889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389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AD4ED-DC94-C0AF-6A84-DDFC5879D74A}"/>
              </a:ext>
            </a:extLst>
          </p:cNvPr>
          <p:cNvSpPr>
            <a:spLocks noGrp="1"/>
          </p:cNvSpPr>
          <p:nvPr>
            <p:ph type="title"/>
          </p:nvPr>
        </p:nvSpPr>
        <p:spPr/>
        <p:txBody>
          <a:bodyPr/>
          <a:lstStyle/>
          <a:p>
            <a:r>
              <a:rPr lang="en-US" dirty="0"/>
              <a:t>Measure a model’s confidence</a:t>
            </a:r>
            <a:br>
              <a:rPr lang="en-US" dirty="0"/>
            </a:br>
            <a:r>
              <a:rPr lang="en-US" dirty="0"/>
              <a:t>using entropy </a:t>
            </a:r>
          </a:p>
        </p:txBody>
      </p:sp>
      <p:sp>
        <p:nvSpPr>
          <p:cNvPr id="3" name="Content Placeholder 2">
            <a:extLst>
              <a:ext uri="{FF2B5EF4-FFF2-40B4-BE49-F238E27FC236}">
                <a16:creationId xmlns:a16="http://schemas.microsoft.com/office/drawing/2014/main" id="{D29E05CE-0409-6D8A-C49E-C9BE2E2F0CF5}"/>
              </a:ext>
            </a:extLst>
          </p:cNvPr>
          <p:cNvSpPr>
            <a:spLocks noGrp="1"/>
          </p:cNvSpPr>
          <p:nvPr>
            <p:ph idx="1"/>
          </p:nvPr>
        </p:nvSpPr>
        <p:spPr>
          <a:xfrm>
            <a:off x="838199" y="1825626"/>
            <a:ext cx="5257801" cy="4474506"/>
          </a:xfrm>
        </p:spPr>
        <p:txBody>
          <a:bodyPr>
            <a:normAutofit/>
          </a:bodyPr>
          <a:lstStyle/>
          <a:p>
            <a:r>
              <a:rPr lang="pt-BR" dirty="0"/>
              <a:t>Iris dataset with 3 classes [Setosa, Versicolor, Virginica]</a:t>
            </a:r>
          </a:p>
          <a:p>
            <a:r>
              <a:rPr lang="pt-BR" dirty="0"/>
              <a:t>The model is a random variable</a:t>
            </a:r>
          </a:p>
          <a:p>
            <a:pPr lvl="1"/>
            <a:r>
              <a:rPr lang="pt-BR" dirty="0"/>
              <a:t>with or without training</a:t>
            </a:r>
          </a:p>
          <a:p>
            <a:r>
              <a:rPr lang="pt-BR" dirty="0"/>
              <a:t>Model prediction results:</a:t>
            </a:r>
          </a:p>
          <a:p>
            <a:pPr lvl="1"/>
            <a:r>
              <a:rPr lang="en-GB" dirty="0"/>
              <a:t>Prediction case 1 : [0.33, 0.33, 0.33] → </a:t>
            </a:r>
            <a:r>
              <a:rPr lang="en-GB" dirty="0">
                <a:solidFill>
                  <a:srgbClr val="FF0000"/>
                </a:solidFill>
              </a:rPr>
              <a:t>High</a:t>
            </a:r>
            <a:r>
              <a:rPr lang="en-GB" dirty="0"/>
              <a:t> entropy → </a:t>
            </a:r>
            <a:r>
              <a:rPr lang="en-GB" dirty="0">
                <a:solidFill>
                  <a:srgbClr val="FF0000"/>
                </a:solidFill>
              </a:rPr>
              <a:t>High</a:t>
            </a:r>
            <a:r>
              <a:rPr lang="en-GB" dirty="0"/>
              <a:t> uncertainty → confidence is low</a:t>
            </a:r>
          </a:p>
          <a:p>
            <a:pPr lvl="1"/>
            <a:r>
              <a:rPr lang="en-GB" dirty="0"/>
              <a:t>Prediction case 2: [0.8, 0.1, 0.1] → </a:t>
            </a:r>
            <a:r>
              <a:rPr lang="en-GB" dirty="0">
                <a:solidFill>
                  <a:schemeClr val="accent5"/>
                </a:solidFill>
              </a:rPr>
              <a:t>Low</a:t>
            </a:r>
            <a:r>
              <a:rPr lang="en-GB" dirty="0"/>
              <a:t> entropy → </a:t>
            </a:r>
            <a:r>
              <a:rPr lang="en-GB" dirty="0">
                <a:solidFill>
                  <a:schemeClr val="accent5"/>
                </a:solidFill>
              </a:rPr>
              <a:t>Low</a:t>
            </a:r>
            <a:r>
              <a:rPr lang="en-GB" dirty="0"/>
              <a:t> uncertainty → </a:t>
            </a:r>
            <a:r>
              <a:rPr lang="en-US" dirty="0"/>
              <a:t>confidence</a:t>
            </a:r>
            <a:r>
              <a:rPr lang="en-GB" dirty="0"/>
              <a:t> is higher</a:t>
            </a:r>
          </a:p>
          <a:p>
            <a:pPr lvl="1"/>
            <a:endParaRPr lang="en-GB" dirty="0"/>
          </a:p>
          <a:p>
            <a:pPr marL="0" indent="0">
              <a:buNone/>
            </a:pPr>
            <a:endParaRPr lang="en-US" dirty="0"/>
          </a:p>
        </p:txBody>
      </p:sp>
      <p:pic>
        <p:nvPicPr>
          <p:cNvPr id="4" name="Picture 3">
            <a:extLst>
              <a:ext uri="{FF2B5EF4-FFF2-40B4-BE49-F238E27FC236}">
                <a16:creationId xmlns:a16="http://schemas.microsoft.com/office/drawing/2014/main" id="{A5A18B8E-196F-4DB7-406C-5BD0CAADA528}"/>
              </a:ext>
            </a:extLst>
          </p:cNvPr>
          <p:cNvPicPr>
            <a:picLocks noChangeAspect="1"/>
          </p:cNvPicPr>
          <p:nvPr/>
        </p:nvPicPr>
        <p:blipFill>
          <a:blip r:embed="rId3"/>
          <a:stretch>
            <a:fillRect/>
          </a:stretch>
        </p:blipFill>
        <p:spPr>
          <a:xfrm>
            <a:off x="6617561" y="4053924"/>
            <a:ext cx="4523673" cy="1818412"/>
          </a:xfrm>
          <a:prstGeom prst="rect">
            <a:avLst/>
          </a:prstGeom>
        </p:spPr>
      </p:pic>
      <p:pic>
        <p:nvPicPr>
          <p:cNvPr id="4098" name="Picture 2">
            <a:extLst>
              <a:ext uri="{FF2B5EF4-FFF2-40B4-BE49-F238E27FC236}">
                <a16:creationId xmlns:a16="http://schemas.microsoft.com/office/drawing/2014/main" id="{5EB3E601-AABF-BAEA-EC0E-758A2EBC16B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8120" y="1321786"/>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a:extLst>
              <a:ext uri="{FF2B5EF4-FFF2-40B4-BE49-F238E27FC236}">
                <a16:creationId xmlns:a16="http://schemas.microsoft.com/office/drawing/2014/main" id="{71B1AAE0-F1CE-5A76-72E2-C8C7B74CFEB3}"/>
              </a:ext>
            </a:extLst>
          </p:cNvPr>
          <p:cNvCxnSpPr/>
          <p:nvPr/>
        </p:nvCxnSpPr>
        <p:spPr>
          <a:xfrm flipH="1">
            <a:off x="7477178" y="3623006"/>
            <a:ext cx="792480" cy="522514"/>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BF05EFE3-4D0C-0E84-52A7-16EBC36D3905}"/>
              </a:ext>
            </a:extLst>
          </p:cNvPr>
          <p:cNvCxnSpPr>
            <a:stCxn id="4098" idx="2"/>
          </p:cNvCxnSpPr>
          <p:nvPr/>
        </p:nvCxnSpPr>
        <p:spPr>
          <a:xfrm>
            <a:off x="8943360" y="3701383"/>
            <a:ext cx="0" cy="4876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a:extLst>
              <a:ext uri="{FF2B5EF4-FFF2-40B4-BE49-F238E27FC236}">
                <a16:creationId xmlns:a16="http://schemas.microsoft.com/office/drawing/2014/main" id="{155677C2-BDB7-D360-9C93-0DFD19FA96D0}"/>
              </a:ext>
            </a:extLst>
          </p:cNvPr>
          <p:cNvCxnSpPr/>
          <p:nvPr/>
        </p:nvCxnSpPr>
        <p:spPr>
          <a:xfrm>
            <a:off x="9593361" y="3701383"/>
            <a:ext cx="801188" cy="44413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4" name="TextBox 13">
            <a:extLst>
              <a:ext uri="{FF2B5EF4-FFF2-40B4-BE49-F238E27FC236}">
                <a16:creationId xmlns:a16="http://schemas.microsoft.com/office/drawing/2014/main" id="{0464041F-218E-B264-B824-B359DE191889}"/>
              </a:ext>
            </a:extLst>
          </p:cNvPr>
          <p:cNvSpPr txBox="1"/>
          <p:nvPr/>
        </p:nvSpPr>
        <p:spPr>
          <a:xfrm>
            <a:off x="838199" y="6223805"/>
            <a:ext cx="10824596" cy="369332"/>
          </a:xfrm>
          <a:prstGeom prst="rect">
            <a:avLst/>
          </a:prstGeom>
          <a:noFill/>
        </p:spPr>
        <p:txBody>
          <a:bodyPr wrap="square">
            <a:spAutoFit/>
          </a:bodyPr>
          <a:lstStyle/>
          <a:p>
            <a:r>
              <a:rPr lang="en-GB" dirty="0">
                <a:solidFill>
                  <a:srgbClr val="FF0000"/>
                </a:solidFill>
              </a:rPr>
              <a:t>Takeaway</a:t>
            </a:r>
            <a:r>
              <a:rPr lang="en-GB" dirty="0"/>
              <a:t>: A trained model should produce </a:t>
            </a:r>
            <a:r>
              <a:rPr lang="en-GB" dirty="0">
                <a:solidFill>
                  <a:srgbClr val="FF0000"/>
                </a:solidFill>
              </a:rPr>
              <a:t>low-entropy</a:t>
            </a:r>
            <a:r>
              <a:rPr lang="en-GB" dirty="0"/>
              <a:t> outputs (e.g., [0.8, 0.1, 0.1]) for accurate classification.</a:t>
            </a:r>
          </a:p>
        </p:txBody>
      </p:sp>
      <p:sp>
        <p:nvSpPr>
          <p:cNvPr id="16" name="TextBox 15">
            <a:extLst>
              <a:ext uri="{FF2B5EF4-FFF2-40B4-BE49-F238E27FC236}">
                <a16:creationId xmlns:a16="http://schemas.microsoft.com/office/drawing/2014/main" id="{0A81282A-53A6-183B-EA77-1F958018F632}"/>
              </a:ext>
            </a:extLst>
          </p:cNvPr>
          <p:cNvSpPr txBox="1"/>
          <p:nvPr/>
        </p:nvSpPr>
        <p:spPr>
          <a:xfrm>
            <a:off x="5949912" y="3767257"/>
            <a:ext cx="5063527" cy="369332"/>
          </a:xfrm>
          <a:prstGeom prst="rect">
            <a:avLst/>
          </a:prstGeom>
          <a:noFill/>
        </p:spPr>
        <p:txBody>
          <a:bodyPr wrap="square">
            <a:spAutoFit/>
          </a:bodyPr>
          <a:lstStyle/>
          <a:p>
            <a:r>
              <a:rPr lang="en-GB" dirty="0"/>
              <a:t>Prediction case 2: </a:t>
            </a:r>
            <a:r>
              <a:rPr lang="en-GB" dirty="0">
                <a:solidFill>
                  <a:srgbClr val="7030A0"/>
                </a:solidFill>
              </a:rPr>
              <a:t>[</a:t>
            </a:r>
            <a:r>
              <a:rPr lang="en-GB" b="1" dirty="0">
                <a:solidFill>
                  <a:srgbClr val="FF0000"/>
                </a:solidFill>
              </a:rPr>
              <a:t>0.8, 	</a:t>
            </a:r>
            <a:r>
              <a:rPr lang="en-GB" dirty="0">
                <a:solidFill>
                  <a:srgbClr val="7030A0"/>
                </a:solidFill>
              </a:rPr>
              <a:t>0.1,	 0.1] </a:t>
            </a:r>
            <a:endParaRPr lang="en-US" dirty="0">
              <a:solidFill>
                <a:srgbClr val="7030A0"/>
              </a:solidFill>
            </a:endParaRPr>
          </a:p>
        </p:txBody>
      </p:sp>
      <p:sp>
        <p:nvSpPr>
          <p:cNvPr id="17" name="Rectangle 16">
            <a:extLst>
              <a:ext uri="{FF2B5EF4-FFF2-40B4-BE49-F238E27FC236}">
                <a16:creationId xmlns:a16="http://schemas.microsoft.com/office/drawing/2014/main" id="{F36257D6-57AB-A3EC-ED72-1A31E8F98B36}"/>
              </a:ext>
            </a:extLst>
          </p:cNvPr>
          <p:cNvSpPr/>
          <p:nvPr/>
        </p:nvSpPr>
        <p:spPr>
          <a:xfrm>
            <a:off x="6705600" y="4145520"/>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29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CECFEC2-D559-CD8A-FE7A-3EE394DB4640}"/>
              </a:ext>
            </a:extLst>
          </p:cNvPr>
          <p:cNvPicPr>
            <a:picLocks noChangeAspect="1"/>
          </p:cNvPicPr>
          <p:nvPr/>
        </p:nvPicPr>
        <p:blipFill>
          <a:blip r:embed="rId2"/>
          <a:stretch>
            <a:fillRect/>
          </a:stretch>
        </p:blipFill>
        <p:spPr>
          <a:xfrm>
            <a:off x="4931687" y="4808917"/>
            <a:ext cx="4523673" cy="1818412"/>
          </a:xfrm>
          <a:prstGeom prst="rect">
            <a:avLst/>
          </a:prstGeom>
        </p:spPr>
      </p:pic>
      <p:pic>
        <p:nvPicPr>
          <p:cNvPr id="8" name="Picture 2">
            <a:extLst>
              <a:ext uri="{FF2B5EF4-FFF2-40B4-BE49-F238E27FC236}">
                <a16:creationId xmlns:a16="http://schemas.microsoft.com/office/drawing/2014/main" id="{F87158B2-B60C-8829-F52D-F9D9F89A765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573" y="184038"/>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79E005F0-6537-ED18-91C5-FC357B37BA26}"/>
              </a:ext>
            </a:extLst>
          </p:cNvPr>
          <p:cNvCxnSpPr>
            <a:cxnSpLocks/>
          </p:cNvCxnSpPr>
          <p:nvPr/>
        </p:nvCxnSpPr>
        <p:spPr>
          <a:xfrm flipH="1">
            <a:off x="5878272" y="2485258"/>
            <a:ext cx="722839" cy="9398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45AFC310-57FF-E92E-7125-C3285FEA0A94}"/>
              </a:ext>
            </a:extLst>
          </p:cNvPr>
          <p:cNvCxnSpPr>
            <a:cxnSpLocks/>
            <a:stCxn id="8" idx="2"/>
          </p:cNvCxnSpPr>
          <p:nvPr/>
        </p:nvCxnSpPr>
        <p:spPr>
          <a:xfrm>
            <a:off x="7274813" y="2563635"/>
            <a:ext cx="0" cy="861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97C57C21-7913-8FD2-0D5D-EAC18C68769F}"/>
              </a:ext>
            </a:extLst>
          </p:cNvPr>
          <p:cNvCxnSpPr>
            <a:cxnSpLocks/>
          </p:cNvCxnSpPr>
          <p:nvPr/>
        </p:nvCxnSpPr>
        <p:spPr>
          <a:xfrm>
            <a:off x="7924814" y="2563635"/>
            <a:ext cx="644282" cy="9061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A61B0243-4A3E-742F-1F2F-3BBE083F16C8}"/>
              </a:ext>
            </a:extLst>
          </p:cNvPr>
          <p:cNvSpPr txBox="1"/>
          <p:nvPr/>
        </p:nvSpPr>
        <p:spPr>
          <a:xfrm>
            <a:off x="4572001" y="4268026"/>
            <a:ext cx="5140869" cy="461665"/>
          </a:xfrm>
          <a:prstGeom prst="rect">
            <a:avLst/>
          </a:prstGeom>
          <a:noFill/>
        </p:spPr>
        <p:txBody>
          <a:bodyPr wrap="square">
            <a:spAutoFit/>
          </a:bodyPr>
          <a:lstStyle/>
          <a:p>
            <a:r>
              <a:rPr lang="en-GB" sz="2400" b="1" dirty="0">
                <a:solidFill>
                  <a:srgbClr val="7030A0"/>
                </a:solidFill>
              </a:rPr>
              <a:t>sum</a:t>
            </a:r>
            <a:r>
              <a:rPr lang="en-GB" sz="2400" dirty="0">
                <a:solidFill>
                  <a:srgbClr val="7030A0"/>
                </a:solidFill>
              </a:rPr>
              <a:t>([</a:t>
            </a:r>
            <a:r>
              <a:rPr lang="en-GB" sz="2400" b="1" dirty="0">
                <a:solidFill>
                  <a:srgbClr val="FF0000"/>
                </a:solidFill>
              </a:rPr>
              <a:t>0.8, 	    </a:t>
            </a:r>
            <a:r>
              <a:rPr lang="en-GB" sz="2400" dirty="0">
                <a:solidFill>
                  <a:srgbClr val="7030A0"/>
                </a:solidFill>
              </a:rPr>
              <a:t>0.1,		 0.1])=</a:t>
            </a:r>
            <a:r>
              <a:rPr lang="en-GB" sz="2400" b="1" dirty="0">
                <a:solidFill>
                  <a:srgbClr val="FF0000"/>
                </a:solidFill>
              </a:rPr>
              <a:t>1 </a:t>
            </a:r>
            <a:endParaRPr lang="en-US" sz="2400" b="1" dirty="0">
              <a:solidFill>
                <a:srgbClr val="FF0000"/>
              </a:solidFill>
            </a:endParaRPr>
          </a:p>
        </p:txBody>
      </p:sp>
      <p:sp>
        <p:nvSpPr>
          <p:cNvPr id="13" name="Rectangle 12">
            <a:extLst>
              <a:ext uri="{FF2B5EF4-FFF2-40B4-BE49-F238E27FC236}">
                <a16:creationId xmlns:a16="http://schemas.microsoft.com/office/drawing/2014/main" id="{F12B9F95-4040-C4B4-2D08-341471D152E1}"/>
              </a:ext>
            </a:extLst>
          </p:cNvPr>
          <p:cNvSpPr/>
          <p:nvPr/>
        </p:nvSpPr>
        <p:spPr>
          <a:xfrm>
            <a:off x="5019726" y="4900513"/>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F524A50E-B6B1-4564-FC4A-D0F0AF9DEAE1}"/>
              </a:ext>
            </a:extLst>
          </p:cNvPr>
          <p:cNvSpPr txBox="1"/>
          <p:nvPr/>
        </p:nvSpPr>
        <p:spPr>
          <a:xfrm>
            <a:off x="5496560" y="2790428"/>
            <a:ext cx="3889987" cy="369332"/>
          </a:xfrm>
          <a:prstGeom prst="rect">
            <a:avLst/>
          </a:prstGeom>
          <a:noFill/>
        </p:spPr>
        <p:txBody>
          <a:bodyPr wrap="square">
            <a:spAutoFit/>
          </a:bodyPr>
          <a:lstStyle/>
          <a:p>
            <a:r>
              <a:rPr lang="en-GB" dirty="0">
                <a:solidFill>
                  <a:srgbClr val="7030A0"/>
                </a:solidFill>
              </a:rPr>
              <a:t>z= [</a:t>
            </a:r>
            <a:r>
              <a:rPr lang="en-GB" dirty="0">
                <a:solidFill>
                  <a:srgbClr val="FF0000"/>
                </a:solidFill>
              </a:rPr>
              <a:t>3.1</a:t>
            </a:r>
            <a:r>
              <a:rPr lang="en-GB" b="1" dirty="0">
                <a:solidFill>
                  <a:srgbClr val="FF0000"/>
                </a:solidFill>
              </a:rPr>
              <a:t> 		</a:t>
            </a:r>
            <a:r>
              <a:rPr lang="en-GB" dirty="0">
                <a:solidFill>
                  <a:srgbClr val="7030A0"/>
                </a:solidFill>
              </a:rPr>
              <a:t>1.01	1.01] </a:t>
            </a:r>
            <a:endParaRPr lang="en-US" dirty="0">
              <a:solidFill>
                <a:srgbClr val="7030A0"/>
              </a:solidFill>
            </a:endParaRPr>
          </a:p>
        </p:txBody>
      </p:sp>
      <p:sp>
        <p:nvSpPr>
          <p:cNvPr id="22" name="Rectangle 21">
            <a:extLst>
              <a:ext uri="{FF2B5EF4-FFF2-40B4-BE49-F238E27FC236}">
                <a16:creationId xmlns:a16="http://schemas.microsoft.com/office/drawing/2014/main" id="{409C95CB-251D-8040-932B-CB0E369B0E52}"/>
              </a:ext>
            </a:extLst>
          </p:cNvPr>
          <p:cNvSpPr/>
          <p:nvPr/>
        </p:nvSpPr>
        <p:spPr>
          <a:xfrm>
            <a:off x="5003496" y="3425138"/>
            <a:ext cx="4296586" cy="620787"/>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9322C54D-BF5F-7B63-ED43-EB37CF2D47F7}"/>
              </a:ext>
            </a:extLst>
          </p:cNvPr>
          <p:cNvPicPr>
            <a:picLocks noChangeAspect="1"/>
          </p:cNvPicPr>
          <p:nvPr/>
        </p:nvPicPr>
        <p:blipFill>
          <a:blip r:embed="rId4"/>
          <a:srcRect l="4051" r="13494"/>
          <a:stretch/>
        </p:blipFill>
        <p:spPr>
          <a:xfrm>
            <a:off x="9631762" y="3128481"/>
            <a:ext cx="2309920" cy="1252259"/>
          </a:xfrm>
          <a:prstGeom prst="rect">
            <a:avLst/>
          </a:prstGeom>
        </p:spPr>
      </p:pic>
      <p:sp>
        <p:nvSpPr>
          <p:cNvPr id="27" name="TextBox 26">
            <a:extLst>
              <a:ext uri="{FF2B5EF4-FFF2-40B4-BE49-F238E27FC236}">
                <a16:creationId xmlns:a16="http://schemas.microsoft.com/office/drawing/2014/main" id="{335FBF8C-EC4C-2B92-7B7D-4877108259FF}"/>
              </a:ext>
            </a:extLst>
          </p:cNvPr>
          <p:cNvSpPr txBox="1"/>
          <p:nvPr/>
        </p:nvSpPr>
        <p:spPr>
          <a:xfrm>
            <a:off x="6791617" y="3493001"/>
            <a:ext cx="1595120" cy="523220"/>
          </a:xfrm>
          <a:prstGeom prst="rect">
            <a:avLst/>
          </a:prstGeom>
          <a:noFill/>
        </p:spPr>
        <p:txBody>
          <a:bodyPr wrap="square" rtlCol="0">
            <a:spAutoFit/>
          </a:bodyPr>
          <a:lstStyle/>
          <a:p>
            <a:r>
              <a:rPr lang="en-US" sz="2800" dirty="0" err="1">
                <a:solidFill>
                  <a:srgbClr val="FF0000"/>
                </a:solidFill>
                <a:effectLst/>
              </a:rPr>
              <a:t>softmax</a:t>
            </a:r>
            <a:endParaRPr lang="en-US" dirty="0">
              <a:solidFill>
                <a:srgbClr val="FF0000"/>
              </a:solidFill>
              <a:effectLst/>
            </a:endParaRPr>
          </a:p>
        </p:txBody>
      </p:sp>
      <p:cxnSp>
        <p:nvCxnSpPr>
          <p:cNvPr id="29" name="Straight Arrow Connector 28">
            <a:extLst>
              <a:ext uri="{FF2B5EF4-FFF2-40B4-BE49-F238E27FC236}">
                <a16:creationId xmlns:a16="http://schemas.microsoft.com/office/drawing/2014/main" id="{DB4E9E19-E7E9-BF01-8FF4-4EDB5DFD818B}"/>
              </a:ext>
            </a:extLst>
          </p:cNvPr>
          <p:cNvCxnSpPr>
            <a:cxnSpLocks/>
            <a:stCxn id="26" idx="1"/>
            <a:endCxn id="22" idx="3"/>
          </p:cNvCxnSpPr>
          <p:nvPr/>
        </p:nvCxnSpPr>
        <p:spPr>
          <a:xfrm flipH="1" flipV="1">
            <a:off x="9300082" y="3735532"/>
            <a:ext cx="331680" cy="19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8E0BA480-B8B6-C17F-E3EE-CBA604574F8E}"/>
              </a:ext>
            </a:extLst>
          </p:cNvPr>
          <p:cNvCxnSpPr/>
          <p:nvPr/>
        </p:nvCxnSpPr>
        <p:spPr>
          <a:xfrm flipH="1">
            <a:off x="5649573" y="4045925"/>
            <a:ext cx="131467" cy="7629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E3DCAA2C-574E-5C52-5A13-E9DFC4C502A1}"/>
              </a:ext>
            </a:extLst>
          </p:cNvPr>
          <p:cNvCxnSpPr>
            <a:endCxn id="7" idx="0"/>
          </p:cNvCxnSpPr>
          <p:nvPr/>
        </p:nvCxnSpPr>
        <p:spPr>
          <a:xfrm flipH="1">
            <a:off x="7193524" y="4188130"/>
            <a:ext cx="81289" cy="6207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076973D4-4F8C-A223-2012-C6C2854FB8D3}"/>
              </a:ext>
            </a:extLst>
          </p:cNvPr>
          <p:cNvCxnSpPr/>
          <p:nvPr/>
        </p:nvCxnSpPr>
        <p:spPr>
          <a:xfrm>
            <a:off x="8569096" y="4045925"/>
            <a:ext cx="0" cy="7699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712EFEA0-18DC-3627-2566-6CE26FBA94FD}"/>
              </a:ext>
            </a:extLst>
          </p:cNvPr>
          <p:cNvSpPr txBox="1"/>
          <p:nvPr/>
        </p:nvSpPr>
        <p:spPr>
          <a:xfrm>
            <a:off x="375613" y="1009092"/>
            <a:ext cx="3935152" cy="4832092"/>
          </a:xfrm>
          <a:prstGeom prst="rect">
            <a:avLst/>
          </a:prstGeom>
          <a:noFill/>
        </p:spPr>
        <p:txBody>
          <a:bodyPr wrap="square">
            <a:spAutoFit/>
          </a:bodyPr>
          <a:lstStyle/>
          <a:p>
            <a:r>
              <a:rPr lang="en-GB" sz="2800" dirty="0">
                <a:solidFill>
                  <a:srgbClr val="FF0000"/>
                </a:solidFill>
                <a:effectLst/>
              </a:rPr>
              <a:t>A small Issue</a:t>
            </a:r>
            <a:r>
              <a:rPr lang="en-GB" sz="2800" dirty="0">
                <a:effectLst/>
              </a:rPr>
              <a:t>: A multiclass classification model produces raw results (e.g., [3.1, 1.01, 1.01]), but calculating entropy needs probabilities</a:t>
            </a:r>
          </a:p>
          <a:p>
            <a:r>
              <a:rPr lang="en-GB" sz="2800" dirty="0">
                <a:solidFill>
                  <a:srgbClr val="FF0000"/>
                </a:solidFill>
              </a:rPr>
              <a:t>Solution</a:t>
            </a:r>
            <a:r>
              <a:rPr lang="en-GB" sz="2800" dirty="0"/>
              <a:t>: </a:t>
            </a:r>
            <a:r>
              <a:rPr lang="en-GB" sz="2800" dirty="0" err="1">
                <a:solidFill>
                  <a:srgbClr val="7030A0"/>
                </a:solidFill>
              </a:rPr>
              <a:t>Softmax</a:t>
            </a:r>
            <a:r>
              <a:rPr lang="en-GB" sz="2800" dirty="0">
                <a:solidFill>
                  <a:srgbClr val="7030A0"/>
                </a:solidFill>
              </a:rPr>
              <a:t>-</a:t>
            </a:r>
            <a:r>
              <a:rPr lang="en-GB" sz="2800" dirty="0"/>
              <a:t> converts raw model outputs (logits) into probabilities</a:t>
            </a:r>
          </a:p>
        </p:txBody>
      </p:sp>
      <p:sp>
        <p:nvSpPr>
          <p:cNvPr id="47" name="TextBox 46">
            <a:extLst>
              <a:ext uri="{FF2B5EF4-FFF2-40B4-BE49-F238E27FC236}">
                <a16:creationId xmlns:a16="http://schemas.microsoft.com/office/drawing/2014/main" id="{72C750AF-5FAF-11F4-0E2A-AFADF2F17AD1}"/>
              </a:ext>
            </a:extLst>
          </p:cNvPr>
          <p:cNvSpPr txBox="1"/>
          <p:nvPr/>
        </p:nvSpPr>
        <p:spPr>
          <a:xfrm>
            <a:off x="454140" y="6138120"/>
            <a:ext cx="2603500" cy="306174"/>
          </a:xfrm>
          <a:prstGeom prst="rect">
            <a:avLst/>
          </a:prstGeom>
          <a:noFill/>
        </p:spPr>
        <p:txBody>
          <a:bodyPr wrap="square">
            <a:spAutoFit/>
          </a:bodyPr>
          <a:lstStyle/>
          <a:p>
            <a:pPr>
              <a:lnSpc>
                <a:spcPts val="1425"/>
              </a:lnSpc>
            </a:pPr>
            <a:r>
              <a:rPr lang="en-US" sz="2400" b="0" dirty="0" err="1">
                <a:solidFill>
                  <a:srgbClr val="4EC9B0"/>
                </a:solidFill>
                <a:effectLst/>
                <a:latin typeface="Consolas" panose="020B0609020204030204" pitchFamily="49" charset="0"/>
              </a:rPr>
              <a:t>nn</a:t>
            </a:r>
            <a:r>
              <a:rPr lang="en-US" sz="2400" b="0" dirty="0" err="1">
                <a:solidFill>
                  <a:srgbClr val="CCCCCC"/>
                </a:solidFill>
                <a:effectLst/>
                <a:latin typeface="Consolas" panose="020B0609020204030204" pitchFamily="49" charset="0"/>
              </a:rPr>
              <a:t>.</a:t>
            </a:r>
            <a:r>
              <a:rPr lang="en-US" sz="2400" b="0" dirty="0" err="1">
                <a:solidFill>
                  <a:srgbClr val="4EC9B0"/>
                </a:solidFill>
                <a:effectLst/>
                <a:latin typeface="Consolas" panose="020B0609020204030204" pitchFamily="49" charset="0"/>
              </a:rPr>
              <a:t>Softmax</a:t>
            </a:r>
            <a:r>
              <a:rPr lang="en-US" sz="2400" b="0" dirty="0">
                <a:solidFill>
                  <a:srgbClr val="4EC9B0"/>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150245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Online Media 3" title="Entropy (for data science) Clearly Explained!!!">
            <a:hlinkClick r:id="" action="ppaction://media"/>
            <a:extLst>
              <a:ext uri="{FF2B5EF4-FFF2-40B4-BE49-F238E27FC236}">
                <a16:creationId xmlns:a16="http://schemas.microsoft.com/office/drawing/2014/main" id="{04B84CE3-2B78-300E-1E48-F7A3072B0AF5}"/>
              </a:ext>
            </a:extLst>
          </p:cNvPr>
          <p:cNvPicPr>
            <a:picLocks noRot="1" noChangeAspect="1"/>
          </p:cNvPicPr>
          <p:nvPr>
            <a:videoFile r:link="rId1"/>
          </p:nvPr>
        </p:nvPicPr>
        <p:blipFill>
          <a:blip r:embed="rId3"/>
          <a:stretch>
            <a:fillRect/>
          </a:stretch>
        </p:blipFill>
        <p:spPr>
          <a:xfrm>
            <a:off x="22225" y="0"/>
            <a:ext cx="12147550" cy="6858000"/>
          </a:xfrm>
          <a:prstGeom prst="rect">
            <a:avLst/>
          </a:prstGeom>
        </p:spPr>
      </p:pic>
    </p:spTree>
    <p:extLst>
      <p:ext uri="{BB962C8B-B14F-4D97-AF65-F5344CB8AC3E}">
        <p14:creationId xmlns:p14="http://schemas.microsoft.com/office/powerpoint/2010/main" val="2718594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D2EDDD-6CF6-7823-71D4-7B15EC00EA84}"/>
              </a:ext>
            </a:extLst>
          </p:cNvPr>
          <p:cNvSpPr>
            <a:spLocks noGrp="1"/>
          </p:cNvSpPr>
          <p:nvPr>
            <p:ph type="title"/>
          </p:nvPr>
        </p:nvSpPr>
        <p:spPr/>
        <p:txBody>
          <a:bodyPr/>
          <a:lstStyle/>
          <a:p>
            <a:r>
              <a:rPr lang="en-US" dirty="0"/>
              <a:t>Cross-Entropy</a:t>
            </a:r>
          </a:p>
        </p:txBody>
      </p:sp>
      <p:sp>
        <p:nvSpPr>
          <p:cNvPr id="5" name="Text Placeholder 4">
            <a:extLst>
              <a:ext uri="{FF2B5EF4-FFF2-40B4-BE49-F238E27FC236}">
                <a16:creationId xmlns:a16="http://schemas.microsoft.com/office/drawing/2014/main" id="{A3E660DF-CD40-C33F-FD5A-42DE7909862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971010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F27BA-8E95-5CF7-34BA-59D0188A368B}"/>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5F9190EF-2CDB-F82F-AC96-B64E4B5FA9CC}"/>
              </a:ext>
            </a:extLst>
          </p:cNvPr>
          <p:cNvPicPr>
            <a:picLocks noChangeAspect="1"/>
          </p:cNvPicPr>
          <p:nvPr/>
        </p:nvPicPr>
        <p:blipFill>
          <a:blip r:embed="rId3"/>
          <a:srcRect b="33260"/>
          <a:stretch/>
        </p:blipFill>
        <p:spPr>
          <a:xfrm>
            <a:off x="8080978" y="5236443"/>
            <a:ext cx="3999861" cy="1558468"/>
          </a:xfrm>
          <a:prstGeom prst="rect">
            <a:avLst/>
          </a:prstGeom>
        </p:spPr>
      </p:pic>
      <p:sp>
        <p:nvSpPr>
          <p:cNvPr id="2" name="TextBox 1">
            <a:extLst>
              <a:ext uri="{FF2B5EF4-FFF2-40B4-BE49-F238E27FC236}">
                <a16:creationId xmlns:a16="http://schemas.microsoft.com/office/drawing/2014/main" id="{E86C2BB9-F73F-C099-4842-A58C9239708A}"/>
              </a:ext>
            </a:extLst>
          </p:cNvPr>
          <p:cNvSpPr txBox="1"/>
          <p:nvPr/>
        </p:nvSpPr>
        <p:spPr>
          <a:xfrm>
            <a:off x="419962" y="1566442"/>
            <a:ext cx="11772038" cy="369332"/>
          </a:xfrm>
          <a:prstGeom prst="rect">
            <a:avLst/>
          </a:prstGeom>
          <a:noFill/>
        </p:spPr>
        <p:txBody>
          <a:bodyPr wrap="square">
            <a:spAutoFit/>
          </a:bodyPr>
          <a:lstStyle/>
          <a:p>
            <a:pPr lvl="0" algn="ctr">
              <a:defRPr/>
            </a:pPr>
            <a:r>
              <a:rPr lang="en-US" b="1" dirty="0"/>
              <a:t>Recall Entropy: Average </a:t>
            </a:r>
            <a:r>
              <a:rPr lang="en-US" dirty="0"/>
              <a:t>Bits Needed 100 Days = </a:t>
            </a:r>
            <a:r>
              <a:rPr lang="en-US" b="1" dirty="0">
                <a:solidFill>
                  <a:schemeClr val="accent1"/>
                </a:solidFill>
              </a:rPr>
              <a:t>0.50</a:t>
            </a:r>
            <a:r>
              <a:rPr lang="en-US" dirty="0"/>
              <a:t>*(log 1/</a:t>
            </a:r>
            <a:r>
              <a:rPr lang="en-US" b="1" dirty="0">
                <a:solidFill>
                  <a:schemeClr val="accent5"/>
                </a:solidFill>
              </a:rPr>
              <a:t>0.5</a:t>
            </a:r>
            <a:r>
              <a:rPr lang="en-US" dirty="0">
                <a:solidFill>
                  <a:srgbClr val="0000FF"/>
                </a:solidFill>
              </a:rPr>
              <a:t>) </a:t>
            </a:r>
            <a:r>
              <a:rPr lang="en-US" dirty="0"/>
              <a:t>+</a:t>
            </a:r>
            <a:r>
              <a:rPr lang="en-US" b="1" dirty="0">
                <a:solidFill>
                  <a:schemeClr val="accent2"/>
                </a:solidFill>
              </a:rPr>
              <a:t>0.25</a:t>
            </a:r>
            <a:r>
              <a:rPr lang="en-US" dirty="0"/>
              <a:t>* (log 1/</a:t>
            </a:r>
            <a:r>
              <a:rPr lang="en-US" b="1" dirty="0">
                <a:solidFill>
                  <a:schemeClr val="accent2"/>
                </a:solidFill>
              </a:rPr>
              <a:t>0.25</a:t>
            </a:r>
            <a:r>
              <a:rPr lang="en-US" dirty="0"/>
              <a:t>)+</a:t>
            </a:r>
            <a:r>
              <a:rPr lang="en-US" b="1" dirty="0">
                <a:solidFill>
                  <a:schemeClr val="accent6"/>
                </a:solidFill>
              </a:rPr>
              <a:t>0.25</a:t>
            </a:r>
            <a:r>
              <a:rPr lang="en-US" dirty="0"/>
              <a:t>*(log 1/</a:t>
            </a:r>
            <a:r>
              <a:rPr lang="en-US" b="1" dirty="0">
                <a:solidFill>
                  <a:schemeClr val="accent6"/>
                </a:solidFill>
              </a:rPr>
              <a:t>0.25</a:t>
            </a:r>
            <a:r>
              <a:rPr lang="en-US" dirty="0"/>
              <a:t>) =</a:t>
            </a:r>
            <a:r>
              <a:rPr lang="en-US" dirty="0">
                <a:solidFill>
                  <a:srgbClr val="FF0000"/>
                </a:solidFill>
              </a:rPr>
              <a:t> 1 bit per day</a:t>
            </a:r>
            <a:endParaRPr lang="en-US" dirty="0"/>
          </a:p>
        </p:txBody>
      </p:sp>
      <p:sp>
        <p:nvSpPr>
          <p:cNvPr id="3" name="TextBox 2">
            <a:extLst>
              <a:ext uri="{FF2B5EF4-FFF2-40B4-BE49-F238E27FC236}">
                <a16:creationId xmlns:a16="http://schemas.microsoft.com/office/drawing/2014/main" id="{5022CAC2-4CD6-67C7-07B7-FA77BA51D658}"/>
              </a:ext>
            </a:extLst>
          </p:cNvPr>
          <p:cNvSpPr txBox="1"/>
          <p:nvPr/>
        </p:nvSpPr>
        <p:spPr>
          <a:xfrm>
            <a:off x="6021512" y="864445"/>
            <a:ext cx="5704982" cy="369332"/>
          </a:xfrm>
          <a:prstGeom prst="rect">
            <a:avLst/>
          </a:prstGeom>
          <a:noFill/>
        </p:spPr>
        <p:txBody>
          <a:bodyPr wrap="square" rtlCol="0">
            <a:spAutoFit/>
          </a:bodyPr>
          <a:lstStyle/>
          <a:p>
            <a:r>
              <a:rPr lang="en-US" b="1" dirty="0">
                <a:solidFill>
                  <a:schemeClr val="accent5"/>
                </a:solidFill>
              </a:rPr>
              <a:t>	Sunny: </a:t>
            </a:r>
            <a:r>
              <a:rPr lang="en-US" dirty="0">
                <a:solidFill>
                  <a:schemeClr val="accent5"/>
                </a:solidFill>
              </a:rPr>
              <a:t>50% ; </a:t>
            </a:r>
            <a:r>
              <a:rPr lang="en-US" b="1" dirty="0"/>
              <a:t>cloudy</a:t>
            </a:r>
            <a:r>
              <a:rPr lang="en-US" dirty="0"/>
              <a:t>: </a:t>
            </a:r>
            <a:r>
              <a:rPr lang="en-US" dirty="0">
                <a:solidFill>
                  <a:schemeClr val="accent2"/>
                </a:solidFill>
              </a:rPr>
              <a:t>25%; </a:t>
            </a:r>
            <a:r>
              <a:rPr lang="en-US" b="1" dirty="0"/>
              <a:t>Windy</a:t>
            </a:r>
            <a:r>
              <a:rPr lang="en-US" dirty="0"/>
              <a:t>: </a:t>
            </a:r>
            <a:r>
              <a:rPr lang="en-US" dirty="0">
                <a:solidFill>
                  <a:schemeClr val="accent6"/>
                </a:solidFill>
              </a:rPr>
              <a:t>25%</a:t>
            </a:r>
          </a:p>
        </p:txBody>
      </p:sp>
      <p:sp>
        <p:nvSpPr>
          <p:cNvPr id="4" name="Left Brace 3">
            <a:extLst>
              <a:ext uri="{FF2B5EF4-FFF2-40B4-BE49-F238E27FC236}">
                <a16:creationId xmlns:a16="http://schemas.microsoft.com/office/drawing/2014/main" id="{8C832118-6020-16C0-1FDB-F6A7827761BC}"/>
              </a:ext>
            </a:extLst>
          </p:cNvPr>
          <p:cNvSpPr/>
          <p:nvPr/>
        </p:nvSpPr>
        <p:spPr>
          <a:xfrm rot="16200000">
            <a:off x="6187862" y="1684202"/>
            <a:ext cx="276837" cy="93231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Left Brace 4">
            <a:extLst>
              <a:ext uri="{FF2B5EF4-FFF2-40B4-BE49-F238E27FC236}">
                <a16:creationId xmlns:a16="http://schemas.microsoft.com/office/drawing/2014/main" id="{EE438E7B-7495-B793-7404-582DF8BC4BA0}"/>
              </a:ext>
            </a:extLst>
          </p:cNvPr>
          <p:cNvSpPr/>
          <p:nvPr/>
        </p:nvSpPr>
        <p:spPr>
          <a:xfrm rot="16200000">
            <a:off x="7942560" y="1684201"/>
            <a:ext cx="276837" cy="93231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a:extLst>
              <a:ext uri="{FF2B5EF4-FFF2-40B4-BE49-F238E27FC236}">
                <a16:creationId xmlns:a16="http://schemas.microsoft.com/office/drawing/2014/main" id="{7285E129-8AED-2042-ADF9-9AA41D40BFE3}"/>
              </a:ext>
            </a:extLst>
          </p:cNvPr>
          <p:cNvSpPr/>
          <p:nvPr/>
        </p:nvSpPr>
        <p:spPr>
          <a:xfrm rot="16200000">
            <a:off x="9697258" y="1684202"/>
            <a:ext cx="276837" cy="932316"/>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90A7E917-3806-2FDB-A831-E7DF4BA3FDD3}"/>
              </a:ext>
            </a:extLst>
          </p:cNvPr>
          <p:cNvSpPr txBox="1"/>
          <p:nvPr/>
        </p:nvSpPr>
        <p:spPr>
          <a:xfrm>
            <a:off x="2962794" y="1965693"/>
            <a:ext cx="2234971" cy="369332"/>
          </a:xfrm>
          <a:prstGeom prst="rect">
            <a:avLst/>
          </a:prstGeom>
          <a:noFill/>
        </p:spPr>
        <p:txBody>
          <a:bodyPr wrap="none" rtlCol="0">
            <a:spAutoFit/>
          </a:bodyPr>
          <a:lstStyle/>
          <a:p>
            <a:r>
              <a:rPr lang="en-US" b="1" dirty="0">
                <a:solidFill>
                  <a:srgbClr val="7030A0"/>
                </a:solidFill>
              </a:rPr>
              <a:t>optimized encoding </a:t>
            </a:r>
            <a:r>
              <a:rPr lang="en-US" b="1" i="1" dirty="0">
                <a:solidFill>
                  <a:srgbClr val="FF0000"/>
                </a:solidFill>
              </a:rPr>
              <a:t>P</a:t>
            </a:r>
          </a:p>
        </p:txBody>
      </p:sp>
      <p:sp>
        <p:nvSpPr>
          <p:cNvPr id="12" name="Left Brace 11">
            <a:extLst>
              <a:ext uri="{FF2B5EF4-FFF2-40B4-BE49-F238E27FC236}">
                <a16:creationId xmlns:a16="http://schemas.microsoft.com/office/drawing/2014/main" id="{8EB4F382-3C2E-C842-3DC2-EC987A27E117}"/>
              </a:ext>
            </a:extLst>
          </p:cNvPr>
          <p:cNvSpPr/>
          <p:nvPr/>
        </p:nvSpPr>
        <p:spPr>
          <a:xfrm rot="16200000">
            <a:off x="5417890" y="2506737"/>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3" name="Left Brace 12">
            <a:extLst>
              <a:ext uri="{FF2B5EF4-FFF2-40B4-BE49-F238E27FC236}">
                <a16:creationId xmlns:a16="http://schemas.microsoft.com/office/drawing/2014/main" id="{BB6F7B74-073B-AAB5-2392-CC8F1BFEB7E2}"/>
              </a:ext>
            </a:extLst>
          </p:cNvPr>
          <p:cNvSpPr/>
          <p:nvPr/>
        </p:nvSpPr>
        <p:spPr>
          <a:xfrm rot="16200000">
            <a:off x="8833608" y="2444086"/>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Left Brace 13">
            <a:extLst>
              <a:ext uri="{FF2B5EF4-FFF2-40B4-BE49-F238E27FC236}">
                <a16:creationId xmlns:a16="http://schemas.microsoft.com/office/drawing/2014/main" id="{2B58BE7A-D2A2-A01C-A384-08B6B3FABA7D}"/>
              </a:ext>
            </a:extLst>
          </p:cNvPr>
          <p:cNvSpPr/>
          <p:nvPr/>
        </p:nvSpPr>
        <p:spPr>
          <a:xfrm rot="16200000">
            <a:off x="7084449" y="2469120"/>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TextBox 15">
            <a:extLst>
              <a:ext uri="{FF2B5EF4-FFF2-40B4-BE49-F238E27FC236}">
                <a16:creationId xmlns:a16="http://schemas.microsoft.com/office/drawing/2014/main" id="{D19EF253-DA30-D5B6-9179-6F052DB9CD92}"/>
              </a:ext>
            </a:extLst>
          </p:cNvPr>
          <p:cNvSpPr txBox="1"/>
          <p:nvPr/>
        </p:nvSpPr>
        <p:spPr>
          <a:xfrm>
            <a:off x="3077022" y="2504361"/>
            <a:ext cx="1930978" cy="369332"/>
          </a:xfrm>
          <a:prstGeom prst="rect">
            <a:avLst/>
          </a:prstGeom>
          <a:noFill/>
        </p:spPr>
        <p:txBody>
          <a:bodyPr wrap="none" rtlCol="0">
            <a:spAutoFit/>
          </a:bodyPr>
          <a:lstStyle/>
          <a:p>
            <a:r>
              <a:rPr lang="en-US" b="1" dirty="0">
                <a:solidFill>
                  <a:schemeClr val="accent1"/>
                </a:solidFill>
              </a:rPr>
              <a:t>true distribution </a:t>
            </a:r>
            <a:r>
              <a:rPr lang="en-US" b="1" i="1" dirty="0">
                <a:solidFill>
                  <a:srgbClr val="FF0000"/>
                </a:solidFill>
              </a:rPr>
              <a:t>P</a:t>
            </a:r>
          </a:p>
        </p:txBody>
      </p:sp>
      <p:sp>
        <p:nvSpPr>
          <p:cNvPr id="18" name="TextBox 17">
            <a:extLst>
              <a:ext uri="{FF2B5EF4-FFF2-40B4-BE49-F238E27FC236}">
                <a16:creationId xmlns:a16="http://schemas.microsoft.com/office/drawing/2014/main" id="{A486D88A-59C0-FECE-D81F-8D081F9BADFF}"/>
              </a:ext>
            </a:extLst>
          </p:cNvPr>
          <p:cNvSpPr txBox="1"/>
          <p:nvPr/>
        </p:nvSpPr>
        <p:spPr>
          <a:xfrm>
            <a:off x="932673" y="3012897"/>
            <a:ext cx="10632431" cy="584775"/>
          </a:xfrm>
          <a:prstGeom prst="rect">
            <a:avLst/>
          </a:prstGeom>
          <a:noFill/>
        </p:spPr>
        <p:txBody>
          <a:bodyPr wrap="square">
            <a:spAutoFit/>
          </a:bodyPr>
          <a:lstStyle/>
          <a:p>
            <a:r>
              <a:rPr lang="en-US" sz="3200" b="1" dirty="0"/>
              <a:t>Cross-Entropy: </a:t>
            </a:r>
            <a:r>
              <a:rPr lang="en-US" sz="3200" b="1" dirty="0">
                <a:solidFill>
                  <a:srgbClr val="FF0000"/>
                </a:solidFill>
              </a:rPr>
              <a:t>What if we did not optimize encoding?</a:t>
            </a:r>
            <a:endParaRPr lang="en-US" sz="3200" dirty="0">
              <a:solidFill>
                <a:srgbClr val="FF0000"/>
              </a:solidFill>
            </a:endParaRPr>
          </a:p>
        </p:txBody>
      </p:sp>
      <p:sp>
        <p:nvSpPr>
          <p:cNvPr id="21" name="TextBox 20">
            <a:extLst>
              <a:ext uri="{FF2B5EF4-FFF2-40B4-BE49-F238E27FC236}">
                <a16:creationId xmlns:a16="http://schemas.microsoft.com/office/drawing/2014/main" id="{E600A070-B39D-D8E9-72B6-0BFB90E3C216}"/>
              </a:ext>
            </a:extLst>
          </p:cNvPr>
          <p:cNvSpPr txBox="1"/>
          <p:nvPr/>
        </p:nvSpPr>
        <p:spPr>
          <a:xfrm>
            <a:off x="792831" y="3832448"/>
            <a:ext cx="10632431" cy="369332"/>
          </a:xfrm>
          <a:prstGeom prst="rect">
            <a:avLst/>
          </a:prstGeom>
          <a:noFill/>
        </p:spPr>
        <p:txBody>
          <a:bodyPr wrap="square">
            <a:spAutoFit/>
          </a:bodyPr>
          <a:lstStyle/>
          <a:p>
            <a:pPr lvl="0" algn="ctr">
              <a:defRPr/>
            </a:pPr>
            <a:r>
              <a:rPr lang="en-US" b="1" dirty="0"/>
              <a:t>Cross Entropy: </a:t>
            </a:r>
            <a:r>
              <a:rPr lang="en-US" b="1" dirty="0">
                <a:solidFill>
                  <a:schemeClr val="accent1"/>
                </a:solidFill>
              </a:rPr>
              <a:t>0.50</a:t>
            </a:r>
            <a:r>
              <a:rPr lang="en-US" dirty="0"/>
              <a:t>*(log 1/</a:t>
            </a:r>
            <a:r>
              <a:rPr lang="en-US" b="1" dirty="0" err="1">
                <a:solidFill>
                  <a:schemeClr val="accent5"/>
                </a:solidFill>
              </a:rPr>
              <a:t>pre_a</a:t>
            </a:r>
            <a:r>
              <a:rPr lang="en-US" dirty="0">
                <a:solidFill>
                  <a:srgbClr val="0000FF"/>
                </a:solidFill>
              </a:rPr>
              <a:t>) </a:t>
            </a:r>
            <a:r>
              <a:rPr lang="en-US" dirty="0"/>
              <a:t>+</a:t>
            </a:r>
            <a:r>
              <a:rPr lang="en-US" b="1" dirty="0">
                <a:solidFill>
                  <a:schemeClr val="accent2"/>
                </a:solidFill>
              </a:rPr>
              <a:t>0.25</a:t>
            </a:r>
            <a:r>
              <a:rPr lang="en-US" dirty="0"/>
              <a:t>* (log 1/</a:t>
            </a:r>
            <a:r>
              <a:rPr lang="en-US" dirty="0" err="1">
                <a:solidFill>
                  <a:schemeClr val="accent2"/>
                </a:solidFill>
              </a:rPr>
              <a:t>pre_b</a:t>
            </a:r>
            <a:r>
              <a:rPr lang="en-US" dirty="0"/>
              <a:t>)+</a:t>
            </a:r>
            <a:r>
              <a:rPr lang="en-US" b="1" dirty="0">
                <a:solidFill>
                  <a:schemeClr val="accent6"/>
                </a:solidFill>
              </a:rPr>
              <a:t>0.25</a:t>
            </a:r>
            <a:r>
              <a:rPr lang="en-US" dirty="0"/>
              <a:t>*(log 1/</a:t>
            </a:r>
            <a:r>
              <a:rPr lang="en-US" b="1" dirty="0" err="1">
                <a:solidFill>
                  <a:schemeClr val="accent6"/>
                </a:solidFill>
              </a:rPr>
              <a:t>pre_c</a:t>
            </a:r>
            <a:r>
              <a:rPr lang="en-US" dirty="0"/>
              <a:t>) =</a:t>
            </a:r>
            <a:r>
              <a:rPr lang="en-US" dirty="0">
                <a:solidFill>
                  <a:srgbClr val="FF0000"/>
                </a:solidFill>
              </a:rPr>
              <a:t> 1 bit per day</a:t>
            </a:r>
            <a:endParaRPr lang="en-US" dirty="0"/>
          </a:p>
        </p:txBody>
      </p:sp>
      <p:sp>
        <p:nvSpPr>
          <p:cNvPr id="23" name="Left Brace 22">
            <a:extLst>
              <a:ext uri="{FF2B5EF4-FFF2-40B4-BE49-F238E27FC236}">
                <a16:creationId xmlns:a16="http://schemas.microsoft.com/office/drawing/2014/main" id="{0A29A196-2477-2396-16F5-E79AF0B3DA41}"/>
              </a:ext>
            </a:extLst>
          </p:cNvPr>
          <p:cNvSpPr/>
          <p:nvPr/>
        </p:nvSpPr>
        <p:spPr>
          <a:xfrm rot="16200000">
            <a:off x="4339998" y="4006355"/>
            <a:ext cx="276837" cy="1059169"/>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Left Brace 23">
            <a:extLst>
              <a:ext uri="{FF2B5EF4-FFF2-40B4-BE49-F238E27FC236}">
                <a16:creationId xmlns:a16="http://schemas.microsoft.com/office/drawing/2014/main" id="{213C9BD1-EA04-1250-4D12-20A5F939B765}"/>
              </a:ext>
            </a:extLst>
          </p:cNvPr>
          <p:cNvSpPr/>
          <p:nvPr/>
        </p:nvSpPr>
        <p:spPr>
          <a:xfrm rot="16200000">
            <a:off x="6312810" y="4006356"/>
            <a:ext cx="276837" cy="1059170"/>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Left Brace 24">
            <a:extLst>
              <a:ext uri="{FF2B5EF4-FFF2-40B4-BE49-F238E27FC236}">
                <a16:creationId xmlns:a16="http://schemas.microsoft.com/office/drawing/2014/main" id="{37F2D8A6-D6EB-155D-181B-03436B25C59A}"/>
              </a:ext>
            </a:extLst>
          </p:cNvPr>
          <p:cNvSpPr/>
          <p:nvPr/>
        </p:nvSpPr>
        <p:spPr>
          <a:xfrm rot="16200000">
            <a:off x="8187088" y="3970870"/>
            <a:ext cx="276837" cy="1096992"/>
          </a:xfrm>
          <a:prstGeom prst="leftBrace">
            <a:avLst/>
          </a:prstGeom>
          <a:ln w="38100">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61E842C9-1C17-4173-721A-5FE40E560819}"/>
              </a:ext>
            </a:extLst>
          </p:cNvPr>
          <p:cNvSpPr txBox="1"/>
          <p:nvPr/>
        </p:nvSpPr>
        <p:spPr>
          <a:xfrm>
            <a:off x="1009558" y="4373712"/>
            <a:ext cx="2226763" cy="369332"/>
          </a:xfrm>
          <a:prstGeom prst="rect">
            <a:avLst/>
          </a:prstGeom>
          <a:noFill/>
        </p:spPr>
        <p:txBody>
          <a:bodyPr wrap="none" rtlCol="0">
            <a:spAutoFit/>
          </a:bodyPr>
          <a:lstStyle/>
          <a:p>
            <a:r>
              <a:rPr lang="en-US" b="1" dirty="0">
                <a:solidFill>
                  <a:srgbClr val="7030A0"/>
                </a:solidFill>
              </a:rPr>
              <a:t>Predicted encoding </a:t>
            </a:r>
            <a:r>
              <a:rPr lang="en-US" b="1" i="1" dirty="0">
                <a:solidFill>
                  <a:srgbClr val="FF0000"/>
                </a:solidFill>
              </a:rPr>
              <a:t>Q</a:t>
            </a:r>
          </a:p>
        </p:txBody>
      </p:sp>
      <p:sp>
        <p:nvSpPr>
          <p:cNvPr id="27" name="Left Brace 26">
            <a:extLst>
              <a:ext uri="{FF2B5EF4-FFF2-40B4-BE49-F238E27FC236}">
                <a16:creationId xmlns:a16="http://schemas.microsoft.com/office/drawing/2014/main" id="{4FE886FC-571F-2DC7-3E41-E801209FAEC4}"/>
              </a:ext>
            </a:extLst>
          </p:cNvPr>
          <p:cNvSpPr/>
          <p:nvPr/>
        </p:nvSpPr>
        <p:spPr>
          <a:xfrm rot="16200000">
            <a:off x="3556656" y="4922162"/>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Left Brace 27">
            <a:extLst>
              <a:ext uri="{FF2B5EF4-FFF2-40B4-BE49-F238E27FC236}">
                <a16:creationId xmlns:a16="http://schemas.microsoft.com/office/drawing/2014/main" id="{D66F7837-42A5-FFFC-7D7D-3AD89F1D7448}"/>
              </a:ext>
            </a:extLst>
          </p:cNvPr>
          <p:cNvSpPr/>
          <p:nvPr/>
        </p:nvSpPr>
        <p:spPr>
          <a:xfrm rot="16200000">
            <a:off x="7140431" y="4829668"/>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Left Brace 29">
            <a:extLst>
              <a:ext uri="{FF2B5EF4-FFF2-40B4-BE49-F238E27FC236}">
                <a16:creationId xmlns:a16="http://schemas.microsoft.com/office/drawing/2014/main" id="{C3A5DEA0-E490-FEA4-03E8-28BF21849BC2}"/>
              </a:ext>
            </a:extLst>
          </p:cNvPr>
          <p:cNvSpPr/>
          <p:nvPr/>
        </p:nvSpPr>
        <p:spPr>
          <a:xfrm rot="16200000">
            <a:off x="5391272" y="4854702"/>
            <a:ext cx="276837" cy="397389"/>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extBox 30">
            <a:extLst>
              <a:ext uri="{FF2B5EF4-FFF2-40B4-BE49-F238E27FC236}">
                <a16:creationId xmlns:a16="http://schemas.microsoft.com/office/drawing/2014/main" id="{1C1F075D-D1F0-5812-3284-8C20879CF08B}"/>
              </a:ext>
            </a:extLst>
          </p:cNvPr>
          <p:cNvSpPr txBox="1"/>
          <p:nvPr/>
        </p:nvSpPr>
        <p:spPr>
          <a:xfrm>
            <a:off x="1305343" y="4925475"/>
            <a:ext cx="1930978" cy="369332"/>
          </a:xfrm>
          <a:prstGeom prst="rect">
            <a:avLst/>
          </a:prstGeom>
          <a:noFill/>
        </p:spPr>
        <p:txBody>
          <a:bodyPr wrap="none" rtlCol="0">
            <a:spAutoFit/>
          </a:bodyPr>
          <a:lstStyle/>
          <a:p>
            <a:r>
              <a:rPr lang="en-US" b="1" dirty="0">
                <a:solidFill>
                  <a:schemeClr val="accent1"/>
                </a:solidFill>
              </a:rPr>
              <a:t>true distribution </a:t>
            </a:r>
            <a:r>
              <a:rPr lang="en-US" b="1" i="1" dirty="0">
                <a:solidFill>
                  <a:srgbClr val="FF0000"/>
                </a:solidFill>
              </a:rPr>
              <a:t>P</a:t>
            </a:r>
          </a:p>
        </p:txBody>
      </p:sp>
    </p:spTree>
    <p:extLst>
      <p:ext uri="{BB962C8B-B14F-4D97-AF65-F5344CB8AC3E}">
        <p14:creationId xmlns:p14="http://schemas.microsoft.com/office/powerpoint/2010/main" val="2994016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789CA-EC1C-CC9B-7E13-561D45FA689B}"/>
            </a:ext>
          </a:extLst>
        </p:cNvPr>
        <p:cNvGrpSpPr/>
        <p:nvPr/>
      </p:nvGrpSpPr>
      <p:grpSpPr>
        <a:xfrm>
          <a:off x="0" y="0"/>
          <a:ext cx="0" cy="0"/>
          <a:chOff x="0" y="0"/>
          <a:chExt cx="0" cy="0"/>
        </a:xfrm>
      </p:grpSpPr>
      <p:sp>
        <p:nvSpPr>
          <p:cNvPr id="15" name="TextBox 14">
            <a:extLst>
              <a:ext uri="{FF2B5EF4-FFF2-40B4-BE49-F238E27FC236}">
                <a16:creationId xmlns:a16="http://schemas.microsoft.com/office/drawing/2014/main" id="{F1713B3E-2D32-62EF-BE5E-48B0DCF25346}"/>
              </a:ext>
            </a:extLst>
          </p:cNvPr>
          <p:cNvSpPr txBox="1"/>
          <p:nvPr/>
        </p:nvSpPr>
        <p:spPr>
          <a:xfrm>
            <a:off x="3503725" y="6523990"/>
            <a:ext cx="3331415" cy="261610"/>
          </a:xfrm>
          <a:prstGeom prst="rect">
            <a:avLst/>
          </a:prstGeom>
          <a:noFill/>
        </p:spPr>
        <p:txBody>
          <a:bodyPr wrap="square">
            <a:spAutoFit/>
          </a:bodyPr>
          <a:lstStyle/>
          <a:p>
            <a:r>
              <a:rPr lang="en-US" sz="1100" dirty="0"/>
              <a:t>https://www.youtube.com/watch?v=ErfnhcEV1O8</a:t>
            </a:r>
          </a:p>
        </p:txBody>
      </p:sp>
      <p:pic>
        <p:nvPicPr>
          <p:cNvPr id="19" name="Picture 18">
            <a:extLst>
              <a:ext uri="{FF2B5EF4-FFF2-40B4-BE49-F238E27FC236}">
                <a16:creationId xmlns:a16="http://schemas.microsoft.com/office/drawing/2014/main" id="{91561FF8-D8A8-60FE-EABD-6424279F2086}"/>
              </a:ext>
            </a:extLst>
          </p:cNvPr>
          <p:cNvPicPr>
            <a:picLocks noChangeAspect="1"/>
          </p:cNvPicPr>
          <p:nvPr/>
        </p:nvPicPr>
        <p:blipFill>
          <a:blip r:embed="rId3"/>
          <a:srcRect l="3481"/>
          <a:stretch/>
        </p:blipFill>
        <p:spPr>
          <a:xfrm>
            <a:off x="1361647" y="1755594"/>
            <a:ext cx="8413162" cy="2841572"/>
          </a:xfrm>
          <a:prstGeom prst="rect">
            <a:avLst/>
          </a:prstGeom>
        </p:spPr>
      </p:pic>
      <p:sp>
        <p:nvSpPr>
          <p:cNvPr id="20" name="TextBox 19">
            <a:extLst>
              <a:ext uri="{FF2B5EF4-FFF2-40B4-BE49-F238E27FC236}">
                <a16:creationId xmlns:a16="http://schemas.microsoft.com/office/drawing/2014/main" id="{DACDD88A-814E-1F1D-A50E-3C84FC01E404}"/>
              </a:ext>
            </a:extLst>
          </p:cNvPr>
          <p:cNvSpPr txBox="1"/>
          <p:nvPr/>
        </p:nvSpPr>
        <p:spPr>
          <a:xfrm>
            <a:off x="8115860" y="2883001"/>
            <a:ext cx="2991164" cy="584775"/>
          </a:xfrm>
          <a:prstGeom prst="rect">
            <a:avLst/>
          </a:prstGeom>
          <a:solidFill>
            <a:schemeClr val="accent4">
              <a:lumMod val="20000"/>
              <a:lumOff val="80000"/>
            </a:schemeClr>
          </a:solidFill>
        </p:spPr>
        <p:txBody>
          <a:bodyPr wrap="square" rtlCol="0">
            <a:spAutoFit/>
          </a:bodyPr>
          <a:lstStyle/>
          <a:p>
            <a:r>
              <a:rPr lang="en-US" sz="1600" dirty="0"/>
              <a:t>extract bits need to encode information</a:t>
            </a:r>
          </a:p>
        </p:txBody>
      </p:sp>
      <p:cxnSp>
        <p:nvCxnSpPr>
          <p:cNvPr id="22" name="Straight Arrow Connector 21">
            <a:extLst>
              <a:ext uri="{FF2B5EF4-FFF2-40B4-BE49-F238E27FC236}">
                <a16:creationId xmlns:a16="http://schemas.microsoft.com/office/drawing/2014/main" id="{7F2BF856-CA6D-279B-573F-34F5A52A8047}"/>
              </a:ext>
            </a:extLst>
          </p:cNvPr>
          <p:cNvCxnSpPr>
            <a:cxnSpLocks/>
            <a:stCxn id="20" idx="0"/>
          </p:cNvCxnSpPr>
          <p:nvPr/>
        </p:nvCxnSpPr>
        <p:spPr>
          <a:xfrm flipH="1" flipV="1">
            <a:off x="8593787" y="2686987"/>
            <a:ext cx="1017655" cy="196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15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B0BDA-EADA-7012-694F-60F1BFB9D6D9}"/>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6162081-A63F-B575-CA37-6004D51E7702}"/>
              </a:ext>
            </a:extLst>
          </p:cNvPr>
          <p:cNvSpPr>
            <a:spLocks noGrp="1"/>
          </p:cNvSpPr>
          <p:nvPr>
            <p:ph idx="1"/>
          </p:nvPr>
        </p:nvSpPr>
        <p:spPr/>
        <p:txBody>
          <a:bodyPr/>
          <a:lstStyle/>
          <a:p>
            <a:pPr rtl="0">
              <a:buFont typeface="Arial" panose="020B0604020202020204" pitchFamily="34" charset="0"/>
              <a:buChar char="•"/>
            </a:pPr>
            <a:r>
              <a:rPr lang="en-GB" dirty="0"/>
              <a:t>Entropy: Measuring uncertainty in data</a:t>
            </a:r>
          </a:p>
          <a:p>
            <a:pPr rtl="0">
              <a:buFont typeface="Arial" panose="020B0604020202020204" pitchFamily="34" charset="0"/>
              <a:buChar char="•"/>
            </a:pPr>
            <a:r>
              <a:rPr lang="en-GB" dirty="0"/>
              <a:t>Cross-Entropy Loss: Evaluating model predictions</a:t>
            </a:r>
          </a:p>
          <a:p>
            <a:pPr rtl="0">
              <a:buFont typeface="Arial" panose="020B0604020202020204" pitchFamily="34" charset="0"/>
              <a:buChar char="•"/>
            </a:pPr>
            <a:r>
              <a:rPr lang="en-GB" dirty="0" err="1"/>
              <a:t>ReLU</a:t>
            </a:r>
            <a:r>
              <a:rPr lang="en-GB" dirty="0"/>
              <a:t> Activation: Enabling non-linear learning</a:t>
            </a:r>
          </a:p>
          <a:p>
            <a:pPr rtl="0">
              <a:buFont typeface="Arial" panose="020B0604020202020204" pitchFamily="34" charset="0"/>
              <a:buChar char="•"/>
            </a:pPr>
            <a:r>
              <a:rPr lang="en-GB" dirty="0"/>
              <a:t>Adam Optimizer: Efficiently updating model weights</a:t>
            </a:r>
          </a:p>
          <a:p>
            <a:pPr rtl="0">
              <a:buFont typeface="Arial" panose="020B0604020202020204" pitchFamily="34" charset="0"/>
              <a:buChar char="•"/>
            </a:pPr>
            <a:r>
              <a:rPr lang="en-GB" dirty="0"/>
              <a:t>How these concepts work together in our </a:t>
            </a:r>
            <a:r>
              <a:rPr lang="en-GB" dirty="0" err="1"/>
              <a:t>PyTorch</a:t>
            </a:r>
            <a:r>
              <a:rPr lang="en-GB" dirty="0"/>
              <a:t> model</a:t>
            </a:r>
          </a:p>
          <a:p>
            <a:endParaRPr lang="en-US" dirty="0"/>
          </a:p>
        </p:txBody>
      </p:sp>
    </p:spTree>
    <p:extLst>
      <p:ext uri="{BB962C8B-B14F-4D97-AF65-F5344CB8AC3E}">
        <p14:creationId xmlns:p14="http://schemas.microsoft.com/office/powerpoint/2010/main" val="36376502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61066-F792-900C-74B5-465919515B0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7AE238-387F-A395-6F37-C5CFEF8C54A3}"/>
              </a:ext>
            </a:extLst>
          </p:cNvPr>
          <p:cNvSpPr>
            <a:spLocks noGrp="1"/>
          </p:cNvSpPr>
          <p:nvPr>
            <p:ph type="title"/>
          </p:nvPr>
        </p:nvSpPr>
        <p:spPr/>
        <p:txBody>
          <a:bodyPr/>
          <a:lstStyle/>
          <a:p>
            <a:r>
              <a:rPr lang="en-US" dirty="0"/>
              <a:t>Cross-Entropy Loss</a:t>
            </a:r>
          </a:p>
        </p:txBody>
      </p:sp>
      <p:sp>
        <p:nvSpPr>
          <p:cNvPr id="5" name="Text Placeholder 4">
            <a:extLst>
              <a:ext uri="{FF2B5EF4-FFF2-40B4-BE49-F238E27FC236}">
                <a16:creationId xmlns:a16="http://schemas.microsoft.com/office/drawing/2014/main" id="{D4ABCCA8-AB5E-303E-EC11-64A6D631F0C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9582333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7F98A5-B30D-C5FB-1FE4-564EC72041D5}"/>
              </a:ext>
            </a:extLst>
          </p:cNvPr>
          <p:cNvSpPr>
            <a:spLocks noGrp="1"/>
          </p:cNvSpPr>
          <p:nvPr>
            <p:ph type="title"/>
          </p:nvPr>
        </p:nvSpPr>
        <p:spPr/>
        <p:txBody>
          <a:bodyPr/>
          <a:lstStyle/>
          <a:p>
            <a:r>
              <a:rPr lang="en-US" dirty="0"/>
              <a:t>Cross-Entropy loss: Evaluating Predictions</a:t>
            </a:r>
          </a:p>
        </p:txBody>
      </p:sp>
      <p:sp>
        <p:nvSpPr>
          <p:cNvPr id="5" name="Content Placeholder 4">
            <a:extLst>
              <a:ext uri="{FF2B5EF4-FFF2-40B4-BE49-F238E27FC236}">
                <a16:creationId xmlns:a16="http://schemas.microsoft.com/office/drawing/2014/main" id="{57D78A49-277A-AEC4-A987-7D2B9AACC547}"/>
              </a:ext>
            </a:extLst>
          </p:cNvPr>
          <p:cNvSpPr>
            <a:spLocks noGrp="1"/>
          </p:cNvSpPr>
          <p:nvPr>
            <p:ph idx="1"/>
          </p:nvPr>
        </p:nvSpPr>
        <p:spPr>
          <a:xfrm>
            <a:off x="838200" y="1825626"/>
            <a:ext cx="9951720" cy="1112520"/>
          </a:xfrm>
        </p:spPr>
        <p:txBody>
          <a:bodyPr>
            <a:normAutofit/>
          </a:bodyPr>
          <a:lstStyle/>
          <a:p>
            <a:pPr marL="0" indent="0">
              <a:buNone/>
            </a:pPr>
            <a:r>
              <a:rPr lang="en-GB" b="1" dirty="0"/>
              <a:t>Definition</a:t>
            </a:r>
            <a:r>
              <a:rPr lang="en-GB" dirty="0"/>
              <a:t>: Measures the </a:t>
            </a:r>
            <a:r>
              <a:rPr lang="en-GB" dirty="0">
                <a:solidFill>
                  <a:srgbClr val="FF0000"/>
                </a:solidFill>
              </a:rPr>
              <a:t>difference</a:t>
            </a:r>
            <a:r>
              <a:rPr lang="en-GB" dirty="0"/>
              <a:t> between two </a:t>
            </a:r>
            <a:r>
              <a:rPr lang="en-GB" dirty="0">
                <a:solidFill>
                  <a:srgbClr val="FF0000"/>
                </a:solidFill>
              </a:rPr>
              <a:t>distributions</a:t>
            </a:r>
            <a:r>
              <a:rPr lang="en-GB" dirty="0"/>
              <a:t> (predicted probabilities and true labels).</a:t>
            </a:r>
          </a:p>
        </p:txBody>
      </p:sp>
      <p:graphicFrame>
        <p:nvGraphicFramePr>
          <p:cNvPr id="12" name="Table 11">
            <a:extLst>
              <a:ext uri="{FF2B5EF4-FFF2-40B4-BE49-F238E27FC236}">
                <a16:creationId xmlns:a16="http://schemas.microsoft.com/office/drawing/2014/main" id="{2C04A240-80DA-0C9B-9428-009C1A88BC1F}"/>
              </a:ext>
            </a:extLst>
          </p:cNvPr>
          <p:cNvGraphicFramePr>
            <a:graphicFrameLocks noGrp="1"/>
          </p:cNvGraphicFramePr>
          <p:nvPr>
            <p:extLst>
              <p:ext uri="{D42A27DB-BD31-4B8C-83A1-F6EECF244321}">
                <p14:modId xmlns:p14="http://schemas.microsoft.com/office/powerpoint/2010/main" val="1604587573"/>
              </p:ext>
            </p:extLst>
          </p:nvPr>
        </p:nvGraphicFramePr>
        <p:xfrm>
          <a:off x="9843708" y="3378422"/>
          <a:ext cx="1239520" cy="1112520"/>
        </p:xfrm>
        <a:graphic>
          <a:graphicData uri="http://schemas.openxmlformats.org/drawingml/2006/table">
            <a:tbl>
              <a:tblPr firstRow="1" bandRow="1">
                <a:tableStyleId>{5940675A-B579-460E-94D1-54222C63F5DA}</a:tableStyleId>
              </a:tblPr>
              <a:tblGrid>
                <a:gridCol w="1239520">
                  <a:extLst>
                    <a:ext uri="{9D8B030D-6E8A-4147-A177-3AD203B41FA5}">
                      <a16:colId xmlns:a16="http://schemas.microsoft.com/office/drawing/2014/main" val="625945918"/>
                    </a:ext>
                  </a:extLst>
                </a:gridCol>
              </a:tblGrid>
              <a:tr h="370840">
                <a:tc>
                  <a:txBody>
                    <a:bodyPr/>
                    <a:lstStyle/>
                    <a:p>
                      <a:r>
                        <a:rPr lang="en-US" dirty="0" err="1"/>
                        <a:t>Setosa</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5948724"/>
                  </a:ext>
                </a:extLst>
              </a:tr>
              <a:tr h="370840">
                <a:tc>
                  <a:txBody>
                    <a:bodyPr/>
                    <a:lstStyle/>
                    <a:p>
                      <a:r>
                        <a:rPr lang="en-US" dirty="0"/>
                        <a:t>Versicolor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7074323"/>
                  </a:ext>
                </a:extLst>
              </a:tr>
              <a:tr h="370840">
                <a:tc>
                  <a:txBody>
                    <a:bodyPr/>
                    <a:lstStyle/>
                    <a:p>
                      <a:r>
                        <a:rPr lang="en-US" dirty="0"/>
                        <a:t>Virginica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6385022"/>
                  </a:ext>
                </a:extLst>
              </a:tr>
            </a:tbl>
          </a:graphicData>
        </a:graphic>
      </p:graphicFrame>
      <p:graphicFrame>
        <p:nvGraphicFramePr>
          <p:cNvPr id="13" name="Table 12">
            <a:extLst>
              <a:ext uri="{FF2B5EF4-FFF2-40B4-BE49-F238E27FC236}">
                <a16:creationId xmlns:a16="http://schemas.microsoft.com/office/drawing/2014/main" id="{2144A6B0-7ACA-D006-DB4B-25FD65F11577}"/>
              </a:ext>
            </a:extLst>
          </p:cNvPr>
          <p:cNvGraphicFramePr>
            <a:graphicFrameLocks noGrp="1"/>
          </p:cNvGraphicFramePr>
          <p:nvPr>
            <p:extLst>
              <p:ext uri="{D42A27DB-BD31-4B8C-83A1-F6EECF244321}">
                <p14:modId xmlns:p14="http://schemas.microsoft.com/office/powerpoint/2010/main" val="2045637209"/>
              </p:ext>
            </p:extLst>
          </p:nvPr>
        </p:nvGraphicFramePr>
        <p:xfrm>
          <a:off x="6964547" y="3440854"/>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t>0.8</a:t>
                      </a:r>
                    </a:p>
                  </a:txBody>
                  <a:tcPr>
                    <a:solidFill>
                      <a:srgbClr val="FFA500"/>
                    </a:solidFill>
                  </a:tcPr>
                </a:tc>
                <a:extLst>
                  <a:ext uri="{0D108BD9-81ED-4DB2-BD59-A6C34878D82A}">
                    <a16:rowId xmlns:a16="http://schemas.microsoft.com/office/drawing/2014/main" val="1085948724"/>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527074323"/>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076385022"/>
                  </a:ext>
                </a:extLst>
              </a:tr>
            </a:tbl>
          </a:graphicData>
        </a:graphic>
      </p:graphicFrame>
      <p:graphicFrame>
        <p:nvGraphicFramePr>
          <p:cNvPr id="14" name="Table 13">
            <a:extLst>
              <a:ext uri="{FF2B5EF4-FFF2-40B4-BE49-F238E27FC236}">
                <a16:creationId xmlns:a16="http://schemas.microsoft.com/office/drawing/2014/main" id="{B1F80447-D85E-EF74-E83A-E888CB052341}"/>
              </a:ext>
            </a:extLst>
          </p:cNvPr>
          <p:cNvGraphicFramePr>
            <a:graphicFrameLocks noGrp="1"/>
          </p:cNvGraphicFramePr>
          <p:nvPr>
            <p:extLst>
              <p:ext uri="{D42A27DB-BD31-4B8C-83A1-F6EECF244321}">
                <p14:modId xmlns:p14="http://schemas.microsoft.com/office/powerpoint/2010/main" val="666264358"/>
              </p:ext>
            </p:extLst>
          </p:nvPr>
        </p:nvGraphicFramePr>
        <p:xfrm>
          <a:off x="8637079" y="3429000"/>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solidFill>
                            <a:schemeClr val="bg2"/>
                          </a:solidFill>
                        </a:rPr>
                        <a:t>1</a:t>
                      </a:r>
                    </a:p>
                  </a:txBody>
                  <a:tcPr>
                    <a:solidFill>
                      <a:srgbClr val="0000FF"/>
                    </a:solidFill>
                  </a:tcPr>
                </a:tc>
                <a:extLst>
                  <a:ext uri="{0D108BD9-81ED-4DB2-BD59-A6C34878D82A}">
                    <a16:rowId xmlns:a16="http://schemas.microsoft.com/office/drawing/2014/main" val="1085948724"/>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527074323"/>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076385022"/>
                  </a:ext>
                </a:extLst>
              </a:tr>
            </a:tbl>
          </a:graphicData>
        </a:graphic>
      </p:graphicFrame>
      <p:sp>
        <p:nvSpPr>
          <p:cNvPr id="16" name="TextBox 15">
            <a:extLst>
              <a:ext uri="{FF2B5EF4-FFF2-40B4-BE49-F238E27FC236}">
                <a16:creationId xmlns:a16="http://schemas.microsoft.com/office/drawing/2014/main" id="{E9D4EE5A-E068-BD05-E1FB-CBE73BA857C4}"/>
              </a:ext>
            </a:extLst>
          </p:cNvPr>
          <p:cNvSpPr txBox="1"/>
          <p:nvPr/>
        </p:nvSpPr>
        <p:spPr>
          <a:xfrm>
            <a:off x="8637079" y="4800214"/>
            <a:ext cx="1826389" cy="1200329"/>
          </a:xfrm>
          <a:prstGeom prst="rect">
            <a:avLst/>
          </a:prstGeom>
          <a:noFill/>
        </p:spPr>
        <p:txBody>
          <a:bodyPr wrap="square">
            <a:spAutoFit/>
          </a:bodyPr>
          <a:lstStyle/>
          <a:p>
            <a:r>
              <a:rPr lang="en-US" b="1" dirty="0"/>
              <a:t>y= true label/ distribution (one-hot encoded)</a:t>
            </a:r>
            <a:endParaRPr lang="en-US" dirty="0"/>
          </a:p>
        </p:txBody>
      </p:sp>
      <p:sp>
        <p:nvSpPr>
          <p:cNvPr id="18" name="TextBox 17">
            <a:extLst>
              <a:ext uri="{FF2B5EF4-FFF2-40B4-BE49-F238E27FC236}">
                <a16:creationId xmlns:a16="http://schemas.microsoft.com/office/drawing/2014/main" id="{07F59B44-BFCC-B32D-A232-240B62F299B1}"/>
              </a:ext>
            </a:extLst>
          </p:cNvPr>
          <p:cNvSpPr txBox="1"/>
          <p:nvPr/>
        </p:nvSpPr>
        <p:spPr>
          <a:xfrm>
            <a:off x="6722944" y="4946531"/>
            <a:ext cx="1826389" cy="923330"/>
          </a:xfrm>
          <a:prstGeom prst="rect">
            <a:avLst/>
          </a:prstGeom>
          <a:noFill/>
        </p:spPr>
        <p:txBody>
          <a:bodyPr wrap="square">
            <a:spAutoFit/>
          </a:bodyPr>
          <a:lstStyle/>
          <a:p>
            <a:r>
              <a:rPr lang="en-GB" b="1" dirty="0"/>
              <a:t>y’=predicted distribution</a:t>
            </a:r>
            <a:r>
              <a:rPr lang="en-GB" dirty="0"/>
              <a:t> (after </a:t>
            </a:r>
            <a:r>
              <a:rPr lang="en-GB" dirty="0" err="1"/>
              <a:t>softmax</a:t>
            </a:r>
            <a:r>
              <a:rPr lang="en-GB" dirty="0"/>
              <a:t>)</a:t>
            </a:r>
            <a:endParaRPr lang="en-US" dirty="0"/>
          </a:p>
        </p:txBody>
      </p:sp>
      <p:pic>
        <p:nvPicPr>
          <p:cNvPr id="25" name="Picture 24">
            <a:extLst>
              <a:ext uri="{FF2B5EF4-FFF2-40B4-BE49-F238E27FC236}">
                <a16:creationId xmlns:a16="http://schemas.microsoft.com/office/drawing/2014/main" id="{631C9E67-99D9-587F-1231-8D2BEB6D8075}"/>
              </a:ext>
            </a:extLst>
          </p:cNvPr>
          <p:cNvPicPr>
            <a:picLocks noChangeAspect="1"/>
          </p:cNvPicPr>
          <p:nvPr/>
        </p:nvPicPr>
        <p:blipFill>
          <a:blip r:embed="rId3"/>
          <a:stretch>
            <a:fillRect/>
          </a:stretch>
        </p:blipFill>
        <p:spPr>
          <a:xfrm>
            <a:off x="914423" y="2958143"/>
            <a:ext cx="4903380" cy="3241218"/>
          </a:xfrm>
          <a:prstGeom prst="rect">
            <a:avLst/>
          </a:prstGeom>
          <a:solidFill>
            <a:srgbClr val="A6A659"/>
          </a:solidFill>
        </p:spPr>
      </p:pic>
      <p:sp>
        <p:nvSpPr>
          <p:cNvPr id="26" name="Arrow: Right 25">
            <a:extLst>
              <a:ext uri="{FF2B5EF4-FFF2-40B4-BE49-F238E27FC236}">
                <a16:creationId xmlns:a16="http://schemas.microsoft.com/office/drawing/2014/main" id="{D5579FA1-0185-FE0B-1936-BCF4DB07529B}"/>
              </a:ext>
            </a:extLst>
          </p:cNvPr>
          <p:cNvSpPr/>
          <p:nvPr/>
        </p:nvSpPr>
        <p:spPr>
          <a:xfrm>
            <a:off x="6023760" y="4238414"/>
            <a:ext cx="584433" cy="314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Brace 26">
            <a:extLst>
              <a:ext uri="{FF2B5EF4-FFF2-40B4-BE49-F238E27FC236}">
                <a16:creationId xmlns:a16="http://schemas.microsoft.com/office/drawing/2014/main" id="{79B9BCFF-B71F-1368-DAF9-506FE23A5A24}"/>
              </a:ext>
            </a:extLst>
          </p:cNvPr>
          <p:cNvSpPr/>
          <p:nvPr/>
        </p:nvSpPr>
        <p:spPr>
          <a:xfrm rot="5400000">
            <a:off x="7850632" y="1984372"/>
            <a:ext cx="539008" cy="168414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4893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97A7E-CE69-A3D7-C856-F2311B026D8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B8BEDC24-BB17-8C6D-55D9-175A361BC5EC}"/>
              </a:ext>
            </a:extLst>
          </p:cNvPr>
          <p:cNvPicPr>
            <a:picLocks noChangeAspect="1"/>
          </p:cNvPicPr>
          <p:nvPr/>
        </p:nvPicPr>
        <p:blipFill>
          <a:blip r:embed="rId3"/>
          <a:srcRect r="9041"/>
          <a:stretch/>
        </p:blipFill>
        <p:spPr>
          <a:xfrm>
            <a:off x="6348703" y="1661629"/>
            <a:ext cx="4553129" cy="2597951"/>
          </a:xfrm>
          <a:prstGeom prst="rect">
            <a:avLst/>
          </a:prstGeom>
        </p:spPr>
      </p:pic>
      <p:sp>
        <p:nvSpPr>
          <p:cNvPr id="6" name="Title 5">
            <a:extLst>
              <a:ext uri="{FF2B5EF4-FFF2-40B4-BE49-F238E27FC236}">
                <a16:creationId xmlns:a16="http://schemas.microsoft.com/office/drawing/2014/main" id="{B9DD433C-7690-9433-FC0A-65F490BF68DC}"/>
              </a:ext>
            </a:extLst>
          </p:cNvPr>
          <p:cNvSpPr>
            <a:spLocks noGrp="1"/>
          </p:cNvSpPr>
          <p:nvPr>
            <p:ph type="title"/>
          </p:nvPr>
        </p:nvSpPr>
        <p:spPr/>
        <p:txBody>
          <a:bodyPr/>
          <a:lstStyle/>
          <a:p>
            <a:r>
              <a:rPr lang="en-US" dirty="0"/>
              <a:t>Cross-Entropy loss related to Information Theory (Cross-Entropy)</a:t>
            </a:r>
          </a:p>
        </p:txBody>
      </p:sp>
      <p:pic>
        <p:nvPicPr>
          <p:cNvPr id="8" name="Picture 7">
            <a:extLst>
              <a:ext uri="{FF2B5EF4-FFF2-40B4-BE49-F238E27FC236}">
                <a16:creationId xmlns:a16="http://schemas.microsoft.com/office/drawing/2014/main" id="{FE84682E-B34C-4337-E703-96EE02A47DA9}"/>
              </a:ext>
            </a:extLst>
          </p:cNvPr>
          <p:cNvPicPr>
            <a:picLocks noChangeAspect="1"/>
          </p:cNvPicPr>
          <p:nvPr/>
        </p:nvPicPr>
        <p:blipFill>
          <a:blip r:embed="rId4"/>
          <a:srcRect b="33260"/>
          <a:stretch/>
        </p:blipFill>
        <p:spPr>
          <a:xfrm>
            <a:off x="491908" y="2640554"/>
            <a:ext cx="4944987" cy="1926718"/>
          </a:xfrm>
          <a:prstGeom prst="rect">
            <a:avLst/>
          </a:prstGeom>
        </p:spPr>
      </p:pic>
      <p:sp>
        <p:nvSpPr>
          <p:cNvPr id="10" name="TextBox 9">
            <a:extLst>
              <a:ext uri="{FF2B5EF4-FFF2-40B4-BE49-F238E27FC236}">
                <a16:creationId xmlns:a16="http://schemas.microsoft.com/office/drawing/2014/main" id="{6E32591D-E4F9-D2E3-4CAF-37294415B99F}"/>
              </a:ext>
            </a:extLst>
          </p:cNvPr>
          <p:cNvSpPr txBox="1"/>
          <p:nvPr/>
        </p:nvSpPr>
        <p:spPr>
          <a:xfrm>
            <a:off x="5625386" y="3185741"/>
            <a:ext cx="534826" cy="461665"/>
          </a:xfrm>
          <a:prstGeom prst="rect">
            <a:avLst/>
          </a:prstGeom>
          <a:noFill/>
        </p:spPr>
        <p:txBody>
          <a:bodyPr wrap="none" rtlCol="0">
            <a:spAutoFit/>
          </a:bodyPr>
          <a:lstStyle/>
          <a:p>
            <a:r>
              <a:rPr lang="en-US" sz="2400" b="1" dirty="0">
                <a:solidFill>
                  <a:srgbClr val="FF0000"/>
                </a:solidFill>
              </a:rPr>
              <a:t>vs.</a:t>
            </a:r>
          </a:p>
        </p:txBody>
      </p:sp>
      <p:sp>
        <p:nvSpPr>
          <p:cNvPr id="15" name="TextBox 14">
            <a:extLst>
              <a:ext uri="{FF2B5EF4-FFF2-40B4-BE49-F238E27FC236}">
                <a16:creationId xmlns:a16="http://schemas.microsoft.com/office/drawing/2014/main" id="{888CF701-565B-5980-AAA2-6B64EF1CEA32}"/>
              </a:ext>
            </a:extLst>
          </p:cNvPr>
          <p:cNvSpPr txBox="1"/>
          <p:nvPr/>
        </p:nvSpPr>
        <p:spPr>
          <a:xfrm>
            <a:off x="3503725" y="6523990"/>
            <a:ext cx="3331415" cy="261610"/>
          </a:xfrm>
          <a:prstGeom prst="rect">
            <a:avLst/>
          </a:prstGeom>
          <a:noFill/>
        </p:spPr>
        <p:txBody>
          <a:bodyPr wrap="square">
            <a:spAutoFit/>
          </a:bodyPr>
          <a:lstStyle/>
          <a:p>
            <a:r>
              <a:rPr lang="en-US" sz="1100" dirty="0"/>
              <a:t>https://www.youtube.com/watch?v=ErfnhcEV1O8</a:t>
            </a:r>
          </a:p>
        </p:txBody>
      </p:sp>
      <p:pic>
        <p:nvPicPr>
          <p:cNvPr id="29" name="Picture 28">
            <a:extLst>
              <a:ext uri="{FF2B5EF4-FFF2-40B4-BE49-F238E27FC236}">
                <a16:creationId xmlns:a16="http://schemas.microsoft.com/office/drawing/2014/main" id="{FB9DC8B0-422C-7C3C-A7A7-8BF80278CAEE}"/>
              </a:ext>
            </a:extLst>
          </p:cNvPr>
          <p:cNvPicPr>
            <a:picLocks noChangeAspect="1"/>
          </p:cNvPicPr>
          <p:nvPr/>
        </p:nvPicPr>
        <p:blipFill>
          <a:blip r:embed="rId4"/>
          <a:srcRect t="66536"/>
          <a:stretch/>
        </p:blipFill>
        <p:spPr>
          <a:xfrm>
            <a:off x="6213135" y="4572048"/>
            <a:ext cx="4610047" cy="900646"/>
          </a:xfrm>
          <a:prstGeom prst="rect">
            <a:avLst/>
          </a:prstGeom>
        </p:spPr>
      </p:pic>
    </p:spTree>
    <p:extLst>
      <p:ext uri="{BB962C8B-B14F-4D97-AF65-F5344CB8AC3E}">
        <p14:creationId xmlns:p14="http://schemas.microsoft.com/office/powerpoint/2010/main" val="26685078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10DEA5-F95A-BF6D-C367-1521B702325C}"/>
              </a:ext>
            </a:extLst>
          </p:cNvPr>
          <p:cNvPicPr>
            <a:picLocks noChangeAspect="1"/>
          </p:cNvPicPr>
          <p:nvPr/>
        </p:nvPicPr>
        <p:blipFill>
          <a:blip r:embed="rId2"/>
          <a:stretch>
            <a:fillRect/>
          </a:stretch>
        </p:blipFill>
        <p:spPr>
          <a:xfrm>
            <a:off x="1115982" y="1943006"/>
            <a:ext cx="9634629" cy="2598514"/>
          </a:xfrm>
          <a:prstGeom prst="rect">
            <a:avLst/>
          </a:prstGeom>
        </p:spPr>
      </p:pic>
    </p:spTree>
    <p:extLst>
      <p:ext uri="{BB962C8B-B14F-4D97-AF65-F5344CB8AC3E}">
        <p14:creationId xmlns:p14="http://schemas.microsoft.com/office/powerpoint/2010/main" val="12457007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61FCC-A306-CD61-A13A-C0306BE9A7A6}"/>
              </a:ext>
            </a:extLst>
          </p:cNvPr>
          <p:cNvSpPr>
            <a:spLocks noGrp="1"/>
          </p:cNvSpPr>
          <p:nvPr>
            <p:ph type="title"/>
          </p:nvPr>
        </p:nvSpPr>
        <p:spPr/>
        <p:txBody>
          <a:bodyPr/>
          <a:lstStyle/>
          <a:p>
            <a:r>
              <a:rPr lang="en-GB" dirty="0"/>
              <a:t>Simplify Cross-Entropy loss  </a:t>
            </a:r>
            <a:endParaRPr lang="en-US" dirty="0"/>
          </a:p>
        </p:txBody>
      </p:sp>
      <p:pic>
        <p:nvPicPr>
          <p:cNvPr id="4" name="Picture 3">
            <a:extLst>
              <a:ext uri="{FF2B5EF4-FFF2-40B4-BE49-F238E27FC236}">
                <a16:creationId xmlns:a16="http://schemas.microsoft.com/office/drawing/2014/main" id="{9940384F-298F-AFA5-C8C1-7B7EDDBED7B8}"/>
              </a:ext>
            </a:extLst>
          </p:cNvPr>
          <p:cNvPicPr>
            <a:picLocks noChangeAspect="1"/>
          </p:cNvPicPr>
          <p:nvPr/>
        </p:nvPicPr>
        <p:blipFill>
          <a:blip r:embed="rId2"/>
          <a:stretch>
            <a:fillRect/>
          </a:stretch>
        </p:blipFill>
        <p:spPr>
          <a:xfrm>
            <a:off x="940060" y="3122351"/>
            <a:ext cx="2146107" cy="846229"/>
          </a:xfrm>
          <a:prstGeom prst="rect">
            <a:avLst/>
          </a:prstGeom>
        </p:spPr>
      </p:pic>
      <p:sp>
        <p:nvSpPr>
          <p:cNvPr id="5" name="TextBox 4">
            <a:extLst>
              <a:ext uri="{FF2B5EF4-FFF2-40B4-BE49-F238E27FC236}">
                <a16:creationId xmlns:a16="http://schemas.microsoft.com/office/drawing/2014/main" id="{7EE8C5A5-D182-F0E6-B479-4C2184A9FD74}"/>
              </a:ext>
            </a:extLst>
          </p:cNvPr>
          <p:cNvSpPr txBox="1"/>
          <p:nvPr/>
        </p:nvSpPr>
        <p:spPr>
          <a:xfrm>
            <a:off x="940060" y="1911167"/>
            <a:ext cx="6694063" cy="707886"/>
          </a:xfrm>
          <a:prstGeom prst="rect">
            <a:avLst/>
          </a:prstGeom>
          <a:noFill/>
        </p:spPr>
        <p:txBody>
          <a:bodyPr wrap="square" rtlCol="0">
            <a:spAutoFit/>
          </a:bodyPr>
          <a:lstStyle/>
          <a:p>
            <a:r>
              <a:rPr lang="en-US" sz="2000" dirty="0"/>
              <a:t>Simplify the Loss function with one-hot encoded true distribution, e.g., </a:t>
            </a:r>
            <a:r>
              <a:rPr lang="en-US" sz="2000" dirty="0">
                <a:solidFill>
                  <a:srgbClr val="0000FF"/>
                </a:solidFill>
              </a:rPr>
              <a:t>y=[1,0,0]</a:t>
            </a:r>
          </a:p>
        </p:txBody>
      </p:sp>
      <p:pic>
        <p:nvPicPr>
          <p:cNvPr id="7" name="Picture 6">
            <a:extLst>
              <a:ext uri="{FF2B5EF4-FFF2-40B4-BE49-F238E27FC236}">
                <a16:creationId xmlns:a16="http://schemas.microsoft.com/office/drawing/2014/main" id="{5B49EAEC-4C9E-A6E6-C1C2-AB190D8232F4}"/>
              </a:ext>
            </a:extLst>
          </p:cNvPr>
          <p:cNvPicPr>
            <a:picLocks noChangeAspect="1"/>
          </p:cNvPicPr>
          <p:nvPr/>
        </p:nvPicPr>
        <p:blipFill>
          <a:blip r:embed="rId3"/>
          <a:stretch>
            <a:fillRect/>
          </a:stretch>
        </p:blipFill>
        <p:spPr>
          <a:xfrm>
            <a:off x="4290259" y="3691287"/>
            <a:ext cx="2073672" cy="554586"/>
          </a:xfrm>
          <a:prstGeom prst="rect">
            <a:avLst/>
          </a:prstGeom>
        </p:spPr>
      </p:pic>
      <p:sp>
        <p:nvSpPr>
          <p:cNvPr id="9" name="TextBox 8">
            <a:extLst>
              <a:ext uri="{FF2B5EF4-FFF2-40B4-BE49-F238E27FC236}">
                <a16:creationId xmlns:a16="http://schemas.microsoft.com/office/drawing/2014/main" id="{B78EE82E-AFD6-3A62-4FE9-DD348A53F6E7}"/>
              </a:ext>
            </a:extLst>
          </p:cNvPr>
          <p:cNvSpPr txBox="1"/>
          <p:nvPr/>
        </p:nvSpPr>
        <p:spPr>
          <a:xfrm>
            <a:off x="6562285" y="3664221"/>
            <a:ext cx="1805729" cy="523220"/>
          </a:xfrm>
          <a:prstGeom prst="rect">
            <a:avLst/>
          </a:prstGeom>
          <a:noFill/>
        </p:spPr>
        <p:txBody>
          <a:bodyPr wrap="square">
            <a:spAutoFit/>
          </a:bodyPr>
          <a:lstStyle/>
          <a:p>
            <a:r>
              <a:rPr lang="en-US" sz="2800" dirty="0"/>
              <a:t>= −log(</a:t>
            </a:r>
            <a:r>
              <a:rPr lang="en-US" sz="2800">
                <a:solidFill>
                  <a:schemeClr val="accent2"/>
                </a:solidFill>
              </a:rPr>
              <a:t>y​</a:t>
            </a:r>
            <a:r>
              <a:rPr lang="en-US" sz="2800" baseline="-25000">
                <a:solidFill>
                  <a:schemeClr val="accent2"/>
                </a:solidFill>
              </a:rPr>
              <a:t>0</a:t>
            </a:r>
            <a:r>
              <a:rPr lang="en-US" sz="2800">
                <a:solidFill>
                  <a:schemeClr val="accent2"/>
                </a:solidFill>
              </a:rPr>
              <a:t>​</a:t>
            </a:r>
            <a:r>
              <a:rPr lang="en-US" sz="2800" dirty="0">
                <a:solidFill>
                  <a:schemeClr val="accent2"/>
                </a:solidFill>
              </a:rPr>
              <a:t>’</a:t>
            </a:r>
            <a:r>
              <a:rPr lang="en-US" sz="2800" dirty="0"/>
              <a:t>)</a:t>
            </a:r>
          </a:p>
        </p:txBody>
      </p:sp>
      <p:sp>
        <p:nvSpPr>
          <p:cNvPr id="10" name="TextBox 9">
            <a:extLst>
              <a:ext uri="{FF2B5EF4-FFF2-40B4-BE49-F238E27FC236}">
                <a16:creationId xmlns:a16="http://schemas.microsoft.com/office/drawing/2014/main" id="{04140323-A3A7-5C30-11EA-CA0AF684C5F4}"/>
              </a:ext>
            </a:extLst>
          </p:cNvPr>
          <p:cNvSpPr txBox="1"/>
          <p:nvPr/>
        </p:nvSpPr>
        <p:spPr>
          <a:xfrm>
            <a:off x="3727703" y="3722653"/>
            <a:ext cx="364202" cy="523220"/>
          </a:xfrm>
          <a:prstGeom prst="rect">
            <a:avLst/>
          </a:prstGeom>
          <a:noFill/>
        </p:spPr>
        <p:txBody>
          <a:bodyPr wrap="none" rtlCol="0">
            <a:spAutoFit/>
          </a:bodyPr>
          <a:lstStyle/>
          <a:p>
            <a:r>
              <a:rPr lang="en-US" sz="2800" dirty="0"/>
              <a:t>=</a:t>
            </a:r>
          </a:p>
        </p:txBody>
      </p:sp>
      <p:sp>
        <p:nvSpPr>
          <p:cNvPr id="12" name="TextBox 11">
            <a:extLst>
              <a:ext uri="{FF2B5EF4-FFF2-40B4-BE49-F238E27FC236}">
                <a16:creationId xmlns:a16="http://schemas.microsoft.com/office/drawing/2014/main" id="{A78A459A-8D7A-E30F-8F8A-09B6E28D958E}"/>
              </a:ext>
            </a:extLst>
          </p:cNvPr>
          <p:cNvSpPr txBox="1"/>
          <p:nvPr/>
        </p:nvSpPr>
        <p:spPr>
          <a:xfrm>
            <a:off x="1139963" y="4332111"/>
            <a:ext cx="1599043" cy="523220"/>
          </a:xfrm>
          <a:prstGeom prst="rect">
            <a:avLst/>
          </a:prstGeom>
          <a:noFill/>
        </p:spPr>
        <p:txBody>
          <a:bodyPr wrap="square">
            <a:spAutoFit/>
          </a:bodyPr>
          <a:lstStyle/>
          <a:p>
            <a:r>
              <a:rPr lang="en-US" sz="2800" dirty="0">
                <a:solidFill>
                  <a:srgbClr val="0000FF"/>
                </a:solidFill>
              </a:rPr>
              <a:t>y=[1,0,0]</a:t>
            </a:r>
          </a:p>
        </p:txBody>
      </p:sp>
      <p:sp>
        <p:nvSpPr>
          <p:cNvPr id="13" name="Right Brace 12">
            <a:extLst>
              <a:ext uri="{FF2B5EF4-FFF2-40B4-BE49-F238E27FC236}">
                <a16:creationId xmlns:a16="http://schemas.microsoft.com/office/drawing/2014/main" id="{E9390D29-2243-5859-1625-0FA7B7D71194}"/>
              </a:ext>
            </a:extLst>
          </p:cNvPr>
          <p:cNvSpPr/>
          <p:nvPr/>
        </p:nvSpPr>
        <p:spPr>
          <a:xfrm>
            <a:off x="3234714" y="3328721"/>
            <a:ext cx="344442" cy="1333849"/>
          </a:xfrm>
          <a:prstGeom prst="rightBrace">
            <a:avLst/>
          </a:prstGeom>
          <a:ln w="38100">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4ECF63CD-2CC1-2244-0AC2-0C4AA42F1D5C}"/>
              </a:ext>
            </a:extLst>
          </p:cNvPr>
          <p:cNvPicPr>
            <a:picLocks noChangeAspect="1"/>
          </p:cNvPicPr>
          <p:nvPr/>
        </p:nvPicPr>
        <p:blipFill>
          <a:blip r:embed="rId4"/>
          <a:stretch>
            <a:fillRect/>
          </a:stretch>
        </p:blipFill>
        <p:spPr>
          <a:xfrm>
            <a:off x="7998324" y="78074"/>
            <a:ext cx="4095135" cy="2706954"/>
          </a:xfrm>
          <a:prstGeom prst="rect">
            <a:avLst/>
          </a:prstGeom>
        </p:spPr>
      </p:pic>
      <p:grpSp>
        <p:nvGrpSpPr>
          <p:cNvPr id="17" name="Group 16">
            <a:extLst>
              <a:ext uri="{FF2B5EF4-FFF2-40B4-BE49-F238E27FC236}">
                <a16:creationId xmlns:a16="http://schemas.microsoft.com/office/drawing/2014/main" id="{1C9FF0F7-AFC9-797F-CCED-375C1F2A99F6}"/>
              </a:ext>
            </a:extLst>
          </p:cNvPr>
          <p:cNvGrpSpPr/>
          <p:nvPr/>
        </p:nvGrpSpPr>
        <p:grpSpPr>
          <a:xfrm>
            <a:off x="9922610" y="2234230"/>
            <a:ext cx="378720" cy="377280"/>
            <a:chOff x="9922610" y="2234230"/>
            <a:chExt cx="378720" cy="377280"/>
          </a:xfrm>
        </p:grpSpPr>
        <mc:AlternateContent xmlns:mc="http://schemas.openxmlformats.org/markup-compatibility/2006" xmlns:p14="http://schemas.microsoft.com/office/powerpoint/2010/main">
          <mc:Choice Requires="p14">
            <p:contentPart p14:bwMode="auto" r:id="rId5">
              <p14:nvContentPartPr>
                <p14:cNvPr id="15" name="Ink 14">
                  <a:extLst>
                    <a:ext uri="{FF2B5EF4-FFF2-40B4-BE49-F238E27FC236}">
                      <a16:creationId xmlns:a16="http://schemas.microsoft.com/office/drawing/2014/main" id="{D6BE754B-F603-9547-AFDC-33EF30080059}"/>
                    </a:ext>
                  </a:extLst>
                </p14:cNvPr>
                <p14:cNvContentPartPr/>
                <p14:nvPr/>
              </p14:nvContentPartPr>
              <p14:xfrm>
                <a:off x="9922610" y="2234230"/>
                <a:ext cx="239040" cy="306360"/>
              </p14:xfrm>
            </p:contentPart>
          </mc:Choice>
          <mc:Fallback xmlns="">
            <p:pic>
              <p:nvPicPr>
                <p:cNvPr id="15" name="Ink 14">
                  <a:extLst>
                    <a:ext uri="{FF2B5EF4-FFF2-40B4-BE49-F238E27FC236}">
                      <a16:creationId xmlns:a16="http://schemas.microsoft.com/office/drawing/2014/main" id="{D6BE754B-F603-9547-AFDC-33EF30080059}"/>
                    </a:ext>
                  </a:extLst>
                </p:cNvPr>
                <p:cNvPicPr/>
                <p:nvPr/>
              </p:nvPicPr>
              <p:blipFill>
                <a:blip r:embed="rId6"/>
                <a:stretch>
                  <a:fillRect/>
                </a:stretch>
              </p:blipFill>
              <p:spPr>
                <a:xfrm>
                  <a:off x="9916490" y="2228110"/>
                  <a:ext cx="2512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6" name="Ink 15">
                  <a:extLst>
                    <a:ext uri="{FF2B5EF4-FFF2-40B4-BE49-F238E27FC236}">
                      <a16:creationId xmlns:a16="http://schemas.microsoft.com/office/drawing/2014/main" id="{7DA3EE21-6682-A53C-2F98-83D2704E6564}"/>
                    </a:ext>
                  </a:extLst>
                </p14:cNvPr>
                <p14:cNvContentPartPr/>
                <p14:nvPr/>
              </p14:nvContentPartPr>
              <p14:xfrm>
                <a:off x="9940250" y="2308030"/>
                <a:ext cx="361080" cy="303480"/>
              </p14:xfrm>
            </p:contentPart>
          </mc:Choice>
          <mc:Fallback xmlns="">
            <p:pic>
              <p:nvPicPr>
                <p:cNvPr id="16" name="Ink 15">
                  <a:extLst>
                    <a:ext uri="{FF2B5EF4-FFF2-40B4-BE49-F238E27FC236}">
                      <a16:creationId xmlns:a16="http://schemas.microsoft.com/office/drawing/2014/main" id="{7DA3EE21-6682-A53C-2F98-83D2704E6564}"/>
                    </a:ext>
                  </a:extLst>
                </p:cNvPr>
                <p:cNvPicPr/>
                <p:nvPr/>
              </p:nvPicPr>
              <p:blipFill>
                <a:blip r:embed="rId8"/>
                <a:stretch>
                  <a:fillRect/>
                </a:stretch>
              </p:blipFill>
              <p:spPr>
                <a:xfrm>
                  <a:off x="9934130" y="2301910"/>
                  <a:ext cx="373320" cy="315720"/>
                </a:xfrm>
                <a:prstGeom prst="rect">
                  <a:avLst/>
                </a:prstGeom>
              </p:spPr>
            </p:pic>
          </mc:Fallback>
        </mc:AlternateContent>
      </p:grpSp>
      <p:grpSp>
        <p:nvGrpSpPr>
          <p:cNvPr id="20" name="Group 19">
            <a:extLst>
              <a:ext uri="{FF2B5EF4-FFF2-40B4-BE49-F238E27FC236}">
                <a16:creationId xmlns:a16="http://schemas.microsoft.com/office/drawing/2014/main" id="{181D37BA-55EB-FDE2-06FB-4AEE1B3A8CDD}"/>
              </a:ext>
            </a:extLst>
          </p:cNvPr>
          <p:cNvGrpSpPr/>
          <p:nvPr/>
        </p:nvGrpSpPr>
        <p:grpSpPr>
          <a:xfrm>
            <a:off x="11009450" y="2241790"/>
            <a:ext cx="443160" cy="451800"/>
            <a:chOff x="11009450" y="2241790"/>
            <a:chExt cx="443160" cy="451800"/>
          </a:xfrm>
        </p:grpSpPr>
        <mc:AlternateContent xmlns:mc="http://schemas.openxmlformats.org/markup-compatibility/2006" xmlns:p14="http://schemas.microsoft.com/office/powerpoint/2010/main">
          <mc:Choice Requires="p14">
            <p:contentPart p14:bwMode="auto" r:id="rId9">
              <p14:nvContentPartPr>
                <p14:cNvPr id="18" name="Ink 17">
                  <a:extLst>
                    <a:ext uri="{FF2B5EF4-FFF2-40B4-BE49-F238E27FC236}">
                      <a16:creationId xmlns:a16="http://schemas.microsoft.com/office/drawing/2014/main" id="{A92B72D9-D3BE-C779-E0B7-5FDF90E485AD}"/>
                    </a:ext>
                  </a:extLst>
                </p14:cNvPr>
                <p14:cNvContentPartPr/>
                <p14:nvPr/>
              </p14:nvContentPartPr>
              <p14:xfrm>
                <a:off x="11009450" y="2241790"/>
                <a:ext cx="339840" cy="416160"/>
              </p14:xfrm>
            </p:contentPart>
          </mc:Choice>
          <mc:Fallback xmlns="">
            <p:pic>
              <p:nvPicPr>
                <p:cNvPr id="18" name="Ink 17">
                  <a:extLst>
                    <a:ext uri="{FF2B5EF4-FFF2-40B4-BE49-F238E27FC236}">
                      <a16:creationId xmlns:a16="http://schemas.microsoft.com/office/drawing/2014/main" id="{A92B72D9-D3BE-C779-E0B7-5FDF90E485AD}"/>
                    </a:ext>
                  </a:extLst>
                </p:cNvPr>
                <p:cNvPicPr/>
                <p:nvPr/>
              </p:nvPicPr>
              <p:blipFill>
                <a:blip r:embed="rId10"/>
                <a:stretch>
                  <a:fillRect/>
                </a:stretch>
              </p:blipFill>
              <p:spPr>
                <a:xfrm>
                  <a:off x="11003330" y="2235670"/>
                  <a:ext cx="352080" cy="4284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9" name="Ink 18">
                  <a:extLst>
                    <a:ext uri="{FF2B5EF4-FFF2-40B4-BE49-F238E27FC236}">
                      <a16:creationId xmlns:a16="http://schemas.microsoft.com/office/drawing/2014/main" id="{2FD89097-DCCC-CF1A-F53E-3E0635A96B63}"/>
                    </a:ext>
                  </a:extLst>
                </p14:cNvPr>
                <p14:cNvContentPartPr/>
                <p14:nvPr/>
              </p14:nvContentPartPr>
              <p14:xfrm>
                <a:off x="11046530" y="2344750"/>
                <a:ext cx="406080" cy="348840"/>
              </p14:xfrm>
            </p:contentPart>
          </mc:Choice>
          <mc:Fallback xmlns="">
            <p:pic>
              <p:nvPicPr>
                <p:cNvPr id="19" name="Ink 18">
                  <a:extLst>
                    <a:ext uri="{FF2B5EF4-FFF2-40B4-BE49-F238E27FC236}">
                      <a16:creationId xmlns:a16="http://schemas.microsoft.com/office/drawing/2014/main" id="{2FD89097-DCCC-CF1A-F53E-3E0635A96B63}"/>
                    </a:ext>
                  </a:extLst>
                </p:cNvPr>
                <p:cNvPicPr/>
                <p:nvPr/>
              </p:nvPicPr>
              <p:blipFill>
                <a:blip r:embed="rId12"/>
                <a:stretch>
                  <a:fillRect/>
                </a:stretch>
              </p:blipFill>
              <p:spPr>
                <a:xfrm>
                  <a:off x="11040410" y="2338630"/>
                  <a:ext cx="418320" cy="361080"/>
                </a:xfrm>
                <a:prstGeom prst="rect">
                  <a:avLst/>
                </a:prstGeom>
              </p:spPr>
            </p:pic>
          </mc:Fallback>
        </mc:AlternateContent>
      </p:grpSp>
      <p:sp>
        <p:nvSpPr>
          <p:cNvPr id="22" name="TextBox 21">
            <a:extLst>
              <a:ext uri="{FF2B5EF4-FFF2-40B4-BE49-F238E27FC236}">
                <a16:creationId xmlns:a16="http://schemas.microsoft.com/office/drawing/2014/main" id="{F97DAC22-4B08-E096-DB28-690CF7866838}"/>
              </a:ext>
            </a:extLst>
          </p:cNvPr>
          <p:cNvSpPr txBox="1"/>
          <p:nvPr/>
        </p:nvSpPr>
        <p:spPr>
          <a:xfrm>
            <a:off x="9098689" y="2822806"/>
            <a:ext cx="2405281" cy="923330"/>
          </a:xfrm>
          <a:prstGeom prst="rect">
            <a:avLst/>
          </a:prstGeom>
          <a:noFill/>
        </p:spPr>
        <p:txBody>
          <a:bodyPr wrap="square">
            <a:spAutoFit/>
          </a:bodyPr>
          <a:lstStyle/>
          <a:p>
            <a:r>
              <a:rPr lang="en-US" sz="1800" dirty="0">
                <a:solidFill>
                  <a:srgbClr val="0000FF"/>
                </a:solidFill>
              </a:rPr>
              <a:t>y</a:t>
            </a:r>
            <a:r>
              <a:rPr lang="en-US" dirty="0">
                <a:solidFill>
                  <a:srgbClr val="0000FF"/>
                </a:solidFill>
              </a:rPr>
              <a:t>1* </a:t>
            </a:r>
            <a:r>
              <a:rPr lang="en-US" dirty="0">
                <a:solidFill>
                  <a:schemeClr val="accent2"/>
                </a:solidFill>
              </a:rPr>
              <a:t>entropy y0’</a:t>
            </a:r>
            <a:r>
              <a:rPr lang="en-US" dirty="0">
                <a:solidFill>
                  <a:srgbClr val="0000FF"/>
                </a:solidFill>
              </a:rPr>
              <a:t> +</a:t>
            </a:r>
          </a:p>
          <a:p>
            <a:r>
              <a:rPr lang="en-US" dirty="0">
                <a:solidFill>
                  <a:srgbClr val="0000FF"/>
                </a:solidFill>
              </a:rPr>
              <a:t>y2* </a:t>
            </a:r>
            <a:r>
              <a:rPr lang="en-US" dirty="0">
                <a:solidFill>
                  <a:schemeClr val="accent2"/>
                </a:solidFill>
              </a:rPr>
              <a:t>entropy y1’</a:t>
            </a:r>
            <a:r>
              <a:rPr lang="en-US" dirty="0">
                <a:solidFill>
                  <a:srgbClr val="0000FF"/>
                </a:solidFill>
              </a:rPr>
              <a:t> +</a:t>
            </a:r>
          </a:p>
          <a:p>
            <a:r>
              <a:rPr lang="en-US" dirty="0">
                <a:solidFill>
                  <a:srgbClr val="0000FF"/>
                </a:solidFill>
              </a:rPr>
              <a:t>y3* </a:t>
            </a:r>
            <a:r>
              <a:rPr lang="en-US" dirty="0">
                <a:solidFill>
                  <a:schemeClr val="accent2"/>
                </a:solidFill>
              </a:rPr>
              <a:t>entropy y2’</a:t>
            </a:r>
            <a:r>
              <a:rPr lang="en-US" dirty="0">
                <a:solidFill>
                  <a:srgbClr val="0000FF"/>
                </a:solidFill>
              </a:rPr>
              <a:t> </a:t>
            </a:r>
          </a:p>
        </p:txBody>
      </p:sp>
      <p:pic>
        <p:nvPicPr>
          <p:cNvPr id="24" name="Picture 23">
            <a:extLst>
              <a:ext uri="{FF2B5EF4-FFF2-40B4-BE49-F238E27FC236}">
                <a16:creationId xmlns:a16="http://schemas.microsoft.com/office/drawing/2014/main" id="{4BEE0A65-C3FB-B6DC-B7F6-D4168DD7B211}"/>
              </a:ext>
            </a:extLst>
          </p:cNvPr>
          <p:cNvPicPr>
            <a:picLocks noChangeAspect="1"/>
          </p:cNvPicPr>
          <p:nvPr/>
        </p:nvPicPr>
        <p:blipFill>
          <a:blip r:embed="rId13"/>
          <a:stretch>
            <a:fillRect/>
          </a:stretch>
        </p:blipFill>
        <p:spPr>
          <a:xfrm>
            <a:off x="940061" y="5424303"/>
            <a:ext cx="5622224" cy="364291"/>
          </a:xfrm>
          <a:prstGeom prst="rect">
            <a:avLst/>
          </a:prstGeom>
        </p:spPr>
      </p:pic>
      <p:pic>
        <p:nvPicPr>
          <p:cNvPr id="26" name="Picture 25">
            <a:extLst>
              <a:ext uri="{FF2B5EF4-FFF2-40B4-BE49-F238E27FC236}">
                <a16:creationId xmlns:a16="http://schemas.microsoft.com/office/drawing/2014/main" id="{BBBE18A3-AD32-9161-0BBF-E39AE40FF123}"/>
              </a:ext>
            </a:extLst>
          </p:cNvPr>
          <p:cNvPicPr>
            <a:picLocks noChangeAspect="1"/>
          </p:cNvPicPr>
          <p:nvPr/>
        </p:nvPicPr>
        <p:blipFill>
          <a:blip r:embed="rId14"/>
          <a:srcRect l="1451" t="15035"/>
          <a:stretch/>
        </p:blipFill>
        <p:spPr>
          <a:xfrm>
            <a:off x="940061" y="5899432"/>
            <a:ext cx="7523220" cy="322166"/>
          </a:xfrm>
          <a:prstGeom prst="rect">
            <a:avLst/>
          </a:prstGeom>
        </p:spPr>
      </p:pic>
    </p:spTree>
    <p:extLst>
      <p:ext uri="{BB962C8B-B14F-4D97-AF65-F5344CB8AC3E}">
        <p14:creationId xmlns:p14="http://schemas.microsoft.com/office/powerpoint/2010/main" val="1783593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0DAD60B-E017-0118-5479-5A356A025112}"/>
              </a:ext>
            </a:extLst>
          </p:cNvPr>
          <p:cNvPicPr>
            <a:picLocks noChangeAspect="1"/>
          </p:cNvPicPr>
          <p:nvPr/>
        </p:nvPicPr>
        <p:blipFill>
          <a:blip r:embed="rId2"/>
          <a:stretch>
            <a:fillRect/>
          </a:stretch>
        </p:blipFill>
        <p:spPr>
          <a:xfrm>
            <a:off x="5748515" y="1984621"/>
            <a:ext cx="5264096" cy="3479656"/>
          </a:xfrm>
          <a:prstGeom prst="rect">
            <a:avLst/>
          </a:prstGeom>
        </p:spPr>
      </p:pic>
      <p:pic>
        <p:nvPicPr>
          <p:cNvPr id="7" name="Picture 6">
            <a:extLst>
              <a:ext uri="{FF2B5EF4-FFF2-40B4-BE49-F238E27FC236}">
                <a16:creationId xmlns:a16="http://schemas.microsoft.com/office/drawing/2014/main" id="{707C7825-A10D-4556-1543-B63A09E0B317}"/>
              </a:ext>
            </a:extLst>
          </p:cNvPr>
          <p:cNvPicPr>
            <a:picLocks noChangeAspect="1"/>
          </p:cNvPicPr>
          <p:nvPr/>
        </p:nvPicPr>
        <p:blipFill>
          <a:blip r:embed="rId3"/>
          <a:stretch>
            <a:fillRect/>
          </a:stretch>
        </p:blipFill>
        <p:spPr>
          <a:xfrm>
            <a:off x="638198" y="2685170"/>
            <a:ext cx="4907195" cy="1379030"/>
          </a:xfrm>
          <a:prstGeom prst="rect">
            <a:avLst/>
          </a:prstGeom>
        </p:spPr>
      </p:pic>
      <p:sp>
        <p:nvSpPr>
          <p:cNvPr id="10" name="Title 9">
            <a:extLst>
              <a:ext uri="{FF2B5EF4-FFF2-40B4-BE49-F238E27FC236}">
                <a16:creationId xmlns:a16="http://schemas.microsoft.com/office/drawing/2014/main" id="{23F8E198-2135-FFCE-4518-E662194F7371}"/>
              </a:ext>
            </a:extLst>
          </p:cNvPr>
          <p:cNvSpPr>
            <a:spLocks noGrp="1"/>
          </p:cNvSpPr>
          <p:nvPr>
            <p:ph type="title"/>
          </p:nvPr>
        </p:nvSpPr>
        <p:spPr/>
        <p:txBody>
          <a:bodyPr/>
          <a:lstStyle/>
          <a:p>
            <a:r>
              <a:rPr lang="en-GB" dirty="0"/>
              <a:t>Binary Cross-Entropy Loss is a special case of Cross-Entropy Loss </a:t>
            </a:r>
            <a:endParaRPr lang="en-US" dirty="0"/>
          </a:p>
        </p:txBody>
      </p:sp>
    </p:spTree>
    <p:extLst>
      <p:ext uri="{BB962C8B-B14F-4D97-AF65-F5344CB8AC3E}">
        <p14:creationId xmlns:p14="http://schemas.microsoft.com/office/powerpoint/2010/main" val="2627592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nline Media 1" title="Neural Networks Part 6: Cross Entropy">
            <a:hlinkClick r:id="" action="ppaction://media"/>
            <a:extLst>
              <a:ext uri="{FF2B5EF4-FFF2-40B4-BE49-F238E27FC236}">
                <a16:creationId xmlns:a16="http://schemas.microsoft.com/office/drawing/2014/main" id="{36B5DB1D-20B6-CF90-B84E-5A95316E4D8C}"/>
              </a:ext>
            </a:extLst>
          </p:cNvPr>
          <p:cNvPicPr>
            <a:picLocks noRot="1" noChangeAspect="1"/>
          </p:cNvPicPr>
          <p:nvPr>
            <a:videoFile r:link="rId1"/>
          </p:nvPr>
        </p:nvPicPr>
        <p:blipFill>
          <a:blip r:embed="rId3"/>
          <a:stretch>
            <a:fillRect/>
          </a:stretch>
        </p:blipFill>
        <p:spPr>
          <a:xfrm>
            <a:off x="22225" y="0"/>
            <a:ext cx="12147550" cy="6858000"/>
          </a:xfrm>
          <a:prstGeom prst="rect">
            <a:avLst/>
          </a:prstGeom>
        </p:spPr>
      </p:pic>
    </p:spTree>
    <p:extLst>
      <p:ext uri="{BB962C8B-B14F-4D97-AF65-F5344CB8AC3E}">
        <p14:creationId xmlns:p14="http://schemas.microsoft.com/office/powerpoint/2010/main" val="288854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C5F20-8E4B-C7BE-58D4-931FCBA1FE2A}"/>
              </a:ext>
            </a:extLst>
          </p:cNvPr>
          <p:cNvSpPr>
            <a:spLocks noGrp="1"/>
          </p:cNvSpPr>
          <p:nvPr>
            <p:ph type="title"/>
          </p:nvPr>
        </p:nvSpPr>
        <p:spPr/>
        <p:txBody>
          <a:bodyPr/>
          <a:lstStyle/>
          <a:p>
            <a:r>
              <a:rPr lang="en-US" dirty="0"/>
              <a:t>Takeaways: Iris flower Multi-classification</a:t>
            </a:r>
          </a:p>
        </p:txBody>
      </p:sp>
      <p:sp>
        <p:nvSpPr>
          <p:cNvPr id="3" name="Text Placeholder 2">
            <a:extLst>
              <a:ext uri="{FF2B5EF4-FFF2-40B4-BE49-F238E27FC236}">
                <a16:creationId xmlns:a16="http://schemas.microsoft.com/office/drawing/2014/main" id="{72032C50-158D-3029-D25B-8421F3E6AE31}"/>
              </a:ext>
            </a:extLst>
          </p:cNvPr>
          <p:cNvSpPr>
            <a:spLocks noGrp="1"/>
          </p:cNvSpPr>
          <p:nvPr>
            <p:ph type="body" idx="1"/>
          </p:nvPr>
        </p:nvSpPr>
        <p:spPr/>
        <p:txBody>
          <a:bodyPr/>
          <a:lstStyle/>
          <a:p>
            <a:r>
              <a:rPr lang="en-US" dirty="0"/>
              <a:t>Cross-Entropy</a:t>
            </a:r>
          </a:p>
        </p:txBody>
      </p:sp>
    </p:spTree>
    <p:extLst>
      <p:ext uri="{BB962C8B-B14F-4D97-AF65-F5344CB8AC3E}">
        <p14:creationId xmlns:p14="http://schemas.microsoft.com/office/powerpoint/2010/main" val="3461224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35B6D-4E00-BE6E-E68F-A5D9F9505A4A}"/>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38C5CF8F-AEF8-9FC1-A298-98D35D9CC111}"/>
              </a:ext>
            </a:extLst>
          </p:cNvPr>
          <p:cNvPicPr>
            <a:picLocks noChangeAspect="1"/>
          </p:cNvPicPr>
          <p:nvPr/>
        </p:nvPicPr>
        <p:blipFill>
          <a:blip r:embed="rId2"/>
          <a:stretch>
            <a:fillRect/>
          </a:stretch>
        </p:blipFill>
        <p:spPr>
          <a:xfrm>
            <a:off x="4931687" y="4808917"/>
            <a:ext cx="4523673" cy="1818412"/>
          </a:xfrm>
          <a:prstGeom prst="rect">
            <a:avLst/>
          </a:prstGeom>
        </p:spPr>
      </p:pic>
      <p:pic>
        <p:nvPicPr>
          <p:cNvPr id="8" name="Picture 2">
            <a:extLst>
              <a:ext uri="{FF2B5EF4-FFF2-40B4-BE49-F238E27FC236}">
                <a16:creationId xmlns:a16="http://schemas.microsoft.com/office/drawing/2014/main" id="{C2A032AD-0096-0C60-07BF-33E37DD5021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573" y="184038"/>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18D6CD76-1728-CC12-3B5A-5CAB5000998C}"/>
              </a:ext>
            </a:extLst>
          </p:cNvPr>
          <p:cNvCxnSpPr>
            <a:cxnSpLocks/>
          </p:cNvCxnSpPr>
          <p:nvPr/>
        </p:nvCxnSpPr>
        <p:spPr>
          <a:xfrm flipH="1">
            <a:off x="5756370" y="2485258"/>
            <a:ext cx="844741" cy="189951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3BB78514-260B-2567-23C9-531A2725747C}"/>
              </a:ext>
            </a:extLst>
          </p:cNvPr>
          <p:cNvCxnSpPr>
            <a:cxnSpLocks/>
            <a:stCxn id="8" idx="2"/>
          </p:cNvCxnSpPr>
          <p:nvPr/>
        </p:nvCxnSpPr>
        <p:spPr>
          <a:xfrm flipH="1">
            <a:off x="7005484" y="2563635"/>
            <a:ext cx="269329" cy="17043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21A64164-62CD-0F26-D06C-5624D5731FA7}"/>
              </a:ext>
            </a:extLst>
          </p:cNvPr>
          <p:cNvCxnSpPr>
            <a:cxnSpLocks/>
          </p:cNvCxnSpPr>
          <p:nvPr/>
        </p:nvCxnSpPr>
        <p:spPr>
          <a:xfrm>
            <a:off x="7924814" y="2563635"/>
            <a:ext cx="761986" cy="1704391"/>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3D33F4F0-7C24-C8A2-3BC8-B1622F1C084E}"/>
              </a:ext>
            </a:extLst>
          </p:cNvPr>
          <p:cNvSpPr txBox="1"/>
          <p:nvPr/>
        </p:nvSpPr>
        <p:spPr>
          <a:xfrm>
            <a:off x="4572001" y="4268026"/>
            <a:ext cx="5140869" cy="461665"/>
          </a:xfrm>
          <a:prstGeom prst="rect">
            <a:avLst/>
          </a:prstGeom>
          <a:noFill/>
        </p:spPr>
        <p:txBody>
          <a:bodyPr wrap="square">
            <a:spAutoFit/>
          </a:bodyPr>
          <a:lstStyle/>
          <a:p>
            <a:r>
              <a:rPr lang="en-GB" sz="2400" b="1" dirty="0">
                <a:solidFill>
                  <a:srgbClr val="7030A0"/>
                </a:solidFill>
              </a:rPr>
              <a:t>sum</a:t>
            </a:r>
            <a:r>
              <a:rPr lang="en-GB" sz="2400" dirty="0">
                <a:solidFill>
                  <a:srgbClr val="7030A0"/>
                </a:solidFill>
              </a:rPr>
              <a:t>([</a:t>
            </a:r>
            <a:r>
              <a:rPr lang="en-GB" sz="2400" b="1" dirty="0">
                <a:solidFill>
                  <a:srgbClr val="FF0000"/>
                </a:solidFill>
              </a:rPr>
              <a:t>0.8, 	    </a:t>
            </a:r>
            <a:r>
              <a:rPr lang="en-GB" sz="2400" dirty="0">
                <a:solidFill>
                  <a:srgbClr val="7030A0"/>
                </a:solidFill>
              </a:rPr>
              <a:t>0.1,		 0.1])=</a:t>
            </a:r>
            <a:r>
              <a:rPr lang="en-GB" sz="2400" b="1" dirty="0">
                <a:solidFill>
                  <a:srgbClr val="FF0000"/>
                </a:solidFill>
              </a:rPr>
              <a:t>1 </a:t>
            </a:r>
            <a:endParaRPr lang="en-US" sz="2400" b="1" dirty="0">
              <a:solidFill>
                <a:srgbClr val="FF0000"/>
              </a:solidFill>
            </a:endParaRPr>
          </a:p>
        </p:txBody>
      </p:sp>
      <p:sp>
        <p:nvSpPr>
          <p:cNvPr id="13" name="Rectangle 12">
            <a:extLst>
              <a:ext uri="{FF2B5EF4-FFF2-40B4-BE49-F238E27FC236}">
                <a16:creationId xmlns:a16="http://schemas.microsoft.com/office/drawing/2014/main" id="{D3126029-3D0E-5784-2F7F-12E8DD290E25}"/>
              </a:ext>
            </a:extLst>
          </p:cNvPr>
          <p:cNvSpPr/>
          <p:nvPr/>
        </p:nvSpPr>
        <p:spPr>
          <a:xfrm>
            <a:off x="5019726" y="4900513"/>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323912F8-E039-C9CE-E7CB-FE92CD1F8319}"/>
              </a:ext>
            </a:extLst>
          </p:cNvPr>
          <p:cNvSpPr txBox="1"/>
          <p:nvPr/>
        </p:nvSpPr>
        <p:spPr>
          <a:xfrm>
            <a:off x="454140" y="747753"/>
            <a:ext cx="3935152" cy="1815882"/>
          </a:xfrm>
          <a:prstGeom prst="rect">
            <a:avLst/>
          </a:prstGeom>
          <a:noFill/>
        </p:spPr>
        <p:txBody>
          <a:bodyPr wrap="square">
            <a:spAutoFit/>
          </a:bodyPr>
          <a:lstStyle/>
          <a:p>
            <a:r>
              <a:rPr lang="en-GB" sz="2800" dirty="0">
                <a:effectLst/>
              </a:rPr>
              <a:t>Classify iris flowers into one of three species based on four measured features.</a:t>
            </a:r>
            <a:endParaRPr lang="en-GB" sz="2800" dirty="0"/>
          </a:p>
        </p:txBody>
      </p:sp>
      <p:graphicFrame>
        <p:nvGraphicFramePr>
          <p:cNvPr id="5" name="Table 4">
            <a:extLst>
              <a:ext uri="{FF2B5EF4-FFF2-40B4-BE49-F238E27FC236}">
                <a16:creationId xmlns:a16="http://schemas.microsoft.com/office/drawing/2014/main" id="{CEF5F2C2-901E-3AE4-319F-8F21AD7CF179}"/>
              </a:ext>
            </a:extLst>
          </p:cNvPr>
          <p:cNvGraphicFramePr>
            <a:graphicFrameLocks noGrp="1"/>
          </p:cNvGraphicFramePr>
          <p:nvPr>
            <p:extLst>
              <p:ext uri="{D42A27DB-BD31-4B8C-83A1-F6EECF244321}">
                <p14:modId xmlns:p14="http://schemas.microsoft.com/office/powerpoint/2010/main" val="91126351"/>
              </p:ext>
            </p:extLst>
          </p:nvPr>
        </p:nvGraphicFramePr>
        <p:xfrm>
          <a:off x="559034" y="2774474"/>
          <a:ext cx="3329428" cy="1828800"/>
        </p:xfrm>
        <a:graphic>
          <a:graphicData uri="http://schemas.openxmlformats.org/drawingml/2006/table">
            <a:tbl>
              <a:tblPr>
                <a:tableStyleId>{5940675A-B579-460E-94D1-54222C63F5DA}</a:tableStyleId>
              </a:tblPr>
              <a:tblGrid>
                <a:gridCol w="1664714">
                  <a:extLst>
                    <a:ext uri="{9D8B030D-6E8A-4147-A177-3AD203B41FA5}">
                      <a16:colId xmlns:a16="http://schemas.microsoft.com/office/drawing/2014/main" val="853260954"/>
                    </a:ext>
                  </a:extLst>
                </a:gridCol>
                <a:gridCol w="1664714">
                  <a:extLst>
                    <a:ext uri="{9D8B030D-6E8A-4147-A177-3AD203B41FA5}">
                      <a16:colId xmlns:a16="http://schemas.microsoft.com/office/drawing/2014/main" val="1922954594"/>
                    </a:ext>
                  </a:extLst>
                </a:gridCol>
              </a:tblGrid>
              <a:tr h="0">
                <a:tc>
                  <a:txBody>
                    <a:bodyPr/>
                    <a:lstStyle/>
                    <a:p>
                      <a:pPr>
                        <a:buNone/>
                      </a:pPr>
                      <a:r>
                        <a:rPr lang="en-US" b="1"/>
                        <a:t>Feature</a:t>
                      </a:r>
                    </a:p>
                  </a:txBody>
                  <a:tcPr anchor="ctr"/>
                </a:tc>
                <a:tc>
                  <a:txBody>
                    <a:bodyPr/>
                    <a:lstStyle/>
                    <a:p>
                      <a:pPr>
                        <a:buNone/>
                      </a:pPr>
                      <a:r>
                        <a:rPr lang="en-US" b="1" dirty="0"/>
                        <a:t>Description</a:t>
                      </a:r>
                    </a:p>
                  </a:txBody>
                  <a:tcPr anchor="ctr"/>
                </a:tc>
                <a:extLst>
                  <a:ext uri="{0D108BD9-81ED-4DB2-BD59-A6C34878D82A}">
                    <a16:rowId xmlns:a16="http://schemas.microsoft.com/office/drawing/2014/main" val="1827266703"/>
                  </a:ext>
                </a:extLst>
              </a:tr>
              <a:tr h="0">
                <a:tc>
                  <a:txBody>
                    <a:bodyPr/>
                    <a:lstStyle/>
                    <a:p>
                      <a:pPr>
                        <a:buNone/>
                      </a:pPr>
                      <a:r>
                        <a:rPr lang="en-US"/>
                        <a:t>Sepal length</a:t>
                      </a:r>
                    </a:p>
                  </a:txBody>
                  <a:tcPr anchor="ctr"/>
                </a:tc>
                <a:tc>
                  <a:txBody>
                    <a:bodyPr/>
                    <a:lstStyle/>
                    <a:p>
                      <a:pPr>
                        <a:buNone/>
                      </a:pPr>
                      <a:r>
                        <a:rPr lang="en-US"/>
                        <a:t>in centimeters</a:t>
                      </a:r>
                    </a:p>
                  </a:txBody>
                  <a:tcPr anchor="ctr"/>
                </a:tc>
                <a:extLst>
                  <a:ext uri="{0D108BD9-81ED-4DB2-BD59-A6C34878D82A}">
                    <a16:rowId xmlns:a16="http://schemas.microsoft.com/office/drawing/2014/main" val="1737779437"/>
                  </a:ext>
                </a:extLst>
              </a:tr>
              <a:tr h="0">
                <a:tc>
                  <a:txBody>
                    <a:bodyPr/>
                    <a:lstStyle/>
                    <a:p>
                      <a:pPr>
                        <a:buNone/>
                      </a:pPr>
                      <a:r>
                        <a:rPr lang="en-US"/>
                        <a:t>Sepal width</a:t>
                      </a:r>
                    </a:p>
                  </a:txBody>
                  <a:tcPr anchor="ctr"/>
                </a:tc>
                <a:tc>
                  <a:txBody>
                    <a:bodyPr/>
                    <a:lstStyle/>
                    <a:p>
                      <a:pPr>
                        <a:buNone/>
                      </a:pPr>
                      <a:r>
                        <a:rPr lang="en-US"/>
                        <a:t>in centimeters</a:t>
                      </a:r>
                    </a:p>
                  </a:txBody>
                  <a:tcPr anchor="ctr"/>
                </a:tc>
                <a:extLst>
                  <a:ext uri="{0D108BD9-81ED-4DB2-BD59-A6C34878D82A}">
                    <a16:rowId xmlns:a16="http://schemas.microsoft.com/office/drawing/2014/main" val="682847428"/>
                  </a:ext>
                </a:extLst>
              </a:tr>
              <a:tr h="0">
                <a:tc>
                  <a:txBody>
                    <a:bodyPr/>
                    <a:lstStyle/>
                    <a:p>
                      <a:pPr>
                        <a:buNone/>
                      </a:pPr>
                      <a:r>
                        <a:rPr lang="en-US"/>
                        <a:t>Petal length</a:t>
                      </a:r>
                    </a:p>
                  </a:txBody>
                  <a:tcPr anchor="ctr"/>
                </a:tc>
                <a:tc>
                  <a:txBody>
                    <a:bodyPr/>
                    <a:lstStyle/>
                    <a:p>
                      <a:pPr>
                        <a:buNone/>
                      </a:pPr>
                      <a:r>
                        <a:rPr lang="en-US"/>
                        <a:t>in centimeters</a:t>
                      </a:r>
                    </a:p>
                  </a:txBody>
                  <a:tcPr anchor="ctr"/>
                </a:tc>
                <a:extLst>
                  <a:ext uri="{0D108BD9-81ED-4DB2-BD59-A6C34878D82A}">
                    <a16:rowId xmlns:a16="http://schemas.microsoft.com/office/drawing/2014/main" val="1739438420"/>
                  </a:ext>
                </a:extLst>
              </a:tr>
              <a:tr h="0">
                <a:tc>
                  <a:txBody>
                    <a:bodyPr/>
                    <a:lstStyle/>
                    <a:p>
                      <a:pPr>
                        <a:buNone/>
                      </a:pPr>
                      <a:r>
                        <a:rPr lang="en-US"/>
                        <a:t>Petal width</a:t>
                      </a:r>
                    </a:p>
                  </a:txBody>
                  <a:tcPr anchor="ctr"/>
                </a:tc>
                <a:tc>
                  <a:txBody>
                    <a:bodyPr/>
                    <a:lstStyle/>
                    <a:p>
                      <a:pPr>
                        <a:buNone/>
                      </a:pPr>
                      <a:r>
                        <a:rPr lang="en-US" dirty="0"/>
                        <a:t>in centimeters</a:t>
                      </a:r>
                    </a:p>
                  </a:txBody>
                  <a:tcPr anchor="ctr"/>
                </a:tc>
                <a:extLst>
                  <a:ext uri="{0D108BD9-81ED-4DB2-BD59-A6C34878D82A}">
                    <a16:rowId xmlns:a16="http://schemas.microsoft.com/office/drawing/2014/main" val="3830223769"/>
                  </a:ext>
                </a:extLst>
              </a:tr>
            </a:tbl>
          </a:graphicData>
        </a:graphic>
      </p:graphicFrame>
      <p:sp>
        <p:nvSpPr>
          <p:cNvPr id="14" name="TextBox 13">
            <a:extLst>
              <a:ext uri="{FF2B5EF4-FFF2-40B4-BE49-F238E27FC236}">
                <a16:creationId xmlns:a16="http://schemas.microsoft.com/office/drawing/2014/main" id="{BE198E13-3A29-5185-12AE-060F9CB41C75}"/>
              </a:ext>
            </a:extLst>
          </p:cNvPr>
          <p:cNvSpPr txBox="1"/>
          <p:nvPr/>
        </p:nvSpPr>
        <p:spPr>
          <a:xfrm>
            <a:off x="585047" y="4864855"/>
            <a:ext cx="3872653" cy="1477328"/>
          </a:xfrm>
          <a:prstGeom prst="rect">
            <a:avLst/>
          </a:prstGeom>
          <a:noFill/>
        </p:spPr>
        <p:txBody>
          <a:bodyPr wrap="square">
            <a:spAutoFit/>
          </a:bodyPr>
          <a:lstStyle/>
          <a:p>
            <a:pPr>
              <a:buNone/>
            </a:pPr>
            <a:r>
              <a:rPr lang="en-US" dirty="0"/>
              <a:t>The </a:t>
            </a:r>
            <a:r>
              <a:rPr lang="en-US" b="1" dirty="0"/>
              <a:t>target variable (class label)</a:t>
            </a:r>
            <a:r>
              <a:rPr lang="en-US" dirty="0"/>
              <a:t> has three categories:</a:t>
            </a:r>
          </a:p>
          <a:p>
            <a:pPr>
              <a:buFont typeface="+mj-lt"/>
              <a:buAutoNum type="arabicPeriod"/>
            </a:pPr>
            <a:r>
              <a:rPr lang="en-US" b="1" dirty="0"/>
              <a:t>Iris </a:t>
            </a:r>
            <a:r>
              <a:rPr lang="en-US" b="1" dirty="0" err="1"/>
              <a:t>setosa</a:t>
            </a:r>
            <a:endParaRPr lang="en-US" dirty="0"/>
          </a:p>
          <a:p>
            <a:pPr>
              <a:buFont typeface="+mj-lt"/>
              <a:buAutoNum type="arabicPeriod"/>
            </a:pPr>
            <a:r>
              <a:rPr lang="en-US" b="1" dirty="0"/>
              <a:t>Iris versicolor</a:t>
            </a:r>
            <a:endParaRPr lang="en-US" dirty="0"/>
          </a:p>
          <a:p>
            <a:pPr>
              <a:buFont typeface="+mj-lt"/>
              <a:buAutoNum type="arabicPeriod"/>
            </a:pPr>
            <a:r>
              <a:rPr lang="en-US" b="1" dirty="0"/>
              <a:t>Iris virginica</a:t>
            </a:r>
            <a:endParaRPr lang="en-US" dirty="0"/>
          </a:p>
        </p:txBody>
      </p:sp>
    </p:spTree>
    <p:extLst>
      <p:ext uri="{BB962C8B-B14F-4D97-AF65-F5344CB8AC3E}">
        <p14:creationId xmlns:p14="http://schemas.microsoft.com/office/powerpoint/2010/main" val="1778884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BA8E1A-FE1E-DFE8-9339-4289EC48BB7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A759DE4-CBD6-09E4-4462-66CB803AE8EB}"/>
              </a:ext>
            </a:extLst>
          </p:cNvPr>
          <p:cNvPicPr>
            <a:picLocks noChangeAspect="1"/>
          </p:cNvPicPr>
          <p:nvPr/>
        </p:nvPicPr>
        <p:blipFill>
          <a:blip r:embed="rId2"/>
          <a:stretch>
            <a:fillRect/>
          </a:stretch>
        </p:blipFill>
        <p:spPr>
          <a:xfrm>
            <a:off x="4931687" y="4808917"/>
            <a:ext cx="4523673" cy="1818412"/>
          </a:xfrm>
          <a:prstGeom prst="rect">
            <a:avLst/>
          </a:prstGeom>
        </p:spPr>
      </p:pic>
      <p:pic>
        <p:nvPicPr>
          <p:cNvPr id="8" name="Picture 2">
            <a:extLst>
              <a:ext uri="{FF2B5EF4-FFF2-40B4-BE49-F238E27FC236}">
                <a16:creationId xmlns:a16="http://schemas.microsoft.com/office/drawing/2014/main" id="{EF5EC7A4-8111-7BFD-AEBA-A7FA001D82C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49573" y="184038"/>
            <a:ext cx="3250480" cy="2379597"/>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4DC6EBB2-A92B-E248-7CC3-FB7BF1FFFAFE}"/>
              </a:ext>
            </a:extLst>
          </p:cNvPr>
          <p:cNvCxnSpPr>
            <a:cxnSpLocks/>
          </p:cNvCxnSpPr>
          <p:nvPr/>
        </p:nvCxnSpPr>
        <p:spPr>
          <a:xfrm flipH="1">
            <a:off x="5878272" y="2485258"/>
            <a:ext cx="722839" cy="939880"/>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a:extLst>
              <a:ext uri="{FF2B5EF4-FFF2-40B4-BE49-F238E27FC236}">
                <a16:creationId xmlns:a16="http://schemas.microsoft.com/office/drawing/2014/main" id="{D450066C-21A9-6D39-0431-15CD92BFC772}"/>
              </a:ext>
            </a:extLst>
          </p:cNvPr>
          <p:cNvCxnSpPr>
            <a:cxnSpLocks/>
            <a:stCxn id="8" idx="2"/>
          </p:cNvCxnSpPr>
          <p:nvPr/>
        </p:nvCxnSpPr>
        <p:spPr>
          <a:xfrm>
            <a:off x="7274813" y="2563635"/>
            <a:ext cx="0" cy="861503"/>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11" name="Straight Arrow Connector 10">
            <a:extLst>
              <a:ext uri="{FF2B5EF4-FFF2-40B4-BE49-F238E27FC236}">
                <a16:creationId xmlns:a16="http://schemas.microsoft.com/office/drawing/2014/main" id="{6F6B00B5-6502-A67C-92E0-050F1127A388}"/>
              </a:ext>
            </a:extLst>
          </p:cNvPr>
          <p:cNvCxnSpPr>
            <a:cxnSpLocks/>
          </p:cNvCxnSpPr>
          <p:nvPr/>
        </p:nvCxnSpPr>
        <p:spPr>
          <a:xfrm>
            <a:off x="7924814" y="2563635"/>
            <a:ext cx="644282" cy="90617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CE656DB-B7F9-3D7E-1A2A-CAB36443840F}"/>
              </a:ext>
            </a:extLst>
          </p:cNvPr>
          <p:cNvSpPr txBox="1"/>
          <p:nvPr/>
        </p:nvSpPr>
        <p:spPr>
          <a:xfrm>
            <a:off x="4572001" y="4268026"/>
            <a:ext cx="5140869" cy="461665"/>
          </a:xfrm>
          <a:prstGeom prst="rect">
            <a:avLst/>
          </a:prstGeom>
          <a:noFill/>
        </p:spPr>
        <p:txBody>
          <a:bodyPr wrap="square">
            <a:spAutoFit/>
          </a:bodyPr>
          <a:lstStyle/>
          <a:p>
            <a:r>
              <a:rPr lang="en-GB" sz="2400" b="1" dirty="0">
                <a:solidFill>
                  <a:srgbClr val="7030A0"/>
                </a:solidFill>
              </a:rPr>
              <a:t>sum</a:t>
            </a:r>
            <a:r>
              <a:rPr lang="en-GB" sz="2400" dirty="0">
                <a:solidFill>
                  <a:srgbClr val="7030A0"/>
                </a:solidFill>
              </a:rPr>
              <a:t>([</a:t>
            </a:r>
            <a:r>
              <a:rPr lang="en-GB" sz="2400" b="1" dirty="0">
                <a:solidFill>
                  <a:srgbClr val="FF0000"/>
                </a:solidFill>
              </a:rPr>
              <a:t>0.8, 	    </a:t>
            </a:r>
            <a:r>
              <a:rPr lang="en-GB" sz="2400" dirty="0">
                <a:solidFill>
                  <a:srgbClr val="7030A0"/>
                </a:solidFill>
              </a:rPr>
              <a:t>0.1,		 0.1])=</a:t>
            </a:r>
            <a:r>
              <a:rPr lang="en-GB" sz="2400" b="1" dirty="0">
                <a:solidFill>
                  <a:srgbClr val="FF0000"/>
                </a:solidFill>
              </a:rPr>
              <a:t>1 </a:t>
            </a:r>
            <a:endParaRPr lang="en-US" sz="2400" b="1" dirty="0">
              <a:solidFill>
                <a:srgbClr val="FF0000"/>
              </a:solidFill>
            </a:endParaRPr>
          </a:p>
        </p:txBody>
      </p:sp>
      <p:sp>
        <p:nvSpPr>
          <p:cNvPr id="13" name="Rectangle 12">
            <a:extLst>
              <a:ext uri="{FF2B5EF4-FFF2-40B4-BE49-F238E27FC236}">
                <a16:creationId xmlns:a16="http://schemas.microsoft.com/office/drawing/2014/main" id="{05FF728B-8FE9-B53E-6126-3D85C49C05AD}"/>
              </a:ext>
            </a:extLst>
          </p:cNvPr>
          <p:cNvSpPr/>
          <p:nvPr/>
        </p:nvSpPr>
        <p:spPr>
          <a:xfrm>
            <a:off x="5019726" y="4900513"/>
            <a:ext cx="1341117" cy="139069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3516180D-48ED-48E2-0B18-A8FF4F76EFC2}"/>
              </a:ext>
            </a:extLst>
          </p:cNvPr>
          <p:cNvSpPr txBox="1"/>
          <p:nvPr/>
        </p:nvSpPr>
        <p:spPr>
          <a:xfrm>
            <a:off x="5496560" y="2790428"/>
            <a:ext cx="3889987" cy="369332"/>
          </a:xfrm>
          <a:prstGeom prst="rect">
            <a:avLst/>
          </a:prstGeom>
          <a:noFill/>
        </p:spPr>
        <p:txBody>
          <a:bodyPr wrap="square">
            <a:spAutoFit/>
          </a:bodyPr>
          <a:lstStyle/>
          <a:p>
            <a:r>
              <a:rPr lang="en-GB" dirty="0">
                <a:solidFill>
                  <a:srgbClr val="7030A0"/>
                </a:solidFill>
              </a:rPr>
              <a:t>z= [</a:t>
            </a:r>
            <a:r>
              <a:rPr lang="en-GB" dirty="0">
                <a:solidFill>
                  <a:srgbClr val="FF0000"/>
                </a:solidFill>
              </a:rPr>
              <a:t>3.1</a:t>
            </a:r>
            <a:r>
              <a:rPr lang="en-GB" b="1" dirty="0">
                <a:solidFill>
                  <a:srgbClr val="FF0000"/>
                </a:solidFill>
              </a:rPr>
              <a:t> 		</a:t>
            </a:r>
            <a:r>
              <a:rPr lang="en-GB" dirty="0">
                <a:solidFill>
                  <a:srgbClr val="7030A0"/>
                </a:solidFill>
              </a:rPr>
              <a:t>1.01	1.01] </a:t>
            </a:r>
            <a:endParaRPr lang="en-US" dirty="0">
              <a:solidFill>
                <a:srgbClr val="7030A0"/>
              </a:solidFill>
            </a:endParaRPr>
          </a:p>
        </p:txBody>
      </p:sp>
      <p:sp>
        <p:nvSpPr>
          <p:cNvPr id="22" name="Rectangle 21">
            <a:extLst>
              <a:ext uri="{FF2B5EF4-FFF2-40B4-BE49-F238E27FC236}">
                <a16:creationId xmlns:a16="http://schemas.microsoft.com/office/drawing/2014/main" id="{DD5F3E22-5DF3-57B7-A063-36DE4AA0F736}"/>
              </a:ext>
            </a:extLst>
          </p:cNvPr>
          <p:cNvSpPr/>
          <p:nvPr/>
        </p:nvSpPr>
        <p:spPr>
          <a:xfrm>
            <a:off x="5003496" y="3425138"/>
            <a:ext cx="4296586" cy="620787"/>
          </a:xfrm>
          <a:prstGeom prst="rect">
            <a:avLst/>
          </a:prstGeom>
          <a:noFill/>
          <a:ln w="3810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5">
            <a:extLst>
              <a:ext uri="{FF2B5EF4-FFF2-40B4-BE49-F238E27FC236}">
                <a16:creationId xmlns:a16="http://schemas.microsoft.com/office/drawing/2014/main" id="{82FD7760-5A04-F500-E947-517216B56BBC}"/>
              </a:ext>
            </a:extLst>
          </p:cNvPr>
          <p:cNvPicPr>
            <a:picLocks noChangeAspect="1"/>
          </p:cNvPicPr>
          <p:nvPr/>
        </p:nvPicPr>
        <p:blipFill>
          <a:blip r:embed="rId4"/>
          <a:srcRect l="4051" r="13494"/>
          <a:stretch/>
        </p:blipFill>
        <p:spPr>
          <a:xfrm>
            <a:off x="9631762" y="3128481"/>
            <a:ext cx="2309920" cy="1252259"/>
          </a:xfrm>
          <a:prstGeom prst="rect">
            <a:avLst/>
          </a:prstGeom>
        </p:spPr>
      </p:pic>
      <p:sp>
        <p:nvSpPr>
          <p:cNvPr id="27" name="TextBox 26">
            <a:extLst>
              <a:ext uri="{FF2B5EF4-FFF2-40B4-BE49-F238E27FC236}">
                <a16:creationId xmlns:a16="http://schemas.microsoft.com/office/drawing/2014/main" id="{0043A115-4DFF-DD14-FF5B-E2089C97BA56}"/>
              </a:ext>
            </a:extLst>
          </p:cNvPr>
          <p:cNvSpPr txBox="1"/>
          <p:nvPr/>
        </p:nvSpPr>
        <p:spPr>
          <a:xfrm>
            <a:off x="6791617" y="3493001"/>
            <a:ext cx="1595120" cy="523220"/>
          </a:xfrm>
          <a:prstGeom prst="rect">
            <a:avLst/>
          </a:prstGeom>
          <a:noFill/>
        </p:spPr>
        <p:txBody>
          <a:bodyPr wrap="square" rtlCol="0">
            <a:spAutoFit/>
          </a:bodyPr>
          <a:lstStyle/>
          <a:p>
            <a:r>
              <a:rPr lang="en-US" sz="2800" dirty="0" err="1">
                <a:solidFill>
                  <a:srgbClr val="FF0000"/>
                </a:solidFill>
                <a:effectLst/>
              </a:rPr>
              <a:t>softmax</a:t>
            </a:r>
            <a:endParaRPr lang="en-US" dirty="0">
              <a:solidFill>
                <a:srgbClr val="FF0000"/>
              </a:solidFill>
              <a:effectLst/>
            </a:endParaRPr>
          </a:p>
        </p:txBody>
      </p:sp>
      <p:cxnSp>
        <p:nvCxnSpPr>
          <p:cNvPr id="29" name="Straight Arrow Connector 28">
            <a:extLst>
              <a:ext uri="{FF2B5EF4-FFF2-40B4-BE49-F238E27FC236}">
                <a16:creationId xmlns:a16="http://schemas.microsoft.com/office/drawing/2014/main" id="{38702ABA-9E2D-557B-D2A4-99E0D5EA7E21}"/>
              </a:ext>
            </a:extLst>
          </p:cNvPr>
          <p:cNvCxnSpPr>
            <a:cxnSpLocks/>
            <a:stCxn id="26" idx="1"/>
            <a:endCxn id="22" idx="3"/>
          </p:cNvCxnSpPr>
          <p:nvPr/>
        </p:nvCxnSpPr>
        <p:spPr>
          <a:xfrm flipH="1" flipV="1">
            <a:off x="9300082" y="3735532"/>
            <a:ext cx="331680" cy="19079"/>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a:extLst>
              <a:ext uri="{FF2B5EF4-FFF2-40B4-BE49-F238E27FC236}">
                <a16:creationId xmlns:a16="http://schemas.microsoft.com/office/drawing/2014/main" id="{25CE7D7F-0029-7423-1BB2-0DDB51D80CC0}"/>
              </a:ext>
            </a:extLst>
          </p:cNvPr>
          <p:cNvCxnSpPr/>
          <p:nvPr/>
        </p:nvCxnSpPr>
        <p:spPr>
          <a:xfrm flipH="1">
            <a:off x="5649573" y="4045925"/>
            <a:ext cx="131467" cy="762992"/>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1" name="Straight Arrow Connector 40">
            <a:extLst>
              <a:ext uri="{FF2B5EF4-FFF2-40B4-BE49-F238E27FC236}">
                <a16:creationId xmlns:a16="http://schemas.microsoft.com/office/drawing/2014/main" id="{7439F15C-9F43-6929-335D-F59A8BAB0C11}"/>
              </a:ext>
            </a:extLst>
          </p:cNvPr>
          <p:cNvCxnSpPr>
            <a:endCxn id="7" idx="0"/>
          </p:cNvCxnSpPr>
          <p:nvPr/>
        </p:nvCxnSpPr>
        <p:spPr>
          <a:xfrm flipH="1">
            <a:off x="7193524" y="4188130"/>
            <a:ext cx="81289" cy="62078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43" name="Straight Arrow Connector 42">
            <a:extLst>
              <a:ext uri="{FF2B5EF4-FFF2-40B4-BE49-F238E27FC236}">
                <a16:creationId xmlns:a16="http://schemas.microsoft.com/office/drawing/2014/main" id="{EFAB6063-78DA-9749-F9D1-39DF66DAF1C3}"/>
              </a:ext>
            </a:extLst>
          </p:cNvPr>
          <p:cNvCxnSpPr/>
          <p:nvPr/>
        </p:nvCxnSpPr>
        <p:spPr>
          <a:xfrm>
            <a:off x="8569096" y="4045925"/>
            <a:ext cx="0" cy="769907"/>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5" name="TextBox 44">
            <a:extLst>
              <a:ext uri="{FF2B5EF4-FFF2-40B4-BE49-F238E27FC236}">
                <a16:creationId xmlns:a16="http://schemas.microsoft.com/office/drawing/2014/main" id="{2F2DAFD1-2231-C5F1-C975-DCB47BFF0DB6}"/>
              </a:ext>
            </a:extLst>
          </p:cNvPr>
          <p:cNvSpPr txBox="1"/>
          <p:nvPr/>
        </p:nvSpPr>
        <p:spPr>
          <a:xfrm>
            <a:off x="375613" y="1009092"/>
            <a:ext cx="3935152" cy="4832092"/>
          </a:xfrm>
          <a:prstGeom prst="rect">
            <a:avLst/>
          </a:prstGeom>
          <a:noFill/>
        </p:spPr>
        <p:txBody>
          <a:bodyPr wrap="square">
            <a:spAutoFit/>
          </a:bodyPr>
          <a:lstStyle/>
          <a:p>
            <a:r>
              <a:rPr lang="en-GB" sz="2800" dirty="0">
                <a:solidFill>
                  <a:srgbClr val="FF0000"/>
                </a:solidFill>
                <a:effectLst/>
              </a:rPr>
              <a:t>A small Issue</a:t>
            </a:r>
            <a:r>
              <a:rPr lang="en-GB" sz="2800" dirty="0">
                <a:effectLst/>
              </a:rPr>
              <a:t>: A multiclass classification model produces raw results (e.g., [3.1, 1.01, 1.01]), but calculating entropy needs probabilities</a:t>
            </a:r>
          </a:p>
          <a:p>
            <a:r>
              <a:rPr lang="en-GB" sz="2800" dirty="0">
                <a:solidFill>
                  <a:srgbClr val="FF0000"/>
                </a:solidFill>
              </a:rPr>
              <a:t>Solution</a:t>
            </a:r>
            <a:r>
              <a:rPr lang="en-GB" sz="2800" dirty="0"/>
              <a:t>: </a:t>
            </a:r>
            <a:r>
              <a:rPr lang="en-GB" sz="2800" dirty="0" err="1">
                <a:solidFill>
                  <a:srgbClr val="7030A0"/>
                </a:solidFill>
              </a:rPr>
              <a:t>Softmax</a:t>
            </a:r>
            <a:r>
              <a:rPr lang="en-GB" sz="2800" dirty="0">
                <a:solidFill>
                  <a:srgbClr val="7030A0"/>
                </a:solidFill>
              </a:rPr>
              <a:t>-</a:t>
            </a:r>
            <a:r>
              <a:rPr lang="en-GB" sz="2800" dirty="0"/>
              <a:t> converts raw model outputs (logits) into probabilities</a:t>
            </a:r>
          </a:p>
        </p:txBody>
      </p:sp>
      <p:sp>
        <p:nvSpPr>
          <p:cNvPr id="47" name="TextBox 46">
            <a:extLst>
              <a:ext uri="{FF2B5EF4-FFF2-40B4-BE49-F238E27FC236}">
                <a16:creationId xmlns:a16="http://schemas.microsoft.com/office/drawing/2014/main" id="{10B8EC5C-644F-71FB-4B8F-3DF888300532}"/>
              </a:ext>
            </a:extLst>
          </p:cNvPr>
          <p:cNvSpPr txBox="1"/>
          <p:nvPr/>
        </p:nvSpPr>
        <p:spPr>
          <a:xfrm>
            <a:off x="454140" y="6138120"/>
            <a:ext cx="2603500" cy="306174"/>
          </a:xfrm>
          <a:prstGeom prst="rect">
            <a:avLst/>
          </a:prstGeom>
          <a:noFill/>
        </p:spPr>
        <p:txBody>
          <a:bodyPr wrap="square">
            <a:spAutoFit/>
          </a:bodyPr>
          <a:lstStyle/>
          <a:p>
            <a:pPr>
              <a:lnSpc>
                <a:spcPts val="1425"/>
              </a:lnSpc>
            </a:pPr>
            <a:r>
              <a:rPr lang="en-US" sz="2400" b="0" dirty="0" err="1">
                <a:solidFill>
                  <a:srgbClr val="4EC9B0"/>
                </a:solidFill>
                <a:effectLst/>
                <a:latin typeface="Consolas" panose="020B0609020204030204" pitchFamily="49" charset="0"/>
              </a:rPr>
              <a:t>nn</a:t>
            </a:r>
            <a:r>
              <a:rPr lang="en-US" sz="2400" b="0" dirty="0" err="1">
                <a:solidFill>
                  <a:srgbClr val="CCCCCC"/>
                </a:solidFill>
                <a:effectLst/>
                <a:latin typeface="Consolas" panose="020B0609020204030204" pitchFamily="49" charset="0"/>
              </a:rPr>
              <a:t>.</a:t>
            </a:r>
            <a:r>
              <a:rPr lang="en-US" sz="2400" b="0" dirty="0" err="1">
                <a:solidFill>
                  <a:srgbClr val="4EC9B0"/>
                </a:solidFill>
                <a:effectLst/>
                <a:latin typeface="Consolas" panose="020B0609020204030204" pitchFamily="49" charset="0"/>
              </a:rPr>
              <a:t>Softmax</a:t>
            </a:r>
            <a:r>
              <a:rPr lang="en-US" sz="2400" b="0" dirty="0">
                <a:solidFill>
                  <a:srgbClr val="4EC9B0"/>
                </a:solidFill>
                <a:effectLst/>
                <a:latin typeface="Consolas" panose="020B0609020204030204" pitchFamily="49" charset="0"/>
              </a:rPr>
              <a:t>()</a:t>
            </a:r>
            <a:endParaRPr lang="en-US" sz="2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763903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D99D44-85CE-1418-D272-8ACDD0AAE54A}"/>
              </a:ext>
            </a:extLst>
          </p:cNvPr>
          <p:cNvSpPr>
            <a:spLocks noGrp="1"/>
          </p:cNvSpPr>
          <p:nvPr>
            <p:ph type="title"/>
          </p:nvPr>
        </p:nvSpPr>
        <p:spPr/>
        <p:txBody>
          <a:bodyPr/>
          <a:lstStyle/>
          <a:p>
            <a:r>
              <a:rPr lang="en-US" dirty="0"/>
              <a:t>Entropy</a:t>
            </a:r>
          </a:p>
        </p:txBody>
      </p:sp>
      <p:sp>
        <p:nvSpPr>
          <p:cNvPr id="5" name="Text Placeholder 4">
            <a:extLst>
              <a:ext uri="{FF2B5EF4-FFF2-40B4-BE49-F238E27FC236}">
                <a16:creationId xmlns:a16="http://schemas.microsoft.com/office/drawing/2014/main" id="{9CC22AFD-52E6-F29C-827F-E36EDD1B07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31344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B1A8A9-54E3-F66F-EFEA-75494F3650A9}"/>
              </a:ext>
            </a:extLst>
          </p:cNvPr>
          <p:cNvPicPr>
            <a:picLocks noChangeAspect="1"/>
          </p:cNvPicPr>
          <p:nvPr/>
        </p:nvPicPr>
        <p:blipFill>
          <a:blip r:embed="rId2"/>
          <a:stretch>
            <a:fillRect/>
          </a:stretch>
        </p:blipFill>
        <p:spPr>
          <a:xfrm>
            <a:off x="1982705" y="626990"/>
            <a:ext cx="8226590" cy="5604019"/>
          </a:xfrm>
          <a:prstGeom prst="rect">
            <a:avLst/>
          </a:prstGeom>
        </p:spPr>
      </p:pic>
      <p:sp>
        <p:nvSpPr>
          <p:cNvPr id="6" name="TextBox 5">
            <a:extLst>
              <a:ext uri="{FF2B5EF4-FFF2-40B4-BE49-F238E27FC236}">
                <a16:creationId xmlns:a16="http://schemas.microsoft.com/office/drawing/2014/main" id="{DE2E7871-EC4F-D9F9-2F94-58794154C7C5}"/>
              </a:ext>
            </a:extLst>
          </p:cNvPr>
          <p:cNvSpPr txBox="1"/>
          <p:nvPr/>
        </p:nvSpPr>
        <p:spPr>
          <a:xfrm>
            <a:off x="2425147" y="5629524"/>
            <a:ext cx="1208985" cy="369332"/>
          </a:xfrm>
          <a:prstGeom prst="rect">
            <a:avLst/>
          </a:prstGeom>
          <a:noFill/>
        </p:spPr>
        <p:txBody>
          <a:bodyPr wrap="none" rtlCol="0">
            <a:spAutoFit/>
          </a:bodyPr>
          <a:lstStyle/>
          <a:p>
            <a:r>
              <a:rPr lang="en-US" dirty="0">
                <a:solidFill>
                  <a:schemeClr val="bg1"/>
                </a:solidFill>
              </a:rPr>
              <a:t>log(1/P(A))</a:t>
            </a:r>
          </a:p>
        </p:txBody>
      </p:sp>
      <p:sp>
        <p:nvSpPr>
          <p:cNvPr id="7" name="TextBox 6">
            <a:extLst>
              <a:ext uri="{FF2B5EF4-FFF2-40B4-BE49-F238E27FC236}">
                <a16:creationId xmlns:a16="http://schemas.microsoft.com/office/drawing/2014/main" id="{B543A937-0CFA-12E1-D8A0-5920B872EB45}"/>
              </a:ext>
            </a:extLst>
          </p:cNvPr>
          <p:cNvSpPr txBox="1"/>
          <p:nvPr/>
        </p:nvSpPr>
        <p:spPr>
          <a:xfrm>
            <a:off x="6736080" y="5559287"/>
            <a:ext cx="1245854" cy="369332"/>
          </a:xfrm>
          <a:prstGeom prst="rect">
            <a:avLst/>
          </a:prstGeom>
          <a:noFill/>
        </p:spPr>
        <p:txBody>
          <a:bodyPr wrap="none" rtlCol="0">
            <a:spAutoFit/>
          </a:bodyPr>
          <a:lstStyle/>
          <a:p>
            <a:r>
              <a:rPr lang="en-US" dirty="0">
                <a:solidFill>
                  <a:schemeClr val="bg1"/>
                </a:solidFill>
              </a:rPr>
              <a:t>log(1/Q(A))</a:t>
            </a:r>
          </a:p>
        </p:txBody>
      </p:sp>
    </p:spTree>
    <p:extLst>
      <p:ext uri="{BB962C8B-B14F-4D97-AF65-F5344CB8AC3E}">
        <p14:creationId xmlns:p14="http://schemas.microsoft.com/office/powerpoint/2010/main" val="4231632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CEB63-78EE-0AB9-2AC1-8CA37CC9A9F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8D19EFF-AA11-BCDB-6B59-820691AE3FBE}"/>
              </a:ext>
            </a:extLst>
          </p:cNvPr>
          <p:cNvPicPr>
            <a:picLocks noChangeAspect="1"/>
          </p:cNvPicPr>
          <p:nvPr/>
        </p:nvPicPr>
        <p:blipFill>
          <a:blip r:embed="rId2"/>
          <a:stretch>
            <a:fillRect/>
          </a:stretch>
        </p:blipFill>
        <p:spPr>
          <a:xfrm>
            <a:off x="1982705" y="626990"/>
            <a:ext cx="8226590" cy="5604019"/>
          </a:xfrm>
          <a:prstGeom prst="rect">
            <a:avLst/>
          </a:prstGeom>
        </p:spPr>
      </p:pic>
      <p:sp>
        <p:nvSpPr>
          <p:cNvPr id="6" name="TextBox 5">
            <a:extLst>
              <a:ext uri="{FF2B5EF4-FFF2-40B4-BE49-F238E27FC236}">
                <a16:creationId xmlns:a16="http://schemas.microsoft.com/office/drawing/2014/main" id="{30F79561-D298-B43F-57C2-772BDBCF0838}"/>
              </a:ext>
            </a:extLst>
          </p:cNvPr>
          <p:cNvSpPr txBox="1"/>
          <p:nvPr/>
        </p:nvSpPr>
        <p:spPr>
          <a:xfrm>
            <a:off x="2425147" y="5629524"/>
            <a:ext cx="1208985" cy="369332"/>
          </a:xfrm>
          <a:prstGeom prst="rect">
            <a:avLst/>
          </a:prstGeom>
          <a:noFill/>
        </p:spPr>
        <p:txBody>
          <a:bodyPr wrap="none" rtlCol="0">
            <a:spAutoFit/>
          </a:bodyPr>
          <a:lstStyle/>
          <a:p>
            <a:r>
              <a:rPr lang="en-US" dirty="0">
                <a:solidFill>
                  <a:schemeClr val="bg1"/>
                </a:solidFill>
              </a:rPr>
              <a:t>log(1/P(A))</a:t>
            </a:r>
          </a:p>
        </p:txBody>
      </p:sp>
      <p:sp>
        <p:nvSpPr>
          <p:cNvPr id="7" name="TextBox 6">
            <a:extLst>
              <a:ext uri="{FF2B5EF4-FFF2-40B4-BE49-F238E27FC236}">
                <a16:creationId xmlns:a16="http://schemas.microsoft.com/office/drawing/2014/main" id="{EA146F9E-11CA-3C76-FF82-3887C1FBEEA8}"/>
              </a:ext>
            </a:extLst>
          </p:cNvPr>
          <p:cNvSpPr txBox="1"/>
          <p:nvPr/>
        </p:nvSpPr>
        <p:spPr>
          <a:xfrm>
            <a:off x="6736080" y="5559287"/>
            <a:ext cx="1245854" cy="369332"/>
          </a:xfrm>
          <a:prstGeom prst="rect">
            <a:avLst/>
          </a:prstGeom>
          <a:noFill/>
        </p:spPr>
        <p:txBody>
          <a:bodyPr wrap="none" rtlCol="0">
            <a:spAutoFit/>
          </a:bodyPr>
          <a:lstStyle/>
          <a:p>
            <a:r>
              <a:rPr lang="en-US" dirty="0">
                <a:solidFill>
                  <a:schemeClr val="bg1"/>
                </a:solidFill>
              </a:rPr>
              <a:t>log(1/Q(A))</a:t>
            </a:r>
          </a:p>
        </p:txBody>
      </p:sp>
      <p:grpSp>
        <p:nvGrpSpPr>
          <p:cNvPr id="10" name="Group 9">
            <a:extLst>
              <a:ext uri="{FF2B5EF4-FFF2-40B4-BE49-F238E27FC236}">
                <a16:creationId xmlns:a16="http://schemas.microsoft.com/office/drawing/2014/main" id="{CB0D6D53-C574-2A45-EB10-31092F966076}"/>
              </a:ext>
            </a:extLst>
          </p:cNvPr>
          <p:cNvGrpSpPr/>
          <p:nvPr/>
        </p:nvGrpSpPr>
        <p:grpSpPr>
          <a:xfrm>
            <a:off x="2575080" y="4786403"/>
            <a:ext cx="5416200" cy="1265760"/>
            <a:chOff x="2575080" y="4786403"/>
            <a:chExt cx="5416200" cy="1265760"/>
          </a:xfrm>
        </p:grpSpPr>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C8BD4DE7-2242-5C16-B435-B5DED5C1C2A6}"/>
                    </a:ext>
                  </a:extLst>
                </p14:cNvPr>
                <p14:cNvContentPartPr/>
                <p14:nvPr/>
              </p14:nvContentPartPr>
              <p14:xfrm>
                <a:off x="2575080" y="4786403"/>
                <a:ext cx="836280" cy="740520"/>
              </p14:xfrm>
            </p:contentPart>
          </mc:Choice>
          <mc:Fallback xmlns="">
            <p:pic>
              <p:nvPicPr>
                <p:cNvPr id="2" name="Ink 1">
                  <a:extLst>
                    <a:ext uri="{FF2B5EF4-FFF2-40B4-BE49-F238E27FC236}">
                      <a16:creationId xmlns:a16="http://schemas.microsoft.com/office/drawing/2014/main" id="{C8BD4DE7-2242-5C16-B435-B5DED5C1C2A6}"/>
                    </a:ext>
                  </a:extLst>
                </p:cNvPr>
                <p:cNvPicPr/>
                <p:nvPr/>
              </p:nvPicPr>
              <p:blipFill>
                <a:blip r:embed="rId4"/>
                <a:stretch>
                  <a:fillRect/>
                </a:stretch>
              </p:blipFill>
              <p:spPr>
                <a:xfrm>
                  <a:off x="2566080" y="4777403"/>
                  <a:ext cx="853920" cy="7581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 name="Ink 2">
                  <a:extLst>
                    <a:ext uri="{FF2B5EF4-FFF2-40B4-BE49-F238E27FC236}">
                      <a16:creationId xmlns:a16="http://schemas.microsoft.com/office/drawing/2014/main" id="{B3A1394C-04A9-A661-107F-C3A9B0DA345C}"/>
                    </a:ext>
                  </a:extLst>
                </p14:cNvPr>
                <p14:cNvContentPartPr/>
                <p14:nvPr/>
              </p14:nvContentPartPr>
              <p14:xfrm>
                <a:off x="3450600" y="5360963"/>
                <a:ext cx="3323880" cy="492840"/>
              </p14:xfrm>
            </p:contentPart>
          </mc:Choice>
          <mc:Fallback xmlns="">
            <p:pic>
              <p:nvPicPr>
                <p:cNvPr id="3" name="Ink 2">
                  <a:extLst>
                    <a:ext uri="{FF2B5EF4-FFF2-40B4-BE49-F238E27FC236}">
                      <a16:creationId xmlns:a16="http://schemas.microsoft.com/office/drawing/2014/main" id="{B3A1394C-04A9-A661-107F-C3A9B0DA345C}"/>
                    </a:ext>
                  </a:extLst>
                </p:cNvPr>
                <p:cNvPicPr/>
                <p:nvPr/>
              </p:nvPicPr>
              <p:blipFill>
                <a:blip r:embed="rId6"/>
                <a:stretch>
                  <a:fillRect/>
                </a:stretch>
              </p:blipFill>
              <p:spPr>
                <a:xfrm>
                  <a:off x="3441960" y="5351963"/>
                  <a:ext cx="3341520" cy="510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5D4480EF-C9A4-3E97-DBC4-0EF927CF859E}"/>
                    </a:ext>
                  </a:extLst>
                </p14:cNvPr>
                <p14:cNvContentPartPr/>
                <p14:nvPr/>
              </p14:nvContentPartPr>
              <p14:xfrm>
                <a:off x="6654960" y="5613323"/>
                <a:ext cx="199800" cy="183600"/>
              </p14:xfrm>
            </p:contentPart>
          </mc:Choice>
          <mc:Fallback xmlns="">
            <p:pic>
              <p:nvPicPr>
                <p:cNvPr id="8" name="Ink 7">
                  <a:extLst>
                    <a:ext uri="{FF2B5EF4-FFF2-40B4-BE49-F238E27FC236}">
                      <a16:creationId xmlns:a16="http://schemas.microsoft.com/office/drawing/2014/main" id="{5D4480EF-C9A4-3E97-DBC4-0EF927CF859E}"/>
                    </a:ext>
                  </a:extLst>
                </p:cNvPr>
                <p:cNvPicPr/>
                <p:nvPr/>
              </p:nvPicPr>
              <p:blipFill>
                <a:blip r:embed="rId8"/>
                <a:stretch>
                  <a:fillRect/>
                </a:stretch>
              </p:blipFill>
              <p:spPr>
                <a:xfrm>
                  <a:off x="6646320" y="5604323"/>
                  <a:ext cx="217440" cy="2012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9AD891B8-14D8-CACB-ABF2-1B84702D6408}"/>
                    </a:ext>
                  </a:extLst>
                </p14:cNvPr>
                <p14:cNvContentPartPr/>
                <p14:nvPr/>
              </p14:nvContentPartPr>
              <p14:xfrm>
                <a:off x="6750000" y="5557883"/>
                <a:ext cx="1241280" cy="494280"/>
              </p14:xfrm>
            </p:contentPart>
          </mc:Choice>
          <mc:Fallback xmlns="">
            <p:pic>
              <p:nvPicPr>
                <p:cNvPr id="9" name="Ink 8">
                  <a:extLst>
                    <a:ext uri="{FF2B5EF4-FFF2-40B4-BE49-F238E27FC236}">
                      <a16:creationId xmlns:a16="http://schemas.microsoft.com/office/drawing/2014/main" id="{9AD891B8-14D8-CACB-ABF2-1B84702D6408}"/>
                    </a:ext>
                  </a:extLst>
                </p:cNvPr>
                <p:cNvPicPr/>
                <p:nvPr/>
              </p:nvPicPr>
              <p:blipFill>
                <a:blip r:embed="rId10"/>
                <a:stretch>
                  <a:fillRect/>
                </a:stretch>
              </p:blipFill>
              <p:spPr>
                <a:xfrm>
                  <a:off x="6741000" y="5548883"/>
                  <a:ext cx="1258920" cy="511920"/>
                </a:xfrm>
                <a:prstGeom prst="rect">
                  <a:avLst/>
                </a:prstGeom>
              </p:spPr>
            </p:pic>
          </mc:Fallback>
        </mc:AlternateContent>
      </p:grpSp>
      <p:grpSp>
        <p:nvGrpSpPr>
          <p:cNvPr id="13" name="Group 12">
            <a:extLst>
              <a:ext uri="{FF2B5EF4-FFF2-40B4-BE49-F238E27FC236}">
                <a16:creationId xmlns:a16="http://schemas.microsoft.com/office/drawing/2014/main" id="{846B8430-03D9-17FF-B183-1ED5B9EF784B}"/>
              </a:ext>
            </a:extLst>
          </p:cNvPr>
          <p:cNvGrpSpPr/>
          <p:nvPr/>
        </p:nvGrpSpPr>
        <p:grpSpPr>
          <a:xfrm>
            <a:off x="5351040" y="5510003"/>
            <a:ext cx="225360" cy="199800"/>
            <a:chOff x="5351040" y="5510003"/>
            <a:chExt cx="225360" cy="199800"/>
          </a:xfrm>
        </p:grpSpPr>
        <mc:AlternateContent xmlns:mc="http://schemas.openxmlformats.org/markup-compatibility/2006" xmlns:p14="http://schemas.microsoft.com/office/powerpoint/2010/main">
          <mc:Choice Requires="p14">
            <p:contentPart p14:bwMode="auto" r:id="rId11">
              <p14:nvContentPartPr>
                <p14:cNvPr id="11" name="Ink 10">
                  <a:extLst>
                    <a:ext uri="{FF2B5EF4-FFF2-40B4-BE49-F238E27FC236}">
                      <a16:creationId xmlns:a16="http://schemas.microsoft.com/office/drawing/2014/main" id="{7CA7792B-DF06-CDEE-235D-96246337F8B9}"/>
                    </a:ext>
                  </a:extLst>
                </p14:cNvPr>
                <p14:cNvContentPartPr/>
                <p14:nvPr/>
              </p14:nvContentPartPr>
              <p14:xfrm>
                <a:off x="5388120" y="5510003"/>
                <a:ext cx="143640" cy="199800"/>
              </p14:xfrm>
            </p:contentPart>
          </mc:Choice>
          <mc:Fallback xmlns="">
            <p:pic>
              <p:nvPicPr>
                <p:cNvPr id="11" name="Ink 10">
                  <a:extLst>
                    <a:ext uri="{FF2B5EF4-FFF2-40B4-BE49-F238E27FC236}">
                      <a16:creationId xmlns:a16="http://schemas.microsoft.com/office/drawing/2014/main" id="{7CA7792B-DF06-CDEE-235D-96246337F8B9}"/>
                    </a:ext>
                  </a:extLst>
                </p:cNvPr>
                <p:cNvPicPr/>
                <p:nvPr/>
              </p:nvPicPr>
              <p:blipFill>
                <a:blip r:embed="rId12"/>
                <a:stretch>
                  <a:fillRect/>
                </a:stretch>
              </p:blipFill>
              <p:spPr>
                <a:xfrm>
                  <a:off x="5379480" y="5501363"/>
                  <a:ext cx="161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2" name="Ink 11">
                  <a:extLst>
                    <a:ext uri="{FF2B5EF4-FFF2-40B4-BE49-F238E27FC236}">
                      <a16:creationId xmlns:a16="http://schemas.microsoft.com/office/drawing/2014/main" id="{5B0A3CCE-1C05-640E-1B57-AE45224DD326}"/>
                    </a:ext>
                  </a:extLst>
                </p14:cNvPr>
                <p14:cNvContentPartPr/>
                <p14:nvPr/>
              </p14:nvContentPartPr>
              <p14:xfrm>
                <a:off x="5351040" y="5565443"/>
                <a:ext cx="225360" cy="106920"/>
              </p14:xfrm>
            </p:contentPart>
          </mc:Choice>
          <mc:Fallback xmlns="">
            <p:pic>
              <p:nvPicPr>
                <p:cNvPr id="12" name="Ink 11">
                  <a:extLst>
                    <a:ext uri="{FF2B5EF4-FFF2-40B4-BE49-F238E27FC236}">
                      <a16:creationId xmlns:a16="http://schemas.microsoft.com/office/drawing/2014/main" id="{5B0A3CCE-1C05-640E-1B57-AE45224DD326}"/>
                    </a:ext>
                  </a:extLst>
                </p:cNvPr>
                <p:cNvPicPr/>
                <p:nvPr/>
              </p:nvPicPr>
              <p:blipFill>
                <a:blip r:embed="rId14"/>
                <a:stretch>
                  <a:fillRect/>
                </a:stretch>
              </p:blipFill>
              <p:spPr>
                <a:xfrm>
                  <a:off x="5342400" y="5556803"/>
                  <a:ext cx="243000" cy="124560"/>
                </a:xfrm>
                <a:prstGeom prst="rect">
                  <a:avLst/>
                </a:prstGeom>
              </p:spPr>
            </p:pic>
          </mc:Fallback>
        </mc:AlternateContent>
      </p:grpSp>
      <p:sp>
        <p:nvSpPr>
          <p:cNvPr id="4" name="TextBox 3">
            <a:extLst>
              <a:ext uri="{FF2B5EF4-FFF2-40B4-BE49-F238E27FC236}">
                <a16:creationId xmlns:a16="http://schemas.microsoft.com/office/drawing/2014/main" id="{B7A3FB0A-E248-7B10-3B19-8BF9BA7A53AD}"/>
              </a:ext>
            </a:extLst>
          </p:cNvPr>
          <p:cNvSpPr txBox="1"/>
          <p:nvPr/>
        </p:nvSpPr>
        <p:spPr>
          <a:xfrm>
            <a:off x="2164961" y="2433852"/>
            <a:ext cx="7862077" cy="923330"/>
          </a:xfrm>
          <a:prstGeom prst="rect">
            <a:avLst/>
          </a:prstGeom>
          <a:noFill/>
        </p:spPr>
        <p:txBody>
          <a:bodyPr wrap="square" rtlCol="0">
            <a:spAutoFit/>
          </a:bodyPr>
          <a:lstStyle/>
          <a:p>
            <a:r>
              <a:rPr lang="en-GB" dirty="0">
                <a:solidFill>
                  <a:srgbClr val="FF0000"/>
                </a:solidFill>
              </a:rPr>
              <a:t>Ideally, all uncertainty can be encoded using the minimum number of bits corresponding to the true distribution. If we use an incorrect distribution, we must use more bits to represent that uncertainty. Cross-entropy is # min bits + extra bits</a:t>
            </a:r>
            <a:endParaRPr lang="en-US" dirty="0">
              <a:solidFill>
                <a:srgbClr val="FF0000"/>
              </a:solidFill>
            </a:endParaRPr>
          </a:p>
        </p:txBody>
      </p:sp>
    </p:spTree>
    <p:extLst>
      <p:ext uri="{BB962C8B-B14F-4D97-AF65-F5344CB8AC3E}">
        <p14:creationId xmlns:p14="http://schemas.microsoft.com/office/powerpoint/2010/main" val="42778381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3AC492A-0F0C-5583-4E32-C395EACCED5C}"/>
              </a:ext>
            </a:extLst>
          </p:cNvPr>
          <p:cNvPicPr>
            <a:picLocks noChangeAspect="1"/>
          </p:cNvPicPr>
          <p:nvPr/>
        </p:nvPicPr>
        <p:blipFill>
          <a:blip r:embed="rId3"/>
          <a:stretch>
            <a:fillRect/>
          </a:stretch>
        </p:blipFill>
        <p:spPr>
          <a:xfrm>
            <a:off x="1266502" y="611687"/>
            <a:ext cx="9388654" cy="5380186"/>
          </a:xfrm>
          <a:prstGeom prst="rect">
            <a:avLst/>
          </a:prstGeom>
        </p:spPr>
      </p:pic>
      <p:sp>
        <p:nvSpPr>
          <p:cNvPr id="9" name="Rectangle 8">
            <a:extLst>
              <a:ext uri="{FF2B5EF4-FFF2-40B4-BE49-F238E27FC236}">
                <a16:creationId xmlns:a16="http://schemas.microsoft.com/office/drawing/2014/main" id="{5036ACD9-37E2-0C3C-F58D-589161FED4FE}"/>
              </a:ext>
            </a:extLst>
          </p:cNvPr>
          <p:cNvSpPr/>
          <p:nvPr/>
        </p:nvSpPr>
        <p:spPr>
          <a:xfrm>
            <a:off x="9120146" y="3323645"/>
            <a:ext cx="1399430" cy="1653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DC5C7B9C-0391-BBF9-9525-605A3EAAF43C}"/>
              </a:ext>
            </a:extLst>
          </p:cNvPr>
          <p:cNvSpPr txBox="1"/>
          <p:nvPr/>
        </p:nvSpPr>
        <p:spPr>
          <a:xfrm>
            <a:off x="10821726" y="3429000"/>
            <a:ext cx="1121134" cy="923330"/>
          </a:xfrm>
          <a:prstGeom prst="rect">
            <a:avLst/>
          </a:prstGeom>
          <a:noFill/>
        </p:spPr>
        <p:txBody>
          <a:bodyPr wrap="square" rtlCol="0">
            <a:spAutoFit/>
          </a:bodyPr>
          <a:lstStyle/>
          <a:p>
            <a:r>
              <a:rPr lang="en-US" dirty="0">
                <a:solidFill>
                  <a:srgbClr val="FF0000"/>
                </a:solidFill>
              </a:rPr>
              <a:t>using incorrect encoding</a:t>
            </a:r>
          </a:p>
        </p:txBody>
      </p:sp>
      <p:cxnSp>
        <p:nvCxnSpPr>
          <p:cNvPr id="12" name="Straight Arrow Connector 11">
            <a:extLst>
              <a:ext uri="{FF2B5EF4-FFF2-40B4-BE49-F238E27FC236}">
                <a16:creationId xmlns:a16="http://schemas.microsoft.com/office/drawing/2014/main" id="{A7BF17B7-9E70-B84F-F57A-6F1640FFA7E7}"/>
              </a:ext>
            </a:extLst>
          </p:cNvPr>
          <p:cNvCxnSpPr>
            <a:stCxn id="10" idx="1"/>
          </p:cNvCxnSpPr>
          <p:nvPr/>
        </p:nvCxnSpPr>
        <p:spPr>
          <a:xfrm flipH="1">
            <a:off x="10519576" y="3890665"/>
            <a:ext cx="302150" cy="14859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grpSp>
        <p:nvGrpSpPr>
          <p:cNvPr id="16" name="Group 15">
            <a:extLst>
              <a:ext uri="{FF2B5EF4-FFF2-40B4-BE49-F238E27FC236}">
                <a16:creationId xmlns:a16="http://schemas.microsoft.com/office/drawing/2014/main" id="{DB936B9F-9277-96A3-7A7D-B415A8EEF03F}"/>
              </a:ext>
            </a:extLst>
          </p:cNvPr>
          <p:cNvGrpSpPr/>
          <p:nvPr/>
        </p:nvGrpSpPr>
        <p:grpSpPr>
          <a:xfrm>
            <a:off x="5056200" y="5031203"/>
            <a:ext cx="5361840" cy="644760"/>
            <a:chOff x="5056200" y="5031203"/>
            <a:chExt cx="5361840" cy="644760"/>
          </a:xfrm>
        </p:grpSpPr>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DFC88E61-0B06-FA19-4E89-C647077E0DF2}"/>
                    </a:ext>
                  </a:extLst>
                </p14:cNvPr>
                <p14:cNvContentPartPr/>
                <p14:nvPr/>
              </p14:nvContentPartPr>
              <p14:xfrm>
                <a:off x="7569000" y="5031203"/>
                <a:ext cx="2849040" cy="496080"/>
              </p14:xfrm>
            </p:contentPart>
          </mc:Choice>
          <mc:Fallback xmlns="">
            <p:pic>
              <p:nvPicPr>
                <p:cNvPr id="13" name="Ink 12">
                  <a:extLst>
                    <a:ext uri="{FF2B5EF4-FFF2-40B4-BE49-F238E27FC236}">
                      <a16:creationId xmlns:a16="http://schemas.microsoft.com/office/drawing/2014/main" id="{DFC88E61-0B06-FA19-4E89-C647077E0DF2}"/>
                    </a:ext>
                  </a:extLst>
                </p:cNvPr>
                <p:cNvPicPr/>
                <p:nvPr/>
              </p:nvPicPr>
              <p:blipFill>
                <a:blip r:embed="rId5"/>
                <a:stretch>
                  <a:fillRect/>
                </a:stretch>
              </p:blipFill>
              <p:spPr>
                <a:xfrm>
                  <a:off x="7560360" y="5022203"/>
                  <a:ext cx="2866680" cy="5137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4" name="Ink 13">
                  <a:extLst>
                    <a:ext uri="{FF2B5EF4-FFF2-40B4-BE49-F238E27FC236}">
                      <a16:creationId xmlns:a16="http://schemas.microsoft.com/office/drawing/2014/main" id="{F75F75C6-EBBA-C15A-C986-83C2E383261D}"/>
                    </a:ext>
                  </a:extLst>
                </p14:cNvPr>
                <p14:cNvContentPartPr/>
                <p14:nvPr/>
              </p14:nvContentPartPr>
              <p14:xfrm>
                <a:off x="5060160" y="5191403"/>
                <a:ext cx="2589120" cy="470160"/>
              </p14:xfrm>
            </p:contentPart>
          </mc:Choice>
          <mc:Fallback xmlns="">
            <p:pic>
              <p:nvPicPr>
                <p:cNvPr id="14" name="Ink 13">
                  <a:extLst>
                    <a:ext uri="{FF2B5EF4-FFF2-40B4-BE49-F238E27FC236}">
                      <a16:creationId xmlns:a16="http://schemas.microsoft.com/office/drawing/2014/main" id="{F75F75C6-EBBA-C15A-C986-83C2E383261D}"/>
                    </a:ext>
                  </a:extLst>
                </p:cNvPr>
                <p:cNvPicPr/>
                <p:nvPr/>
              </p:nvPicPr>
              <p:blipFill>
                <a:blip r:embed="rId7"/>
                <a:stretch>
                  <a:fillRect/>
                </a:stretch>
              </p:blipFill>
              <p:spPr>
                <a:xfrm>
                  <a:off x="5051160" y="5182763"/>
                  <a:ext cx="2606760" cy="4878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8BBFA4D0-0273-0707-7A55-D344458EA06B}"/>
                    </a:ext>
                  </a:extLst>
                </p14:cNvPr>
                <p14:cNvContentPartPr/>
                <p14:nvPr/>
              </p14:nvContentPartPr>
              <p14:xfrm>
                <a:off x="5056200" y="5502083"/>
                <a:ext cx="176400" cy="173880"/>
              </p14:xfrm>
            </p:contentPart>
          </mc:Choice>
          <mc:Fallback xmlns="">
            <p:pic>
              <p:nvPicPr>
                <p:cNvPr id="15" name="Ink 14">
                  <a:extLst>
                    <a:ext uri="{FF2B5EF4-FFF2-40B4-BE49-F238E27FC236}">
                      <a16:creationId xmlns:a16="http://schemas.microsoft.com/office/drawing/2014/main" id="{8BBFA4D0-0273-0707-7A55-D344458EA06B}"/>
                    </a:ext>
                  </a:extLst>
                </p:cNvPr>
                <p:cNvPicPr/>
                <p:nvPr/>
              </p:nvPicPr>
              <p:blipFill>
                <a:blip r:embed="rId9"/>
                <a:stretch>
                  <a:fillRect/>
                </a:stretch>
              </p:blipFill>
              <p:spPr>
                <a:xfrm>
                  <a:off x="5047560" y="5493443"/>
                  <a:ext cx="194040" cy="191520"/>
                </a:xfrm>
                <a:prstGeom prst="rect">
                  <a:avLst/>
                </a:prstGeom>
              </p:spPr>
            </p:pic>
          </mc:Fallback>
        </mc:AlternateContent>
      </p:grpSp>
    </p:spTree>
    <p:extLst>
      <p:ext uri="{BB962C8B-B14F-4D97-AF65-F5344CB8AC3E}">
        <p14:creationId xmlns:p14="http://schemas.microsoft.com/office/powerpoint/2010/main" val="1168196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55810-6449-8174-E1C2-3EA527D511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3F338D6-E6C4-07FD-BB45-CBAA2056841B}"/>
              </a:ext>
            </a:extLst>
          </p:cNvPr>
          <p:cNvSpPr>
            <a:spLocks noGrp="1"/>
          </p:cNvSpPr>
          <p:nvPr>
            <p:ph type="title"/>
          </p:nvPr>
        </p:nvSpPr>
        <p:spPr/>
        <p:txBody>
          <a:bodyPr/>
          <a:lstStyle/>
          <a:p>
            <a:r>
              <a:rPr lang="en-US" dirty="0"/>
              <a:t>Cross-Entropy Loss in classification Problem</a:t>
            </a:r>
          </a:p>
        </p:txBody>
      </p:sp>
      <p:sp>
        <p:nvSpPr>
          <p:cNvPr id="5" name="Content Placeholder 4">
            <a:extLst>
              <a:ext uri="{FF2B5EF4-FFF2-40B4-BE49-F238E27FC236}">
                <a16:creationId xmlns:a16="http://schemas.microsoft.com/office/drawing/2014/main" id="{908A0F81-76BE-DB33-3471-603B5E034BE2}"/>
              </a:ext>
            </a:extLst>
          </p:cNvPr>
          <p:cNvSpPr>
            <a:spLocks noGrp="1"/>
          </p:cNvSpPr>
          <p:nvPr>
            <p:ph idx="1"/>
          </p:nvPr>
        </p:nvSpPr>
        <p:spPr>
          <a:xfrm>
            <a:off x="838200" y="1581051"/>
            <a:ext cx="5109376" cy="957331"/>
          </a:xfrm>
        </p:spPr>
        <p:txBody>
          <a:bodyPr>
            <a:normAutofit/>
          </a:bodyPr>
          <a:lstStyle/>
          <a:p>
            <a:pPr marL="0" indent="0">
              <a:buNone/>
            </a:pPr>
            <a:r>
              <a:rPr lang="en-GB" sz="2000" dirty="0"/>
              <a:t>How far are my predicted probabilities from the true labels? =&gt; reduce extra bits wasted due to incorrect encoding</a:t>
            </a:r>
          </a:p>
        </p:txBody>
      </p:sp>
      <p:graphicFrame>
        <p:nvGraphicFramePr>
          <p:cNvPr id="12" name="Table 11">
            <a:extLst>
              <a:ext uri="{FF2B5EF4-FFF2-40B4-BE49-F238E27FC236}">
                <a16:creationId xmlns:a16="http://schemas.microsoft.com/office/drawing/2014/main" id="{56666E8E-D974-6E43-0158-77E6BD3175C2}"/>
              </a:ext>
            </a:extLst>
          </p:cNvPr>
          <p:cNvGraphicFramePr>
            <a:graphicFrameLocks noGrp="1"/>
          </p:cNvGraphicFramePr>
          <p:nvPr>
            <p:extLst>
              <p:ext uri="{D42A27DB-BD31-4B8C-83A1-F6EECF244321}">
                <p14:modId xmlns:p14="http://schemas.microsoft.com/office/powerpoint/2010/main" val="3469095480"/>
              </p:ext>
            </p:extLst>
          </p:nvPr>
        </p:nvGraphicFramePr>
        <p:xfrm>
          <a:off x="9752771" y="3386078"/>
          <a:ext cx="1826388" cy="1112520"/>
        </p:xfrm>
        <a:graphic>
          <a:graphicData uri="http://schemas.openxmlformats.org/drawingml/2006/table">
            <a:tbl>
              <a:tblPr firstRow="1" bandRow="1">
                <a:tableStyleId>{5940675A-B579-460E-94D1-54222C63F5DA}</a:tableStyleId>
              </a:tblPr>
              <a:tblGrid>
                <a:gridCol w="1826388">
                  <a:extLst>
                    <a:ext uri="{9D8B030D-6E8A-4147-A177-3AD203B41FA5}">
                      <a16:colId xmlns:a16="http://schemas.microsoft.com/office/drawing/2014/main" val="625945918"/>
                    </a:ext>
                  </a:extLst>
                </a:gridCol>
              </a:tblGrid>
              <a:tr h="370840">
                <a:tc>
                  <a:txBody>
                    <a:bodyPr/>
                    <a:lstStyle/>
                    <a:p>
                      <a:r>
                        <a:rPr lang="en-US"/>
                        <a:t>Cat/</a:t>
                      </a:r>
                      <a:r>
                        <a:rPr lang="en-US" dirty="0" err="1"/>
                        <a:t>Setosa</a:t>
                      </a: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85948724"/>
                  </a:ext>
                </a:extLst>
              </a:tr>
              <a:tr h="370840">
                <a:tc>
                  <a:txBody>
                    <a:bodyPr/>
                    <a:lstStyle/>
                    <a:p>
                      <a:r>
                        <a:rPr lang="en-US" dirty="0"/>
                        <a:t>Dog/Versicolor</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27074323"/>
                  </a:ext>
                </a:extLst>
              </a:tr>
              <a:tr h="370840">
                <a:tc>
                  <a:txBody>
                    <a:bodyPr/>
                    <a:lstStyle/>
                    <a:p>
                      <a:r>
                        <a:rPr lang="en-US" dirty="0"/>
                        <a:t>Rabbit/Virginica</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76385022"/>
                  </a:ext>
                </a:extLst>
              </a:tr>
            </a:tbl>
          </a:graphicData>
        </a:graphic>
      </p:graphicFrame>
      <p:graphicFrame>
        <p:nvGraphicFramePr>
          <p:cNvPr id="13" name="Table 12">
            <a:extLst>
              <a:ext uri="{FF2B5EF4-FFF2-40B4-BE49-F238E27FC236}">
                <a16:creationId xmlns:a16="http://schemas.microsoft.com/office/drawing/2014/main" id="{70DBB719-57AA-6444-323C-AC15A139FB25}"/>
              </a:ext>
            </a:extLst>
          </p:cNvPr>
          <p:cNvGraphicFramePr>
            <a:graphicFrameLocks noGrp="1"/>
          </p:cNvGraphicFramePr>
          <p:nvPr>
            <p:extLst>
              <p:ext uri="{D42A27DB-BD31-4B8C-83A1-F6EECF244321}">
                <p14:modId xmlns:p14="http://schemas.microsoft.com/office/powerpoint/2010/main" val="2566041898"/>
              </p:ext>
            </p:extLst>
          </p:nvPr>
        </p:nvGraphicFramePr>
        <p:xfrm>
          <a:off x="6964547" y="3440854"/>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b="1" dirty="0"/>
                        <a:t>0.8</a:t>
                      </a:r>
                    </a:p>
                  </a:txBody>
                  <a:tcPr>
                    <a:solidFill>
                      <a:srgbClr val="FFA500"/>
                    </a:solidFill>
                  </a:tcPr>
                </a:tc>
                <a:extLst>
                  <a:ext uri="{0D108BD9-81ED-4DB2-BD59-A6C34878D82A}">
                    <a16:rowId xmlns:a16="http://schemas.microsoft.com/office/drawing/2014/main" val="1085948724"/>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527074323"/>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076385022"/>
                  </a:ext>
                </a:extLst>
              </a:tr>
            </a:tbl>
          </a:graphicData>
        </a:graphic>
      </p:graphicFrame>
      <p:graphicFrame>
        <p:nvGraphicFramePr>
          <p:cNvPr id="14" name="Table 13">
            <a:extLst>
              <a:ext uri="{FF2B5EF4-FFF2-40B4-BE49-F238E27FC236}">
                <a16:creationId xmlns:a16="http://schemas.microsoft.com/office/drawing/2014/main" id="{35822276-BBAD-812D-8178-476DF2E5558F}"/>
              </a:ext>
            </a:extLst>
          </p:cNvPr>
          <p:cNvGraphicFramePr>
            <a:graphicFrameLocks noGrp="1"/>
          </p:cNvGraphicFramePr>
          <p:nvPr/>
        </p:nvGraphicFramePr>
        <p:xfrm>
          <a:off x="8637079" y="3429000"/>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solidFill>
                            <a:schemeClr val="bg2"/>
                          </a:solidFill>
                        </a:rPr>
                        <a:t>1</a:t>
                      </a:r>
                    </a:p>
                  </a:txBody>
                  <a:tcPr>
                    <a:solidFill>
                      <a:srgbClr val="0000FF"/>
                    </a:solidFill>
                  </a:tcPr>
                </a:tc>
                <a:extLst>
                  <a:ext uri="{0D108BD9-81ED-4DB2-BD59-A6C34878D82A}">
                    <a16:rowId xmlns:a16="http://schemas.microsoft.com/office/drawing/2014/main" val="1085948724"/>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527074323"/>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076385022"/>
                  </a:ext>
                </a:extLst>
              </a:tr>
            </a:tbl>
          </a:graphicData>
        </a:graphic>
      </p:graphicFrame>
      <p:sp>
        <p:nvSpPr>
          <p:cNvPr id="16" name="TextBox 15">
            <a:extLst>
              <a:ext uri="{FF2B5EF4-FFF2-40B4-BE49-F238E27FC236}">
                <a16:creationId xmlns:a16="http://schemas.microsoft.com/office/drawing/2014/main" id="{52637B31-4BFC-E4E9-42E1-6191042551DD}"/>
              </a:ext>
            </a:extLst>
          </p:cNvPr>
          <p:cNvSpPr txBox="1"/>
          <p:nvPr/>
        </p:nvSpPr>
        <p:spPr>
          <a:xfrm>
            <a:off x="8637079" y="4800214"/>
            <a:ext cx="1826389" cy="1200329"/>
          </a:xfrm>
          <a:prstGeom prst="rect">
            <a:avLst/>
          </a:prstGeom>
          <a:noFill/>
        </p:spPr>
        <p:txBody>
          <a:bodyPr wrap="square">
            <a:spAutoFit/>
          </a:bodyPr>
          <a:lstStyle/>
          <a:p>
            <a:r>
              <a:rPr lang="en-US" b="1" dirty="0"/>
              <a:t>y= true label/ distribution (one-hot encoded)</a:t>
            </a:r>
            <a:endParaRPr lang="en-US" dirty="0"/>
          </a:p>
        </p:txBody>
      </p:sp>
      <p:sp>
        <p:nvSpPr>
          <p:cNvPr id="18" name="TextBox 17">
            <a:extLst>
              <a:ext uri="{FF2B5EF4-FFF2-40B4-BE49-F238E27FC236}">
                <a16:creationId xmlns:a16="http://schemas.microsoft.com/office/drawing/2014/main" id="{98FA7FA9-1142-EBAF-BF48-5AECDD35CB27}"/>
              </a:ext>
            </a:extLst>
          </p:cNvPr>
          <p:cNvSpPr txBox="1"/>
          <p:nvPr/>
        </p:nvSpPr>
        <p:spPr>
          <a:xfrm>
            <a:off x="6722944" y="4946531"/>
            <a:ext cx="1826389" cy="923330"/>
          </a:xfrm>
          <a:prstGeom prst="rect">
            <a:avLst/>
          </a:prstGeom>
          <a:noFill/>
        </p:spPr>
        <p:txBody>
          <a:bodyPr wrap="square">
            <a:spAutoFit/>
          </a:bodyPr>
          <a:lstStyle/>
          <a:p>
            <a:r>
              <a:rPr lang="en-GB" b="1" dirty="0"/>
              <a:t>y’=predicted distribution</a:t>
            </a:r>
            <a:r>
              <a:rPr lang="en-GB" dirty="0"/>
              <a:t> (after </a:t>
            </a:r>
            <a:r>
              <a:rPr lang="en-GB" dirty="0" err="1"/>
              <a:t>softmax</a:t>
            </a:r>
            <a:r>
              <a:rPr lang="en-GB" dirty="0"/>
              <a:t>)</a:t>
            </a:r>
            <a:endParaRPr lang="en-US" dirty="0"/>
          </a:p>
        </p:txBody>
      </p:sp>
      <p:pic>
        <p:nvPicPr>
          <p:cNvPr id="25" name="Picture 24">
            <a:extLst>
              <a:ext uri="{FF2B5EF4-FFF2-40B4-BE49-F238E27FC236}">
                <a16:creationId xmlns:a16="http://schemas.microsoft.com/office/drawing/2014/main" id="{E34A23DA-2886-7898-3390-AB9FCEB8F01E}"/>
              </a:ext>
            </a:extLst>
          </p:cNvPr>
          <p:cNvPicPr>
            <a:picLocks noChangeAspect="1"/>
          </p:cNvPicPr>
          <p:nvPr/>
        </p:nvPicPr>
        <p:blipFill>
          <a:blip r:embed="rId3"/>
          <a:stretch>
            <a:fillRect/>
          </a:stretch>
        </p:blipFill>
        <p:spPr>
          <a:xfrm>
            <a:off x="914423" y="2958143"/>
            <a:ext cx="4903380" cy="3241218"/>
          </a:xfrm>
          <a:prstGeom prst="rect">
            <a:avLst/>
          </a:prstGeom>
          <a:solidFill>
            <a:srgbClr val="A6A659"/>
          </a:solidFill>
        </p:spPr>
      </p:pic>
      <p:sp>
        <p:nvSpPr>
          <p:cNvPr id="26" name="Arrow: Right 25">
            <a:extLst>
              <a:ext uri="{FF2B5EF4-FFF2-40B4-BE49-F238E27FC236}">
                <a16:creationId xmlns:a16="http://schemas.microsoft.com/office/drawing/2014/main" id="{6AFCDE63-B448-B543-9AA0-7A6C7602038E}"/>
              </a:ext>
            </a:extLst>
          </p:cNvPr>
          <p:cNvSpPr/>
          <p:nvPr/>
        </p:nvSpPr>
        <p:spPr>
          <a:xfrm>
            <a:off x="6023760" y="4238414"/>
            <a:ext cx="584433" cy="31496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Left Brace 26">
            <a:extLst>
              <a:ext uri="{FF2B5EF4-FFF2-40B4-BE49-F238E27FC236}">
                <a16:creationId xmlns:a16="http://schemas.microsoft.com/office/drawing/2014/main" id="{F0146A9B-5E03-6D11-6F95-626FA7F93E8E}"/>
              </a:ext>
            </a:extLst>
          </p:cNvPr>
          <p:cNvSpPr/>
          <p:nvPr/>
        </p:nvSpPr>
        <p:spPr>
          <a:xfrm rot="5400000">
            <a:off x="7850632" y="1984372"/>
            <a:ext cx="539008" cy="168414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E160728E-9939-9585-DC8A-285C15FF1597}"/>
              </a:ext>
            </a:extLst>
          </p:cNvPr>
          <p:cNvPicPr>
            <a:picLocks noChangeAspect="1"/>
          </p:cNvPicPr>
          <p:nvPr/>
        </p:nvPicPr>
        <p:blipFill>
          <a:blip r:embed="rId4"/>
          <a:stretch>
            <a:fillRect/>
          </a:stretch>
        </p:blipFill>
        <p:spPr>
          <a:xfrm>
            <a:off x="6315976" y="1829940"/>
            <a:ext cx="4774570" cy="455692"/>
          </a:xfrm>
          <a:prstGeom prst="rect">
            <a:avLst/>
          </a:prstGeom>
        </p:spPr>
      </p:pic>
    </p:spTree>
    <p:extLst>
      <p:ext uri="{BB962C8B-B14F-4D97-AF65-F5344CB8AC3E}">
        <p14:creationId xmlns:p14="http://schemas.microsoft.com/office/powerpoint/2010/main" val="895806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F59B9B-4087-87FD-AE05-12CC1BA679E2}"/>
              </a:ext>
            </a:extLst>
          </p:cNvPr>
          <p:cNvSpPr>
            <a:spLocks noGrp="1"/>
          </p:cNvSpPr>
          <p:nvPr>
            <p:ph type="title"/>
          </p:nvPr>
        </p:nvSpPr>
        <p:spPr/>
        <p:txBody>
          <a:bodyPr/>
          <a:lstStyle/>
          <a:p>
            <a:r>
              <a:rPr lang="en-US" dirty="0"/>
              <a:t>Multi-class Classification (</a:t>
            </a:r>
            <a:r>
              <a:rPr lang="en-US" dirty="0" err="1"/>
              <a:t>softmax</a:t>
            </a:r>
            <a:r>
              <a:rPr lang="en-US" dirty="0"/>
              <a:t> output)</a:t>
            </a:r>
          </a:p>
        </p:txBody>
      </p:sp>
      <p:pic>
        <p:nvPicPr>
          <p:cNvPr id="6" name="Picture 5">
            <a:extLst>
              <a:ext uri="{FF2B5EF4-FFF2-40B4-BE49-F238E27FC236}">
                <a16:creationId xmlns:a16="http://schemas.microsoft.com/office/drawing/2014/main" id="{782BF807-F25A-9B4C-884F-8A7FC67D84CA}"/>
              </a:ext>
            </a:extLst>
          </p:cNvPr>
          <p:cNvPicPr>
            <a:picLocks noChangeAspect="1"/>
          </p:cNvPicPr>
          <p:nvPr/>
        </p:nvPicPr>
        <p:blipFill>
          <a:blip r:embed="rId2"/>
          <a:stretch>
            <a:fillRect/>
          </a:stretch>
        </p:blipFill>
        <p:spPr>
          <a:xfrm>
            <a:off x="4728467" y="1650763"/>
            <a:ext cx="6511961" cy="1664370"/>
          </a:xfrm>
          <a:prstGeom prst="rect">
            <a:avLst/>
          </a:prstGeom>
        </p:spPr>
      </p:pic>
      <p:graphicFrame>
        <p:nvGraphicFramePr>
          <p:cNvPr id="7" name="Table 6">
            <a:extLst>
              <a:ext uri="{FF2B5EF4-FFF2-40B4-BE49-F238E27FC236}">
                <a16:creationId xmlns:a16="http://schemas.microsoft.com/office/drawing/2014/main" id="{FFE40DB3-ED69-2513-127E-A39DFC908916}"/>
              </a:ext>
            </a:extLst>
          </p:cNvPr>
          <p:cNvGraphicFramePr>
            <a:graphicFrameLocks noGrp="1"/>
          </p:cNvGraphicFramePr>
          <p:nvPr>
            <p:extLst>
              <p:ext uri="{D42A27DB-BD31-4B8C-83A1-F6EECF244321}">
                <p14:modId xmlns:p14="http://schemas.microsoft.com/office/powerpoint/2010/main" val="1471279685"/>
              </p:ext>
            </p:extLst>
          </p:nvPr>
        </p:nvGraphicFramePr>
        <p:xfrm>
          <a:off x="4353100" y="4534332"/>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b="1" dirty="0"/>
                        <a:t>0.8</a:t>
                      </a:r>
                    </a:p>
                  </a:txBody>
                  <a:tcPr>
                    <a:solidFill>
                      <a:srgbClr val="FFA500"/>
                    </a:solidFill>
                  </a:tcPr>
                </a:tc>
                <a:extLst>
                  <a:ext uri="{0D108BD9-81ED-4DB2-BD59-A6C34878D82A}">
                    <a16:rowId xmlns:a16="http://schemas.microsoft.com/office/drawing/2014/main" val="1085948724"/>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527074323"/>
                  </a:ext>
                </a:extLst>
              </a:tr>
              <a:tr h="370840">
                <a:tc>
                  <a:txBody>
                    <a:bodyPr/>
                    <a:lstStyle/>
                    <a:p>
                      <a:r>
                        <a:rPr lang="en-US" dirty="0"/>
                        <a:t>0.1</a:t>
                      </a:r>
                    </a:p>
                  </a:txBody>
                  <a:tcPr>
                    <a:solidFill>
                      <a:srgbClr val="FFA500"/>
                    </a:solidFill>
                  </a:tcPr>
                </a:tc>
                <a:extLst>
                  <a:ext uri="{0D108BD9-81ED-4DB2-BD59-A6C34878D82A}">
                    <a16:rowId xmlns:a16="http://schemas.microsoft.com/office/drawing/2014/main" val="1076385022"/>
                  </a:ext>
                </a:extLst>
              </a:tr>
            </a:tbl>
          </a:graphicData>
        </a:graphic>
      </p:graphicFrame>
      <p:graphicFrame>
        <p:nvGraphicFramePr>
          <p:cNvPr id="8" name="Table 7">
            <a:extLst>
              <a:ext uri="{FF2B5EF4-FFF2-40B4-BE49-F238E27FC236}">
                <a16:creationId xmlns:a16="http://schemas.microsoft.com/office/drawing/2014/main" id="{B56AB94A-CE33-D571-05EB-972850647CF2}"/>
              </a:ext>
            </a:extLst>
          </p:cNvPr>
          <p:cNvGraphicFramePr>
            <a:graphicFrameLocks noGrp="1"/>
          </p:cNvGraphicFramePr>
          <p:nvPr>
            <p:extLst>
              <p:ext uri="{D42A27DB-BD31-4B8C-83A1-F6EECF244321}">
                <p14:modId xmlns:p14="http://schemas.microsoft.com/office/powerpoint/2010/main" val="3509156263"/>
              </p:ext>
            </p:extLst>
          </p:nvPr>
        </p:nvGraphicFramePr>
        <p:xfrm>
          <a:off x="6025632" y="4522478"/>
          <a:ext cx="882142" cy="1112520"/>
        </p:xfrm>
        <a:graphic>
          <a:graphicData uri="http://schemas.openxmlformats.org/drawingml/2006/table">
            <a:tbl>
              <a:tblPr firstRow="1" bandRow="1">
                <a:tableStyleId>{5940675A-B579-460E-94D1-54222C63F5DA}</a:tableStyleId>
              </a:tblPr>
              <a:tblGrid>
                <a:gridCol w="882142">
                  <a:extLst>
                    <a:ext uri="{9D8B030D-6E8A-4147-A177-3AD203B41FA5}">
                      <a16:colId xmlns:a16="http://schemas.microsoft.com/office/drawing/2014/main" val="625945918"/>
                    </a:ext>
                  </a:extLst>
                </a:gridCol>
              </a:tblGrid>
              <a:tr h="370840">
                <a:tc>
                  <a:txBody>
                    <a:bodyPr/>
                    <a:lstStyle/>
                    <a:p>
                      <a:r>
                        <a:rPr lang="en-US" dirty="0">
                          <a:solidFill>
                            <a:schemeClr val="bg2"/>
                          </a:solidFill>
                        </a:rPr>
                        <a:t>1</a:t>
                      </a:r>
                    </a:p>
                  </a:txBody>
                  <a:tcPr>
                    <a:solidFill>
                      <a:srgbClr val="0000FF"/>
                    </a:solidFill>
                  </a:tcPr>
                </a:tc>
                <a:extLst>
                  <a:ext uri="{0D108BD9-81ED-4DB2-BD59-A6C34878D82A}">
                    <a16:rowId xmlns:a16="http://schemas.microsoft.com/office/drawing/2014/main" val="1085948724"/>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527074323"/>
                  </a:ext>
                </a:extLst>
              </a:tr>
              <a:tr h="370840">
                <a:tc>
                  <a:txBody>
                    <a:bodyPr/>
                    <a:lstStyle/>
                    <a:p>
                      <a:r>
                        <a:rPr lang="en-US" dirty="0">
                          <a:solidFill>
                            <a:schemeClr val="bg2"/>
                          </a:solidFill>
                        </a:rPr>
                        <a:t>0</a:t>
                      </a:r>
                    </a:p>
                  </a:txBody>
                  <a:tcPr>
                    <a:solidFill>
                      <a:srgbClr val="0000FF"/>
                    </a:solidFill>
                  </a:tcPr>
                </a:tc>
                <a:extLst>
                  <a:ext uri="{0D108BD9-81ED-4DB2-BD59-A6C34878D82A}">
                    <a16:rowId xmlns:a16="http://schemas.microsoft.com/office/drawing/2014/main" val="1076385022"/>
                  </a:ext>
                </a:extLst>
              </a:tr>
            </a:tbl>
          </a:graphicData>
        </a:graphic>
      </p:graphicFrame>
      <p:sp>
        <p:nvSpPr>
          <p:cNvPr id="9" name="Left Brace 8">
            <a:extLst>
              <a:ext uri="{FF2B5EF4-FFF2-40B4-BE49-F238E27FC236}">
                <a16:creationId xmlns:a16="http://schemas.microsoft.com/office/drawing/2014/main" id="{072C7B53-9F0C-3EDB-976C-0AEDEFA5FEC7}"/>
              </a:ext>
            </a:extLst>
          </p:cNvPr>
          <p:cNvSpPr/>
          <p:nvPr/>
        </p:nvSpPr>
        <p:spPr>
          <a:xfrm rot="5400000">
            <a:off x="5355124" y="3275558"/>
            <a:ext cx="539008" cy="1684149"/>
          </a:xfrm>
          <a:prstGeom prst="leftBrace">
            <a:avLst/>
          </a:prstGeom>
          <a:ln>
            <a:solidFill>
              <a:srgbClr val="FF0000"/>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1E1E0EC-C986-4475-6E6D-614E394B5A04}"/>
              </a:ext>
            </a:extLst>
          </p:cNvPr>
          <p:cNvSpPr txBox="1"/>
          <p:nvPr/>
        </p:nvSpPr>
        <p:spPr>
          <a:xfrm>
            <a:off x="4893276" y="3528121"/>
            <a:ext cx="1895584" cy="369332"/>
          </a:xfrm>
          <a:prstGeom prst="rect">
            <a:avLst/>
          </a:prstGeom>
          <a:noFill/>
        </p:spPr>
        <p:txBody>
          <a:bodyPr wrap="none" rtlCol="0">
            <a:spAutoFit/>
          </a:bodyPr>
          <a:lstStyle/>
          <a:p>
            <a:r>
              <a:rPr lang="en-US" dirty="0">
                <a:solidFill>
                  <a:srgbClr val="FF0000"/>
                </a:solidFill>
              </a:rPr>
              <a:t>Cross-Entropy loss</a:t>
            </a:r>
          </a:p>
        </p:txBody>
      </p:sp>
      <p:sp>
        <p:nvSpPr>
          <p:cNvPr id="11" name="TextBox 10">
            <a:extLst>
              <a:ext uri="{FF2B5EF4-FFF2-40B4-BE49-F238E27FC236}">
                <a16:creationId xmlns:a16="http://schemas.microsoft.com/office/drawing/2014/main" id="{D3F79DE9-0EA1-D619-5375-0C8092B032CD}"/>
              </a:ext>
            </a:extLst>
          </p:cNvPr>
          <p:cNvSpPr txBox="1"/>
          <p:nvPr/>
        </p:nvSpPr>
        <p:spPr>
          <a:xfrm>
            <a:off x="3990496" y="6075357"/>
            <a:ext cx="4774564" cy="369332"/>
          </a:xfrm>
          <a:prstGeom prst="rect">
            <a:avLst/>
          </a:prstGeom>
          <a:noFill/>
        </p:spPr>
        <p:txBody>
          <a:bodyPr wrap="square">
            <a:spAutoFit/>
          </a:bodyPr>
          <a:lstStyle/>
          <a:p>
            <a:r>
              <a:rPr lang="en-US" dirty="0">
                <a:solidFill>
                  <a:srgbClr val="FF0000"/>
                </a:solidFill>
              </a:rPr>
              <a:t>loss</a:t>
            </a:r>
            <a:r>
              <a:rPr lang="en-US" b="1" dirty="0"/>
              <a:t>= </a:t>
            </a:r>
            <a:r>
              <a:rPr lang="en-US" dirty="0"/>
              <a:t>1</a:t>
            </a:r>
            <a:r>
              <a:rPr lang="en-US" dirty="0">
                <a:solidFill>
                  <a:srgbClr val="FF0000"/>
                </a:solidFill>
              </a:rPr>
              <a:t>*</a:t>
            </a:r>
            <a:r>
              <a:rPr lang="en-US" dirty="0"/>
              <a:t>log</a:t>
            </a:r>
            <a:r>
              <a:rPr lang="en-US" dirty="0">
                <a:solidFill>
                  <a:srgbClr val="FF0000"/>
                </a:solidFill>
              </a:rPr>
              <a:t>(1/</a:t>
            </a:r>
            <a:r>
              <a:rPr lang="en-US" b="1" dirty="0">
                <a:solidFill>
                  <a:srgbClr val="FF0000"/>
                </a:solidFill>
              </a:rPr>
              <a:t>0.8</a:t>
            </a:r>
            <a:r>
              <a:rPr lang="en-US" dirty="0">
                <a:solidFill>
                  <a:srgbClr val="FF0000"/>
                </a:solidFill>
              </a:rPr>
              <a:t>)</a:t>
            </a:r>
            <a:r>
              <a:rPr lang="en-US" dirty="0"/>
              <a:t> +0</a:t>
            </a:r>
            <a:r>
              <a:rPr lang="en-US" dirty="0">
                <a:solidFill>
                  <a:srgbClr val="FF0000"/>
                </a:solidFill>
              </a:rPr>
              <a:t>*</a:t>
            </a:r>
            <a:r>
              <a:rPr lang="en-US" b="1" dirty="0"/>
              <a:t>log</a:t>
            </a:r>
            <a:r>
              <a:rPr lang="en-US" dirty="0">
                <a:solidFill>
                  <a:srgbClr val="FF0000"/>
                </a:solidFill>
              </a:rPr>
              <a:t>(1/</a:t>
            </a:r>
            <a:r>
              <a:rPr lang="en-US" b="1" dirty="0">
                <a:solidFill>
                  <a:srgbClr val="FF0000"/>
                </a:solidFill>
              </a:rPr>
              <a:t>0.1</a:t>
            </a:r>
            <a:r>
              <a:rPr lang="en-US" dirty="0">
                <a:solidFill>
                  <a:srgbClr val="FF0000"/>
                </a:solidFill>
              </a:rPr>
              <a:t>)+ </a:t>
            </a:r>
            <a:r>
              <a:rPr lang="en-US" dirty="0"/>
              <a:t>0</a:t>
            </a:r>
            <a:r>
              <a:rPr lang="en-US" dirty="0">
                <a:solidFill>
                  <a:srgbClr val="FF0000"/>
                </a:solidFill>
              </a:rPr>
              <a:t>*</a:t>
            </a:r>
            <a:r>
              <a:rPr lang="en-US" dirty="0"/>
              <a:t>log</a:t>
            </a:r>
            <a:r>
              <a:rPr lang="en-US" dirty="0">
                <a:solidFill>
                  <a:srgbClr val="FF0000"/>
                </a:solidFill>
              </a:rPr>
              <a:t>(1/</a:t>
            </a:r>
            <a:r>
              <a:rPr lang="en-US" b="1" dirty="0">
                <a:solidFill>
                  <a:srgbClr val="FF0000"/>
                </a:solidFill>
              </a:rPr>
              <a:t>0.1</a:t>
            </a:r>
            <a:r>
              <a:rPr lang="en-US" dirty="0">
                <a:solidFill>
                  <a:srgbClr val="FF0000"/>
                </a:solidFill>
              </a:rPr>
              <a:t>)</a:t>
            </a:r>
          </a:p>
        </p:txBody>
      </p:sp>
      <p:grpSp>
        <p:nvGrpSpPr>
          <p:cNvPr id="20" name="Group 19">
            <a:extLst>
              <a:ext uri="{FF2B5EF4-FFF2-40B4-BE49-F238E27FC236}">
                <a16:creationId xmlns:a16="http://schemas.microsoft.com/office/drawing/2014/main" id="{A5208148-5F35-E3F0-5FA2-FE09ED78714D}"/>
              </a:ext>
            </a:extLst>
          </p:cNvPr>
          <p:cNvGrpSpPr/>
          <p:nvPr/>
        </p:nvGrpSpPr>
        <p:grpSpPr>
          <a:xfrm>
            <a:off x="4250027" y="4406705"/>
            <a:ext cx="2028960" cy="1706040"/>
            <a:chOff x="4250027" y="4406705"/>
            <a:chExt cx="2028960" cy="1706040"/>
          </a:xfrm>
        </p:grpSpPr>
        <mc:AlternateContent xmlns:mc="http://schemas.openxmlformats.org/markup-compatibility/2006" xmlns:p14="http://schemas.microsoft.com/office/powerpoint/2010/main">
          <mc:Choice Requires="p14">
            <p:contentPart p14:bwMode="auto" r:id="rId3">
              <p14:nvContentPartPr>
                <p14:cNvPr id="13" name="Ink 12">
                  <a:extLst>
                    <a:ext uri="{FF2B5EF4-FFF2-40B4-BE49-F238E27FC236}">
                      <a16:creationId xmlns:a16="http://schemas.microsoft.com/office/drawing/2014/main" id="{17EADD66-00D2-1663-5811-3AF588D69A9C}"/>
                    </a:ext>
                  </a:extLst>
                </p14:cNvPr>
                <p14:cNvContentPartPr/>
                <p14:nvPr/>
              </p14:nvContentPartPr>
              <p14:xfrm>
                <a:off x="4250027" y="4406705"/>
                <a:ext cx="561240" cy="404640"/>
              </p14:xfrm>
            </p:contentPart>
          </mc:Choice>
          <mc:Fallback xmlns="">
            <p:pic>
              <p:nvPicPr>
                <p:cNvPr id="13" name="Ink 12">
                  <a:extLst>
                    <a:ext uri="{FF2B5EF4-FFF2-40B4-BE49-F238E27FC236}">
                      <a16:creationId xmlns:a16="http://schemas.microsoft.com/office/drawing/2014/main" id="{17EADD66-00D2-1663-5811-3AF588D69A9C}"/>
                    </a:ext>
                  </a:extLst>
                </p:cNvPr>
                <p:cNvPicPr/>
                <p:nvPr/>
              </p:nvPicPr>
              <p:blipFill>
                <a:blip r:embed="rId4"/>
                <a:stretch>
                  <a:fillRect/>
                </a:stretch>
              </p:blipFill>
              <p:spPr>
                <a:xfrm>
                  <a:off x="4232387" y="4389065"/>
                  <a:ext cx="59688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4" name="Ink 13">
                  <a:extLst>
                    <a:ext uri="{FF2B5EF4-FFF2-40B4-BE49-F238E27FC236}">
                      <a16:creationId xmlns:a16="http://schemas.microsoft.com/office/drawing/2014/main" id="{9E2424FA-692B-9FD8-31D6-7095E8C115C6}"/>
                    </a:ext>
                  </a:extLst>
                </p14:cNvPr>
                <p14:cNvContentPartPr/>
                <p14:nvPr/>
              </p14:nvContentPartPr>
              <p14:xfrm>
                <a:off x="4786067" y="4868225"/>
                <a:ext cx="617760" cy="1244520"/>
              </p14:xfrm>
            </p:contentPart>
          </mc:Choice>
          <mc:Fallback xmlns="">
            <p:pic>
              <p:nvPicPr>
                <p:cNvPr id="14" name="Ink 13">
                  <a:extLst>
                    <a:ext uri="{FF2B5EF4-FFF2-40B4-BE49-F238E27FC236}">
                      <a16:creationId xmlns:a16="http://schemas.microsoft.com/office/drawing/2014/main" id="{9E2424FA-692B-9FD8-31D6-7095E8C115C6}"/>
                    </a:ext>
                  </a:extLst>
                </p:cNvPr>
                <p:cNvPicPr/>
                <p:nvPr/>
              </p:nvPicPr>
              <p:blipFill>
                <a:blip r:embed="rId6"/>
                <a:stretch>
                  <a:fillRect/>
                </a:stretch>
              </p:blipFill>
              <p:spPr>
                <a:xfrm>
                  <a:off x="4768427" y="4850585"/>
                  <a:ext cx="653400" cy="12801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5" name="Ink 14">
                  <a:extLst>
                    <a:ext uri="{FF2B5EF4-FFF2-40B4-BE49-F238E27FC236}">
                      <a16:creationId xmlns:a16="http://schemas.microsoft.com/office/drawing/2014/main" id="{EC17C143-3788-DEB3-A120-1EB454EF5A65}"/>
                    </a:ext>
                  </a:extLst>
                </p14:cNvPr>
                <p14:cNvContentPartPr/>
                <p14:nvPr/>
              </p14:nvContentPartPr>
              <p14:xfrm>
                <a:off x="5288627" y="5990705"/>
                <a:ext cx="281880" cy="106200"/>
              </p14:xfrm>
            </p:contentPart>
          </mc:Choice>
          <mc:Fallback xmlns="">
            <p:pic>
              <p:nvPicPr>
                <p:cNvPr id="15" name="Ink 14">
                  <a:extLst>
                    <a:ext uri="{FF2B5EF4-FFF2-40B4-BE49-F238E27FC236}">
                      <a16:creationId xmlns:a16="http://schemas.microsoft.com/office/drawing/2014/main" id="{EC17C143-3788-DEB3-A120-1EB454EF5A65}"/>
                    </a:ext>
                  </a:extLst>
                </p:cNvPr>
                <p:cNvPicPr/>
                <p:nvPr/>
              </p:nvPicPr>
              <p:blipFill>
                <a:blip r:embed="rId8"/>
                <a:stretch>
                  <a:fillRect/>
                </a:stretch>
              </p:blipFill>
              <p:spPr>
                <a:xfrm>
                  <a:off x="5270627" y="5973065"/>
                  <a:ext cx="3175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7DD508A4-3C4B-E259-2F26-5335E5C6352F}"/>
                    </a:ext>
                  </a:extLst>
                </p14:cNvPr>
                <p14:cNvContentPartPr/>
                <p14:nvPr/>
              </p14:nvContentPartPr>
              <p14:xfrm>
                <a:off x="5930867" y="4479785"/>
                <a:ext cx="348120" cy="430920"/>
              </p14:xfrm>
            </p:contentPart>
          </mc:Choice>
          <mc:Fallback xmlns="">
            <p:pic>
              <p:nvPicPr>
                <p:cNvPr id="17" name="Ink 16">
                  <a:extLst>
                    <a:ext uri="{FF2B5EF4-FFF2-40B4-BE49-F238E27FC236}">
                      <a16:creationId xmlns:a16="http://schemas.microsoft.com/office/drawing/2014/main" id="{7DD508A4-3C4B-E259-2F26-5335E5C6352F}"/>
                    </a:ext>
                  </a:extLst>
                </p:cNvPr>
                <p:cNvPicPr/>
                <p:nvPr/>
              </p:nvPicPr>
              <p:blipFill>
                <a:blip r:embed="rId10"/>
                <a:stretch>
                  <a:fillRect/>
                </a:stretch>
              </p:blipFill>
              <p:spPr>
                <a:xfrm>
                  <a:off x="5912867" y="4462145"/>
                  <a:ext cx="383760" cy="4665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8" name="Ink 17">
                  <a:extLst>
                    <a:ext uri="{FF2B5EF4-FFF2-40B4-BE49-F238E27FC236}">
                      <a16:creationId xmlns:a16="http://schemas.microsoft.com/office/drawing/2014/main" id="{EFA6BBCC-60AD-C90D-FBEB-A59EB39BAEB1}"/>
                    </a:ext>
                  </a:extLst>
                </p14:cNvPr>
                <p14:cNvContentPartPr/>
                <p14:nvPr/>
              </p14:nvContentPartPr>
              <p14:xfrm>
                <a:off x="4795067" y="4876505"/>
                <a:ext cx="1119960" cy="1113120"/>
              </p14:xfrm>
            </p:contentPart>
          </mc:Choice>
          <mc:Fallback xmlns="">
            <p:pic>
              <p:nvPicPr>
                <p:cNvPr id="18" name="Ink 17">
                  <a:extLst>
                    <a:ext uri="{FF2B5EF4-FFF2-40B4-BE49-F238E27FC236}">
                      <a16:creationId xmlns:a16="http://schemas.microsoft.com/office/drawing/2014/main" id="{EFA6BBCC-60AD-C90D-FBEB-A59EB39BAEB1}"/>
                    </a:ext>
                  </a:extLst>
                </p:cNvPr>
                <p:cNvPicPr/>
                <p:nvPr/>
              </p:nvPicPr>
              <p:blipFill>
                <a:blip r:embed="rId12"/>
                <a:stretch>
                  <a:fillRect/>
                </a:stretch>
              </p:blipFill>
              <p:spPr>
                <a:xfrm>
                  <a:off x="4777427" y="4858865"/>
                  <a:ext cx="1155600" cy="11487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9" name="Ink 18">
                  <a:extLst>
                    <a:ext uri="{FF2B5EF4-FFF2-40B4-BE49-F238E27FC236}">
                      <a16:creationId xmlns:a16="http://schemas.microsoft.com/office/drawing/2014/main" id="{BF45E63C-0860-5968-BDD2-CE45D0DD66DE}"/>
                    </a:ext>
                  </a:extLst>
                </p14:cNvPr>
                <p14:cNvContentPartPr/>
                <p14:nvPr/>
              </p14:nvContentPartPr>
              <p14:xfrm>
                <a:off x="4728467" y="5840585"/>
                <a:ext cx="345240" cy="183600"/>
              </p14:xfrm>
            </p:contentPart>
          </mc:Choice>
          <mc:Fallback xmlns="">
            <p:pic>
              <p:nvPicPr>
                <p:cNvPr id="19" name="Ink 18">
                  <a:extLst>
                    <a:ext uri="{FF2B5EF4-FFF2-40B4-BE49-F238E27FC236}">
                      <a16:creationId xmlns:a16="http://schemas.microsoft.com/office/drawing/2014/main" id="{BF45E63C-0860-5968-BDD2-CE45D0DD66DE}"/>
                    </a:ext>
                  </a:extLst>
                </p:cNvPr>
                <p:cNvPicPr/>
                <p:nvPr/>
              </p:nvPicPr>
              <p:blipFill>
                <a:blip r:embed="rId14"/>
                <a:stretch>
                  <a:fillRect/>
                </a:stretch>
              </p:blipFill>
              <p:spPr>
                <a:xfrm>
                  <a:off x="4710827" y="5822585"/>
                  <a:ext cx="380880" cy="219240"/>
                </a:xfrm>
                <a:prstGeom prst="rect">
                  <a:avLst/>
                </a:prstGeom>
              </p:spPr>
            </p:pic>
          </mc:Fallback>
        </mc:AlternateContent>
      </p:grpSp>
      <p:pic>
        <p:nvPicPr>
          <p:cNvPr id="12" name="Picture 11">
            <a:extLst>
              <a:ext uri="{FF2B5EF4-FFF2-40B4-BE49-F238E27FC236}">
                <a16:creationId xmlns:a16="http://schemas.microsoft.com/office/drawing/2014/main" id="{B50CED45-8723-F77C-1315-54BC796AF502}"/>
              </a:ext>
            </a:extLst>
          </p:cNvPr>
          <p:cNvPicPr>
            <a:picLocks noChangeAspect="1"/>
          </p:cNvPicPr>
          <p:nvPr/>
        </p:nvPicPr>
        <p:blipFill>
          <a:blip r:embed="rId15"/>
          <a:stretch>
            <a:fillRect/>
          </a:stretch>
        </p:blipFill>
        <p:spPr>
          <a:xfrm>
            <a:off x="524776" y="1827164"/>
            <a:ext cx="3513208" cy="1221532"/>
          </a:xfrm>
          <a:prstGeom prst="rect">
            <a:avLst/>
          </a:prstGeom>
        </p:spPr>
      </p:pic>
      <p:sp>
        <p:nvSpPr>
          <p:cNvPr id="16" name="Arrow: Right 15">
            <a:extLst>
              <a:ext uri="{FF2B5EF4-FFF2-40B4-BE49-F238E27FC236}">
                <a16:creationId xmlns:a16="http://schemas.microsoft.com/office/drawing/2014/main" id="{FE931E45-BFB3-E46D-FDBE-A97466637784}"/>
              </a:ext>
            </a:extLst>
          </p:cNvPr>
          <p:cNvSpPr/>
          <p:nvPr/>
        </p:nvSpPr>
        <p:spPr>
          <a:xfrm>
            <a:off x="4118776" y="2482948"/>
            <a:ext cx="357808" cy="2045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7892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E78BB-519C-86FD-511B-DE62EAFF1CC2}"/>
              </a:ext>
            </a:extLst>
          </p:cNvPr>
          <p:cNvSpPr>
            <a:spLocks noGrp="1"/>
          </p:cNvSpPr>
          <p:nvPr>
            <p:ph type="title"/>
          </p:nvPr>
        </p:nvSpPr>
        <p:spPr/>
        <p:txBody>
          <a:bodyPr/>
          <a:lstStyle/>
          <a:p>
            <a:r>
              <a:rPr lang="en-US" dirty="0"/>
              <a:t>Activation Function</a:t>
            </a:r>
          </a:p>
        </p:txBody>
      </p:sp>
      <p:sp>
        <p:nvSpPr>
          <p:cNvPr id="3" name="Text Placeholder 2">
            <a:extLst>
              <a:ext uri="{FF2B5EF4-FFF2-40B4-BE49-F238E27FC236}">
                <a16:creationId xmlns:a16="http://schemas.microsoft.com/office/drawing/2014/main" id="{606AF7ED-2A7B-ABF1-133B-A3C8E9F6AC68}"/>
              </a:ext>
            </a:extLst>
          </p:cNvPr>
          <p:cNvSpPr>
            <a:spLocks noGrp="1"/>
          </p:cNvSpPr>
          <p:nvPr>
            <p:ph type="body" idx="1"/>
          </p:nvPr>
        </p:nvSpPr>
        <p:spPr/>
        <p:txBody>
          <a:bodyPr/>
          <a:lstStyle/>
          <a:p>
            <a:r>
              <a:rPr lang="en-US" dirty="0"/>
              <a:t>Enabling Non-Linear Learning</a:t>
            </a:r>
          </a:p>
        </p:txBody>
      </p:sp>
    </p:spTree>
    <p:extLst>
      <p:ext uri="{BB962C8B-B14F-4D97-AF65-F5344CB8AC3E}">
        <p14:creationId xmlns:p14="http://schemas.microsoft.com/office/powerpoint/2010/main" val="495228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8DE5A5C-2BEA-53EE-62A6-79CEBC804C34}"/>
              </a:ext>
            </a:extLst>
          </p:cNvPr>
          <p:cNvSpPr>
            <a:spLocks noGrp="1"/>
          </p:cNvSpPr>
          <p:nvPr>
            <p:ph type="title"/>
          </p:nvPr>
        </p:nvSpPr>
        <p:spPr/>
        <p:txBody>
          <a:bodyPr/>
          <a:lstStyle/>
          <a:p>
            <a:r>
              <a:rPr lang="en-US" dirty="0"/>
              <a:t>Activation Function: </a:t>
            </a:r>
            <a:r>
              <a:rPr lang="en-GB" dirty="0"/>
              <a:t>Introduces non-linearity in neural networks</a:t>
            </a:r>
            <a:endParaRPr lang="en-US" dirty="0"/>
          </a:p>
        </p:txBody>
      </p:sp>
      <p:pic>
        <p:nvPicPr>
          <p:cNvPr id="7170" name="Picture 2">
            <a:extLst>
              <a:ext uri="{FF2B5EF4-FFF2-40B4-BE49-F238E27FC236}">
                <a16:creationId xmlns:a16="http://schemas.microsoft.com/office/drawing/2014/main" id="{9939C3CF-F287-FD7F-6342-6E44F6F67D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9880" y="1845464"/>
            <a:ext cx="8334375" cy="41910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ECC42EAF-B437-09A6-8D3D-80D9C0EDC8B4}"/>
              </a:ext>
            </a:extLst>
          </p:cNvPr>
          <p:cNvPicPr>
            <a:picLocks noChangeAspect="1"/>
          </p:cNvPicPr>
          <p:nvPr/>
        </p:nvPicPr>
        <p:blipFill>
          <a:blip r:embed="rId3"/>
          <a:stretch>
            <a:fillRect/>
          </a:stretch>
        </p:blipFill>
        <p:spPr>
          <a:xfrm>
            <a:off x="281940" y="6040423"/>
            <a:ext cx="3340314" cy="301634"/>
          </a:xfrm>
          <a:prstGeom prst="rect">
            <a:avLst/>
          </a:prstGeom>
        </p:spPr>
      </p:pic>
      <p:sp>
        <p:nvSpPr>
          <p:cNvPr id="13" name="TextBox 12">
            <a:extLst>
              <a:ext uri="{FF2B5EF4-FFF2-40B4-BE49-F238E27FC236}">
                <a16:creationId xmlns:a16="http://schemas.microsoft.com/office/drawing/2014/main" id="{37FA6BE3-3B85-A390-6584-2C7884915F61}"/>
              </a:ext>
            </a:extLst>
          </p:cNvPr>
          <p:cNvSpPr txBox="1"/>
          <p:nvPr/>
        </p:nvSpPr>
        <p:spPr>
          <a:xfrm>
            <a:off x="281940" y="4989498"/>
            <a:ext cx="2451100" cy="923330"/>
          </a:xfrm>
          <a:prstGeom prst="rect">
            <a:avLst/>
          </a:prstGeom>
          <a:solidFill>
            <a:schemeClr val="accent4">
              <a:lumMod val="20000"/>
              <a:lumOff val="80000"/>
            </a:schemeClr>
          </a:solidFill>
        </p:spPr>
        <p:txBody>
          <a:bodyPr wrap="square">
            <a:spAutoFit/>
          </a:bodyPr>
          <a:lstStyle/>
          <a:p>
            <a:r>
              <a:rPr lang="en-GB" dirty="0" err="1"/>
              <a:t>ReLU’s</a:t>
            </a:r>
            <a:r>
              <a:rPr lang="en-GB" dirty="0"/>
              <a:t> simplicity makes training faster (inner layers)</a:t>
            </a:r>
            <a:endParaRPr lang="en-US" dirty="0"/>
          </a:p>
        </p:txBody>
      </p:sp>
      <p:sp>
        <p:nvSpPr>
          <p:cNvPr id="2" name="TextBox 1">
            <a:extLst>
              <a:ext uri="{FF2B5EF4-FFF2-40B4-BE49-F238E27FC236}">
                <a16:creationId xmlns:a16="http://schemas.microsoft.com/office/drawing/2014/main" id="{7A9ACF23-B9F0-E618-44D6-98D3F6481412}"/>
              </a:ext>
            </a:extLst>
          </p:cNvPr>
          <p:cNvSpPr txBox="1"/>
          <p:nvPr/>
        </p:nvSpPr>
        <p:spPr>
          <a:xfrm>
            <a:off x="198366" y="2642047"/>
            <a:ext cx="2451100" cy="1200329"/>
          </a:xfrm>
          <a:prstGeom prst="rect">
            <a:avLst/>
          </a:prstGeom>
          <a:solidFill>
            <a:schemeClr val="accent4">
              <a:lumMod val="20000"/>
              <a:lumOff val="80000"/>
            </a:schemeClr>
          </a:solidFill>
        </p:spPr>
        <p:txBody>
          <a:bodyPr wrap="square">
            <a:spAutoFit/>
          </a:bodyPr>
          <a:lstStyle/>
          <a:p>
            <a:r>
              <a:rPr lang="en-GB" dirty="0"/>
              <a:t>Sigmoid is only used in the output layer (a final neuron) as a binary prediction</a:t>
            </a:r>
            <a:endParaRPr lang="en-US" dirty="0"/>
          </a:p>
        </p:txBody>
      </p:sp>
    </p:spTree>
    <p:extLst>
      <p:ext uri="{BB962C8B-B14F-4D97-AF65-F5344CB8AC3E}">
        <p14:creationId xmlns:p14="http://schemas.microsoft.com/office/powerpoint/2010/main" val="3629368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8287D52-35B6-0CF8-6F95-5C063852C261}"/>
              </a:ext>
            </a:extLst>
          </p:cNvPr>
          <p:cNvSpPr>
            <a:spLocks noGrp="1"/>
          </p:cNvSpPr>
          <p:nvPr>
            <p:ph type="title"/>
          </p:nvPr>
        </p:nvSpPr>
        <p:spPr/>
        <p:txBody>
          <a:bodyPr/>
          <a:lstStyle/>
          <a:p>
            <a:r>
              <a:rPr lang="en-US" dirty="0"/>
              <a:t>Optimizer</a:t>
            </a:r>
          </a:p>
        </p:txBody>
      </p:sp>
      <p:sp>
        <p:nvSpPr>
          <p:cNvPr id="4" name="Text Placeholder 3">
            <a:extLst>
              <a:ext uri="{FF2B5EF4-FFF2-40B4-BE49-F238E27FC236}">
                <a16:creationId xmlns:a16="http://schemas.microsoft.com/office/drawing/2014/main" id="{360DA14D-F7C3-EE03-8532-6A311AFC313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727233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1343F3F4-E3B1-3117-3F37-E0CF745DF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7560" y="285750"/>
            <a:ext cx="8056880" cy="604266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E39BB3D-B79B-AFD4-E6B8-3B02084EEF65}"/>
              </a:ext>
            </a:extLst>
          </p:cNvPr>
          <p:cNvSpPr txBox="1"/>
          <p:nvPr/>
        </p:nvSpPr>
        <p:spPr>
          <a:xfrm>
            <a:off x="2506980" y="6328410"/>
            <a:ext cx="6525260" cy="338554"/>
          </a:xfrm>
          <a:prstGeom prst="rect">
            <a:avLst/>
          </a:prstGeom>
          <a:noFill/>
        </p:spPr>
        <p:txBody>
          <a:bodyPr wrap="square">
            <a:spAutoFit/>
          </a:bodyPr>
          <a:lstStyle/>
          <a:p>
            <a:r>
              <a:rPr lang="en-US" sz="1600" dirty="0"/>
              <a:t>https://community.deeplearning.ai/t/optimization-algorithms/305154/3</a:t>
            </a:r>
          </a:p>
        </p:txBody>
      </p:sp>
    </p:spTree>
    <p:extLst>
      <p:ext uri="{BB962C8B-B14F-4D97-AF65-F5344CB8AC3E}">
        <p14:creationId xmlns:p14="http://schemas.microsoft.com/office/powerpoint/2010/main" val="545826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7FC87-E36A-D83A-96C4-A01CC08B16F6}"/>
              </a:ext>
            </a:extLst>
          </p:cNvPr>
          <p:cNvSpPr>
            <a:spLocks noGrp="1"/>
          </p:cNvSpPr>
          <p:nvPr>
            <p:ph type="title"/>
          </p:nvPr>
        </p:nvSpPr>
        <p:spPr/>
        <p:txBody>
          <a:bodyPr/>
          <a:lstStyle/>
          <a:p>
            <a:r>
              <a:rPr lang="en-US" dirty="0"/>
              <a:t>Adam Optimizer</a:t>
            </a:r>
          </a:p>
        </p:txBody>
      </p:sp>
      <p:sp>
        <p:nvSpPr>
          <p:cNvPr id="3" name="Content Placeholder 2">
            <a:extLst>
              <a:ext uri="{FF2B5EF4-FFF2-40B4-BE49-F238E27FC236}">
                <a16:creationId xmlns:a16="http://schemas.microsoft.com/office/drawing/2014/main" id="{78F9E78F-53B4-E732-923B-ECCB30D08BED}"/>
              </a:ext>
            </a:extLst>
          </p:cNvPr>
          <p:cNvSpPr>
            <a:spLocks noGrp="1"/>
          </p:cNvSpPr>
          <p:nvPr>
            <p:ph idx="1"/>
          </p:nvPr>
        </p:nvSpPr>
        <p:spPr/>
        <p:txBody>
          <a:bodyPr>
            <a:normAutofit fontScale="92500" lnSpcReduction="10000"/>
          </a:bodyPr>
          <a:lstStyle/>
          <a:p>
            <a:pPr rtl="0">
              <a:buFont typeface="Arial" panose="020B0604020202020204" pitchFamily="34" charset="0"/>
              <a:buChar char="•"/>
            </a:pPr>
            <a:r>
              <a:rPr lang="en-US" dirty="0"/>
              <a:t>Definition: Adaptive Moment Estimation, a gradient-based optimization algorithm</a:t>
            </a:r>
          </a:p>
          <a:p>
            <a:pPr rtl="0">
              <a:buFont typeface="Arial" panose="020B0604020202020204" pitchFamily="34" charset="0"/>
              <a:buChar char="•"/>
            </a:pPr>
            <a:r>
              <a:rPr lang="en-US" dirty="0"/>
              <a:t>How It Works:</a:t>
            </a:r>
          </a:p>
          <a:p>
            <a:pPr marL="742950" lvl="1" indent="-285750" rtl="0">
              <a:buFont typeface="Arial" panose="020B0604020202020204" pitchFamily="34" charset="0"/>
              <a:buChar char="•"/>
            </a:pPr>
            <a:r>
              <a:rPr lang="en-US" dirty="0"/>
              <a:t>Combines momentum (moving average of gradients) and </a:t>
            </a:r>
            <a:r>
              <a:rPr lang="en-US" dirty="0" err="1"/>
              <a:t>RMSProp</a:t>
            </a:r>
            <a:r>
              <a:rPr lang="en-US" dirty="0"/>
              <a:t> (adaptive learning rates)</a:t>
            </a:r>
          </a:p>
          <a:p>
            <a:pPr marL="742950" lvl="1" indent="-285750" rtl="0">
              <a:buFont typeface="Arial" panose="020B0604020202020204" pitchFamily="34" charset="0"/>
              <a:buChar char="•"/>
            </a:pPr>
            <a:r>
              <a:rPr lang="en-US" dirty="0"/>
              <a:t>Updates weights to minimize cross-entropy loss</a:t>
            </a:r>
          </a:p>
          <a:p>
            <a:pPr rtl="0">
              <a:buFont typeface="Arial" panose="020B0604020202020204" pitchFamily="34" charset="0"/>
              <a:buChar char="•"/>
            </a:pPr>
            <a:r>
              <a:rPr lang="en-US" dirty="0"/>
              <a:t>In </a:t>
            </a:r>
            <a:r>
              <a:rPr lang="en-US" dirty="0" err="1"/>
              <a:t>PyTorch</a:t>
            </a:r>
            <a:r>
              <a:rPr lang="en-US" dirty="0"/>
              <a:t> Code:</a:t>
            </a:r>
          </a:p>
          <a:p>
            <a:pPr marL="742950" lvl="1" indent="-285750" rtl="0">
              <a:buFont typeface="Arial" panose="020B0604020202020204" pitchFamily="34" charset="0"/>
              <a:buChar char="•"/>
            </a:pPr>
            <a:r>
              <a:rPr lang="en-US" dirty="0">
                <a:solidFill>
                  <a:schemeClr val="accent2"/>
                </a:solidFill>
              </a:rPr>
              <a:t>optimizer = </a:t>
            </a:r>
            <a:r>
              <a:rPr lang="en-US" dirty="0" err="1">
                <a:solidFill>
                  <a:schemeClr val="accent2"/>
                </a:solidFill>
              </a:rPr>
              <a:t>optim.Adam</a:t>
            </a:r>
            <a:r>
              <a:rPr lang="en-US" dirty="0">
                <a:solidFill>
                  <a:schemeClr val="accent2"/>
                </a:solidFill>
              </a:rPr>
              <a:t>(</a:t>
            </a:r>
            <a:r>
              <a:rPr lang="en-US" dirty="0" err="1">
                <a:solidFill>
                  <a:schemeClr val="accent2"/>
                </a:solidFill>
              </a:rPr>
              <a:t>model.parameters</a:t>
            </a:r>
            <a:r>
              <a:rPr lang="en-US" dirty="0">
                <a:solidFill>
                  <a:schemeClr val="accent2"/>
                </a:solidFill>
              </a:rPr>
              <a:t>(), </a:t>
            </a:r>
            <a:r>
              <a:rPr lang="en-US" dirty="0" err="1">
                <a:solidFill>
                  <a:schemeClr val="accent2"/>
                </a:solidFill>
              </a:rPr>
              <a:t>lr</a:t>
            </a:r>
            <a:r>
              <a:rPr lang="en-US" dirty="0">
                <a:solidFill>
                  <a:schemeClr val="accent2"/>
                </a:solidFill>
              </a:rPr>
              <a:t>=0.001)</a:t>
            </a:r>
          </a:p>
          <a:p>
            <a:pPr marL="742950" lvl="1" indent="-285750" rtl="0">
              <a:buFont typeface="Arial" panose="020B0604020202020204" pitchFamily="34" charset="0"/>
              <a:buChar char="•"/>
            </a:pPr>
            <a:r>
              <a:rPr lang="en-US" dirty="0" err="1">
                <a:solidFill>
                  <a:schemeClr val="accent2"/>
                </a:solidFill>
              </a:rPr>
              <a:t>optimizer.step</a:t>
            </a:r>
            <a:r>
              <a:rPr lang="en-US" dirty="0">
                <a:solidFill>
                  <a:schemeClr val="accent2"/>
                </a:solidFill>
              </a:rPr>
              <a:t>() </a:t>
            </a:r>
            <a:r>
              <a:rPr lang="en-US" dirty="0"/>
              <a:t>updates weights after backpropagation</a:t>
            </a:r>
          </a:p>
          <a:p>
            <a:pPr rtl="0">
              <a:buFont typeface="Arial" panose="020B0604020202020204" pitchFamily="34" charset="0"/>
              <a:buChar char="•"/>
            </a:pPr>
            <a:r>
              <a:rPr lang="en-US" dirty="0"/>
              <a:t>Benefits:</a:t>
            </a:r>
          </a:p>
          <a:p>
            <a:pPr marL="742950" lvl="1" indent="-285750" rtl="0">
              <a:buFont typeface="Arial" panose="020B0604020202020204" pitchFamily="34" charset="0"/>
              <a:buChar char="•"/>
            </a:pPr>
            <a:r>
              <a:rPr lang="en-US" dirty="0"/>
              <a:t>Fast convergence</a:t>
            </a:r>
          </a:p>
          <a:p>
            <a:pPr marL="742950" lvl="1" indent="-285750" rtl="0">
              <a:buFont typeface="Arial" panose="020B0604020202020204" pitchFamily="34" charset="0"/>
              <a:buChar char="•"/>
            </a:pPr>
            <a:r>
              <a:rPr lang="en-US" dirty="0"/>
              <a:t>Adapts to different features (e.g., Iris’s varying scales)</a:t>
            </a:r>
          </a:p>
        </p:txBody>
      </p:sp>
    </p:spTree>
    <p:extLst>
      <p:ext uri="{BB962C8B-B14F-4D97-AF65-F5344CB8AC3E}">
        <p14:creationId xmlns:p14="http://schemas.microsoft.com/office/powerpoint/2010/main" val="1846476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B2F5D-D11E-4BB1-12B5-F22A641968AE}"/>
              </a:ext>
            </a:extLst>
          </p:cNvPr>
          <p:cNvSpPr>
            <a:spLocks noGrp="1"/>
          </p:cNvSpPr>
          <p:nvPr>
            <p:ph type="title"/>
          </p:nvPr>
        </p:nvSpPr>
        <p:spPr/>
        <p:txBody>
          <a:bodyPr/>
          <a:lstStyle/>
          <a:p>
            <a:r>
              <a:rPr lang="en-US" dirty="0"/>
              <a:t>What is Entropy/Information Entropy?</a:t>
            </a:r>
          </a:p>
        </p:txBody>
      </p:sp>
      <p:sp>
        <p:nvSpPr>
          <p:cNvPr id="3" name="Content Placeholder 2">
            <a:extLst>
              <a:ext uri="{FF2B5EF4-FFF2-40B4-BE49-F238E27FC236}">
                <a16:creationId xmlns:a16="http://schemas.microsoft.com/office/drawing/2014/main" id="{72B21226-2F4F-8E2C-6400-9187E1B9C480}"/>
              </a:ext>
            </a:extLst>
          </p:cNvPr>
          <p:cNvSpPr>
            <a:spLocks noGrp="1"/>
          </p:cNvSpPr>
          <p:nvPr>
            <p:ph idx="1"/>
          </p:nvPr>
        </p:nvSpPr>
        <p:spPr>
          <a:xfrm>
            <a:off x="838200" y="1825624"/>
            <a:ext cx="10515600" cy="1223116"/>
          </a:xfrm>
        </p:spPr>
        <p:txBody>
          <a:bodyPr>
            <a:normAutofit fontScale="92500" lnSpcReduction="10000"/>
          </a:bodyPr>
          <a:lstStyle/>
          <a:p>
            <a:r>
              <a:rPr lang="en-GB" dirty="0"/>
              <a:t>Entropy quantifies the uncertainty/surprise/</a:t>
            </a:r>
            <a:r>
              <a:rPr lang="en-US" dirty="0"/>
              <a:t>impurity</a:t>
            </a:r>
            <a:r>
              <a:rPr lang="en-GB" dirty="0"/>
              <a:t> in a dataset.</a:t>
            </a:r>
          </a:p>
          <a:p>
            <a:r>
              <a:rPr lang="en-GB" dirty="0"/>
              <a:t>Example: You pick a </a:t>
            </a:r>
            <a:r>
              <a:rPr lang="en-GB" b="1" dirty="0"/>
              <a:t>black</a:t>
            </a:r>
            <a:r>
              <a:rPr lang="en-GB" dirty="0"/>
              <a:t> bird from each data set with a different distribution (event: pick a bird, outcome: a black bird)</a:t>
            </a:r>
          </a:p>
          <a:p>
            <a:endParaRPr lang="en-GB" dirty="0"/>
          </a:p>
          <a:p>
            <a:endParaRPr lang="en-US" dirty="0"/>
          </a:p>
        </p:txBody>
      </p:sp>
      <p:pic>
        <p:nvPicPr>
          <p:cNvPr id="1028" name="Picture 4" descr="bird&quot; Icon - Download for free – Iconduck">
            <a:extLst>
              <a:ext uri="{FF2B5EF4-FFF2-40B4-BE49-F238E27FC236}">
                <a16:creationId xmlns:a16="http://schemas.microsoft.com/office/drawing/2014/main" id="{D3D4DB63-9139-48B6-FDCC-C6F9AC89D6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60097" y="371701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rd - Free animals icons">
            <a:extLst>
              <a:ext uri="{FF2B5EF4-FFF2-40B4-BE49-F238E27FC236}">
                <a16:creationId xmlns:a16="http://schemas.microsoft.com/office/drawing/2014/main" id="{D41D1971-EDA6-9942-6556-F1EC284D113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87544" y="3411883"/>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rd - Free animals icons">
            <a:extLst>
              <a:ext uri="{FF2B5EF4-FFF2-40B4-BE49-F238E27FC236}">
                <a16:creationId xmlns:a16="http://schemas.microsoft.com/office/drawing/2014/main" id="{2432AEAC-3265-9D9C-CBA9-6DC54679ED4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50389" y="336697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rd - Free animals icons">
            <a:extLst>
              <a:ext uri="{FF2B5EF4-FFF2-40B4-BE49-F238E27FC236}">
                <a16:creationId xmlns:a16="http://schemas.microsoft.com/office/drawing/2014/main" id="{4E17FF7E-1AD5-DEDB-BE4A-DD9FE626B212}"/>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911" y="342067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ird - Free animals icons">
            <a:extLst>
              <a:ext uri="{FF2B5EF4-FFF2-40B4-BE49-F238E27FC236}">
                <a16:creationId xmlns:a16="http://schemas.microsoft.com/office/drawing/2014/main" id="{4D0C336A-C6B3-AB87-7811-BEBE0D24845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9072" y="3881033"/>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6" descr="Bird - Free animals icons">
            <a:extLst>
              <a:ext uri="{FF2B5EF4-FFF2-40B4-BE49-F238E27FC236}">
                <a16:creationId xmlns:a16="http://schemas.microsoft.com/office/drawing/2014/main" id="{3731379C-1505-25B6-F753-E2046ED528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77345" y="436700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Bird - Free animals icons">
            <a:extLst>
              <a:ext uri="{FF2B5EF4-FFF2-40B4-BE49-F238E27FC236}">
                <a16:creationId xmlns:a16="http://schemas.microsoft.com/office/drawing/2014/main" id="{9D39277F-C459-C10E-E841-2089DBF8AD3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68269" y="432367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Bird - Free animals icons">
            <a:extLst>
              <a:ext uri="{FF2B5EF4-FFF2-40B4-BE49-F238E27FC236}">
                <a16:creationId xmlns:a16="http://schemas.microsoft.com/office/drawing/2014/main" id="{68511C1D-2998-4811-D70E-761BB8AE28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51912" y="397473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ird&quot; Icon - Download for free – Iconduck">
            <a:extLst>
              <a:ext uri="{FF2B5EF4-FFF2-40B4-BE49-F238E27FC236}">
                <a16:creationId xmlns:a16="http://schemas.microsoft.com/office/drawing/2014/main" id="{71BAAA97-6985-1395-A247-05E2560A63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8303" y="3846901"/>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Bird - Free animals icons">
            <a:extLst>
              <a:ext uri="{FF2B5EF4-FFF2-40B4-BE49-F238E27FC236}">
                <a16:creationId xmlns:a16="http://schemas.microsoft.com/office/drawing/2014/main" id="{350D6C63-E27C-0D49-48E4-EDC224246FF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70418" y="344034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Bird - Free animals icons">
            <a:extLst>
              <a:ext uri="{FF2B5EF4-FFF2-40B4-BE49-F238E27FC236}">
                <a16:creationId xmlns:a16="http://schemas.microsoft.com/office/drawing/2014/main" id="{1287C84B-11B6-B81D-BA03-93056DD0556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64425" y="338664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descr="Bird - Free animals icons">
            <a:extLst>
              <a:ext uri="{FF2B5EF4-FFF2-40B4-BE49-F238E27FC236}">
                <a16:creationId xmlns:a16="http://schemas.microsoft.com/office/drawing/2014/main" id="{AC2F595C-E1B8-842E-9BAC-1A53DAF708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91381" y="4386681"/>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6" descr="Bird - Free animals icons">
            <a:extLst>
              <a:ext uri="{FF2B5EF4-FFF2-40B4-BE49-F238E27FC236}">
                <a16:creationId xmlns:a16="http://schemas.microsoft.com/office/drawing/2014/main" id="{82B260BC-5E18-4659-3B49-21F2687232AA}"/>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65948" y="399440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ird&quot; Icon - Download for free – Iconduck">
            <a:extLst>
              <a:ext uri="{FF2B5EF4-FFF2-40B4-BE49-F238E27FC236}">
                <a16:creationId xmlns:a16="http://schemas.microsoft.com/office/drawing/2014/main" id="{670D1443-8099-33B3-0630-61AEC8CE26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65947" y="335979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bird&quot; Icon - Download for free – Iconduck">
            <a:extLst>
              <a:ext uri="{FF2B5EF4-FFF2-40B4-BE49-F238E27FC236}">
                <a16:creationId xmlns:a16="http://schemas.microsoft.com/office/drawing/2014/main" id="{99CFDB46-DE9C-6914-655B-534E6E45D86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96871" y="387494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bird&quot; Icon - Download for free – Iconduck">
            <a:extLst>
              <a:ext uri="{FF2B5EF4-FFF2-40B4-BE49-F238E27FC236}">
                <a16:creationId xmlns:a16="http://schemas.microsoft.com/office/drawing/2014/main" id="{7EFD2237-C7C1-20A2-5BB9-F07E18923E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9680" y="435096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4" descr="bird&quot; Icon - Download for free – Iconduck">
            <a:extLst>
              <a:ext uri="{FF2B5EF4-FFF2-40B4-BE49-F238E27FC236}">
                <a16:creationId xmlns:a16="http://schemas.microsoft.com/office/drawing/2014/main" id="{5E947939-444C-3C75-DF82-A792C0642BF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0244" y="362126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31" descr="Bird - Free animals icons">
            <a:extLst>
              <a:ext uri="{FF2B5EF4-FFF2-40B4-BE49-F238E27FC236}">
                <a16:creationId xmlns:a16="http://schemas.microsoft.com/office/drawing/2014/main" id="{C70B6245-88E7-4657-CC43-F31266D7D48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2835" y="3298987"/>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4" descr="bird&quot; Icon - Download for free – Iconduck">
            <a:extLst>
              <a:ext uri="{FF2B5EF4-FFF2-40B4-BE49-F238E27FC236}">
                <a16:creationId xmlns:a16="http://schemas.microsoft.com/office/drawing/2014/main" id="{82D0B5BA-1109-EB83-4191-CDCA817C8C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14357" y="3272135"/>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4" descr="bird&quot; Icon - Download for free – Iconduck">
            <a:extLst>
              <a:ext uri="{FF2B5EF4-FFF2-40B4-BE49-F238E27FC236}">
                <a16:creationId xmlns:a16="http://schemas.microsoft.com/office/drawing/2014/main" id="{065ADF33-FCBB-646E-E27D-49CAF58C936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045281" y="378728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4" descr="bird&quot; Icon - Download for free – Iconduck">
            <a:extLst>
              <a:ext uri="{FF2B5EF4-FFF2-40B4-BE49-F238E27FC236}">
                <a16:creationId xmlns:a16="http://schemas.microsoft.com/office/drawing/2014/main" id="{21AD432F-8EFA-A8EA-4541-629D90124D2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3883" y="4067429"/>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4" descr="bird&quot; Icon - Download for free – Iconduck">
            <a:extLst>
              <a:ext uri="{FF2B5EF4-FFF2-40B4-BE49-F238E27FC236}">
                <a16:creationId xmlns:a16="http://schemas.microsoft.com/office/drawing/2014/main" id="{C791B776-3AA1-22F7-C4BB-D66AA5555DD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87570" y="3676899"/>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4" descr="bird&quot; Icon - Download for free – Iconduck">
            <a:extLst>
              <a:ext uri="{FF2B5EF4-FFF2-40B4-BE49-F238E27FC236}">
                <a16:creationId xmlns:a16="http://schemas.microsoft.com/office/drawing/2014/main" id="{243B7601-6716-16B6-4B69-1FD86579BB9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18183" y="322714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 descr="bird&quot; Icon - Download for free – Iconduck">
            <a:extLst>
              <a:ext uri="{FF2B5EF4-FFF2-40B4-BE49-F238E27FC236}">
                <a16:creationId xmlns:a16="http://schemas.microsoft.com/office/drawing/2014/main" id="{781953B7-586A-6B87-07CB-DE8BC34E07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31197" y="4010562"/>
            <a:ext cx="527098" cy="426496"/>
          </a:xfrm>
          <a:prstGeom prst="rect">
            <a:avLst/>
          </a:prstGeom>
          <a:noFill/>
          <a:extLst>
            <a:ext uri="{909E8E84-426E-40DD-AFC4-6F175D3DCCD1}">
              <a14:hiddenFill xmlns:a14="http://schemas.microsoft.com/office/drawing/2010/main">
                <a:solidFill>
                  <a:srgbClr val="FFFFFF"/>
                </a:solidFill>
              </a14:hiddenFill>
            </a:ext>
          </a:extLst>
        </p:spPr>
      </p:pic>
      <p:sp>
        <p:nvSpPr>
          <p:cNvPr id="44" name="Rectangle 43">
            <a:extLst>
              <a:ext uri="{FF2B5EF4-FFF2-40B4-BE49-F238E27FC236}">
                <a16:creationId xmlns:a16="http://schemas.microsoft.com/office/drawing/2014/main" id="{B266E7F1-F4D8-7E6D-0CFE-32221FD7B4B1}"/>
              </a:ext>
            </a:extLst>
          </p:cNvPr>
          <p:cNvSpPr/>
          <p:nvPr/>
        </p:nvSpPr>
        <p:spPr>
          <a:xfrm>
            <a:off x="1512321" y="3098931"/>
            <a:ext cx="2269002" cy="187675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9BDCFF8-448A-B875-E61B-EC56F0CDEFAC}"/>
              </a:ext>
            </a:extLst>
          </p:cNvPr>
          <p:cNvSpPr/>
          <p:nvPr/>
        </p:nvSpPr>
        <p:spPr>
          <a:xfrm>
            <a:off x="4555881" y="3083544"/>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21AF1321-FF22-500F-736A-4D5606EAB1E9}"/>
              </a:ext>
            </a:extLst>
          </p:cNvPr>
          <p:cNvSpPr/>
          <p:nvPr/>
        </p:nvSpPr>
        <p:spPr>
          <a:xfrm>
            <a:off x="7566118" y="3035626"/>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260781FE-A755-F5A0-FA00-77EE815D6052}"/>
              </a:ext>
            </a:extLst>
          </p:cNvPr>
          <p:cNvSpPr txBox="1"/>
          <p:nvPr/>
        </p:nvSpPr>
        <p:spPr>
          <a:xfrm>
            <a:off x="2162354" y="3069124"/>
            <a:ext cx="1243851" cy="369332"/>
          </a:xfrm>
          <a:prstGeom prst="rect">
            <a:avLst/>
          </a:prstGeom>
          <a:noFill/>
        </p:spPr>
        <p:txBody>
          <a:bodyPr wrap="square">
            <a:spAutoFit/>
          </a:bodyPr>
          <a:lstStyle/>
          <a:p>
            <a:r>
              <a:rPr lang="en-GB" dirty="0">
                <a:solidFill>
                  <a:srgbClr val="FF0000"/>
                </a:solidFill>
              </a:rPr>
              <a:t>dataset 1</a:t>
            </a:r>
            <a:endParaRPr lang="en-US" dirty="0">
              <a:solidFill>
                <a:srgbClr val="FF0000"/>
              </a:solidFill>
            </a:endParaRPr>
          </a:p>
        </p:txBody>
      </p:sp>
      <p:sp>
        <p:nvSpPr>
          <p:cNvPr id="50" name="TextBox 49">
            <a:extLst>
              <a:ext uri="{FF2B5EF4-FFF2-40B4-BE49-F238E27FC236}">
                <a16:creationId xmlns:a16="http://schemas.microsoft.com/office/drawing/2014/main" id="{0AAFB3D2-DEEA-C05A-4BC6-7261A4A84C72}"/>
              </a:ext>
            </a:extLst>
          </p:cNvPr>
          <p:cNvSpPr txBox="1"/>
          <p:nvPr/>
        </p:nvSpPr>
        <p:spPr>
          <a:xfrm>
            <a:off x="5089139" y="3042476"/>
            <a:ext cx="1243851" cy="369332"/>
          </a:xfrm>
          <a:prstGeom prst="rect">
            <a:avLst/>
          </a:prstGeom>
          <a:noFill/>
        </p:spPr>
        <p:txBody>
          <a:bodyPr wrap="square">
            <a:spAutoFit/>
          </a:bodyPr>
          <a:lstStyle/>
          <a:p>
            <a:r>
              <a:rPr lang="en-GB" dirty="0">
                <a:solidFill>
                  <a:srgbClr val="FF0000"/>
                </a:solidFill>
              </a:rPr>
              <a:t>dataset 2</a:t>
            </a:r>
            <a:endParaRPr lang="en-US" dirty="0">
              <a:solidFill>
                <a:srgbClr val="FF0000"/>
              </a:solidFill>
            </a:endParaRPr>
          </a:p>
        </p:txBody>
      </p:sp>
      <p:sp>
        <p:nvSpPr>
          <p:cNvPr id="51" name="TextBox 50">
            <a:extLst>
              <a:ext uri="{FF2B5EF4-FFF2-40B4-BE49-F238E27FC236}">
                <a16:creationId xmlns:a16="http://schemas.microsoft.com/office/drawing/2014/main" id="{6255A4F5-CEA8-167D-E506-877FDECBABD4}"/>
              </a:ext>
            </a:extLst>
          </p:cNvPr>
          <p:cNvSpPr txBox="1"/>
          <p:nvPr/>
        </p:nvSpPr>
        <p:spPr>
          <a:xfrm>
            <a:off x="8192120" y="2975654"/>
            <a:ext cx="1243851" cy="369332"/>
          </a:xfrm>
          <a:prstGeom prst="rect">
            <a:avLst/>
          </a:prstGeom>
          <a:noFill/>
        </p:spPr>
        <p:txBody>
          <a:bodyPr wrap="square">
            <a:spAutoFit/>
          </a:bodyPr>
          <a:lstStyle/>
          <a:p>
            <a:r>
              <a:rPr lang="en-GB" dirty="0">
                <a:solidFill>
                  <a:srgbClr val="FF0000"/>
                </a:solidFill>
              </a:rPr>
              <a:t>dataset 3</a:t>
            </a:r>
            <a:endParaRPr lang="en-US" dirty="0">
              <a:solidFill>
                <a:srgbClr val="FF0000"/>
              </a:solidFill>
            </a:endParaRPr>
          </a:p>
        </p:txBody>
      </p:sp>
      <p:sp>
        <p:nvSpPr>
          <p:cNvPr id="53" name="Arrow: Up 52">
            <a:extLst>
              <a:ext uri="{FF2B5EF4-FFF2-40B4-BE49-F238E27FC236}">
                <a16:creationId xmlns:a16="http://schemas.microsoft.com/office/drawing/2014/main" id="{17EF3740-A77C-AAA8-90D5-1535ADACD86A}"/>
              </a:ext>
            </a:extLst>
          </p:cNvPr>
          <p:cNvSpPr/>
          <p:nvPr/>
        </p:nvSpPr>
        <p:spPr>
          <a:xfrm>
            <a:off x="2574388" y="5025874"/>
            <a:ext cx="199553" cy="80518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Up 53">
            <a:extLst>
              <a:ext uri="{FF2B5EF4-FFF2-40B4-BE49-F238E27FC236}">
                <a16:creationId xmlns:a16="http://schemas.microsoft.com/office/drawing/2014/main" id="{1D26E071-ED97-6F9F-32A4-4DD87008C49F}"/>
              </a:ext>
            </a:extLst>
          </p:cNvPr>
          <p:cNvSpPr/>
          <p:nvPr/>
        </p:nvSpPr>
        <p:spPr>
          <a:xfrm>
            <a:off x="5490829" y="5303576"/>
            <a:ext cx="199553" cy="54936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Up 54">
            <a:extLst>
              <a:ext uri="{FF2B5EF4-FFF2-40B4-BE49-F238E27FC236}">
                <a16:creationId xmlns:a16="http://schemas.microsoft.com/office/drawing/2014/main" id="{1169EE98-CE70-A177-7378-8FF125637B87}"/>
              </a:ext>
            </a:extLst>
          </p:cNvPr>
          <p:cNvSpPr/>
          <p:nvPr/>
        </p:nvSpPr>
        <p:spPr>
          <a:xfrm>
            <a:off x="8742223" y="5584873"/>
            <a:ext cx="106355" cy="268063"/>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3809CBF-78FE-55CF-0ADD-13BFA5A0D7F1}"/>
              </a:ext>
            </a:extLst>
          </p:cNvPr>
          <p:cNvSpPr txBox="1"/>
          <p:nvPr/>
        </p:nvSpPr>
        <p:spPr>
          <a:xfrm>
            <a:off x="2332232" y="5954335"/>
            <a:ext cx="781418" cy="369332"/>
          </a:xfrm>
          <a:prstGeom prst="rect">
            <a:avLst/>
          </a:prstGeom>
          <a:noFill/>
        </p:spPr>
        <p:txBody>
          <a:bodyPr wrap="square">
            <a:spAutoFit/>
          </a:bodyPr>
          <a:lstStyle/>
          <a:p>
            <a:r>
              <a:rPr lang="en-GB" dirty="0"/>
              <a:t>high</a:t>
            </a:r>
            <a:endParaRPr lang="en-US" dirty="0"/>
          </a:p>
        </p:txBody>
      </p:sp>
      <p:sp>
        <p:nvSpPr>
          <p:cNvPr id="58" name="TextBox 57">
            <a:extLst>
              <a:ext uri="{FF2B5EF4-FFF2-40B4-BE49-F238E27FC236}">
                <a16:creationId xmlns:a16="http://schemas.microsoft.com/office/drawing/2014/main" id="{B2327BD6-CEEB-828C-4982-5B6662368022}"/>
              </a:ext>
            </a:extLst>
          </p:cNvPr>
          <p:cNvSpPr txBox="1"/>
          <p:nvPr/>
        </p:nvSpPr>
        <p:spPr>
          <a:xfrm>
            <a:off x="5060444" y="5913086"/>
            <a:ext cx="1067242" cy="369332"/>
          </a:xfrm>
          <a:prstGeom prst="rect">
            <a:avLst/>
          </a:prstGeom>
          <a:noFill/>
        </p:spPr>
        <p:txBody>
          <a:bodyPr wrap="square">
            <a:spAutoFit/>
          </a:bodyPr>
          <a:lstStyle/>
          <a:p>
            <a:r>
              <a:rPr lang="en-GB" dirty="0"/>
              <a:t>medium</a:t>
            </a:r>
            <a:endParaRPr lang="en-US" dirty="0"/>
          </a:p>
        </p:txBody>
      </p:sp>
      <p:sp>
        <p:nvSpPr>
          <p:cNvPr id="59" name="TextBox 58">
            <a:extLst>
              <a:ext uri="{FF2B5EF4-FFF2-40B4-BE49-F238E27FC236}">
                <a16:creationId xmlns:a16="http://schemas.microsoft.com/office/drawing/2014/main" id="{50045047-9872-534B-BE7F-C8AFA0123FED}"/>
              </a:ext>
            </a:extLst>
          </p:cNvPr>
          <p:cNvSpPr txBox="1"/>
          <p:nvPr/>
        </p:nvSpPr>
        <p:spPr>
          <a:xfrm>
            <a:off x="8576345" y="5852936"/>
            <a:ext cx="781418" cy="369332"/>
          </a:xfrm>
          <a:prstGeom prst="rect">
            <a:avLst/>
          </a:prstGeom>
          <a:noFill/>
        </p:spPr>
        <p:txBody>
          <a:bodyPr wrap="square">
            <a:spAutoFit/>
          </a:bodyPr>
          <a:lstStyle/>
          <a:p>
            <a:r>
              <a:rPr lang="en-GB" dirty="0"/>
              <a:t>low</a:t>
            </a:r>
            <a:endParaRPr lang="en-US" dirty="0"/>
          </a:p>
        </p:txBody>
      </p:sp>
      <p:sp>
        <p:nvSpPr>
          <p:cNvPr id="62" name="TextBox 61">
            <a:extLst>
              <a:ext uri="{FF2B5EF4-FFF2-40B4-BE49-F238E27FC236}">
                <a16:creationId xmlns:a16="http://schemas.microsoft.com/office/drawing/2014/main" id="{84BBC447-B6C0-625C-813B-9034065D3D4F}"/>
              </a:ext>
            </a:extLst>
          </p:cNvPr>
          <p:cNvSpPr txBox="1"/>
          <p:nvPr/>
        </p:nvSpPr>
        <p:spPr>
          <a:xfrm>
            <a:off x="9446678" y="5223326"/>
            <a:ext cx="1887012" cy="1200329"/>
          </a:xfrm>
          <a:prstGeom prst="rect">
            <a:avLst/>
          </a:prstGeom>
          <a:solidFill>
            <a:schemeClr val="accent4">
              <a:lumMod val="20000"/>
              <a:lumOff val="80000"/>
            </a:schemeClr>
          </a:solidFill>
        </p:spPr>
        <p:txBody>
          <a:bodyPr wrap="square">
            <a:spAutoFit/>
          </a:bodyPr>
          <a:lstStyle/>
          <a:p>
            <a:r>
              <a:rPr lang="en-GB" dirty="0"/>
              <a:t>If something is very likely to happen→ you’re not surprised </a:t>
            </a:r>
            <a:endParaRPr lang="en-US" dirty="0"/>
          </a:p>
        </p:txBody>
      </p:sp>
      <p:sp>
        <p:nvSpPr>
          <p:cNvPr id="1024" name="TextBox 1023">
            <a:extLst>
              <a:ext uri="{FF2B5EF4-FFF2-40B4-BE49-F238E27FC236}">
                <a16:creationId xmlns:a16="http://schemas.microsoft.com/office/drawing/2014/main" id="{973780E4-4805-1AA6-4A31-C29ECDF6497D}"/>
              </a:ext>
            </a:extLst>
          </p:cNvPr>
          <p:cNvSpPr txBox="1"/>
          <p:nvPr/>
        </p:nvSpPr>
        <p:spPr>
          <a:xfrm>
            <a:off x="319368" y="5130993"/>
            <a:ext cx="2179241" cy="923330"/>
          </a:xfrm>
          <a:prstGeom prst="rect">
            <a:avLst/>
          </a:prstGeom>
          <a:solidFill>
            <a:schemeClr val="accent4">
              <a:lumMod val="20000"/>
              <a:lumOff val="80000"/>
            </a:schemeClr>
          </a:solidFill>
        </p:spPr>
        <p:txBody>
          <a:bodyPr wrap="square">
            <a:spAutoFit/>
          </a:bodyPr>
          <a:lstStyle/>
          <a:p>
            <a:r>
              <a:rPr lang="en-GB" dirty="0"/>
              <a:t>If something is very unlikely but happens → big surprise </a:t>
            </a:r>
            <a:endParaRPr lang="en-US" dirty="0"/>
          </a:p>
        </p:txBody>
      </p:sp>
    </p:spTree>
    <p:extLst>
      <p:ext uri="{BB962C8B-B14F-4D97-AF65-F5344CB8AC3E}">
        <p14:creationId xmlns:p14="http://schemas.microsoft.com/office/powerpoint/2010/main" val="2182874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E92E06-8E6E-750D-CDA6-9714052C3FF6}"/>
              </a:ext>
            </a:extLst>
          </p:cNvPr>
          <p:cNvPicPr>
            <a:picLocks noChangeAspect="1"/>
          </p:cNvPicPr>
          <p:nvPr/>
        </p:nvPicPr>
        <p:blipFill>
          <a:blip r:embed="rId2"/>
          <a:stretch>
            <a:fillRect/>
          </a:stretch>
        </p:blipFill>
        <p:spPr>
          <a:xfrm>
            <a:off x="1153300" y="0"/>
            <a:ext cx="10196888" cy="6858000"/>
          </a:xfrm>
          <a:prstGeom prst="rect">
            <a:avLst/>
          </a:prstGeom>
        </p:spPr>
      </p:pic>
    </p:spTree>
    <p:extLst>
      <p:ext uri="{BB962C8B-B14F-4D97-AF65-F5344CB8AC3E}">
        <p14:creationId xmlns:p14="http://schemas.microsoft.com/office/powerpoint/2010/main" val="17404570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6A03-A22D-46EE-F960-A431154FCEC2}"/>
              </a:ext>
            </a:extLst>
          </p:cNvPr>
          <p:cNvSpPr>
            <a:spLocks noGrp="1"/>
          </p:cNvSpPr>
          <p:nvPr>
            <p:ph type="title"/>
          </p:nvPr>
        </p:nvSpPr>
        <p:spPr/>
        <p:txBody>
          <a:bodyPr/>
          <a:lstStyle/>
          <a:p>
            <a:r>
              <a:rPr lang="en-US" dirty="0"/>
              <a:t>Which optimizer to use</a:t>
            </a:r>
          </a:p>
        </p:txBody>
      </p:sp>
      <p:sp>
        <p:nvSpPr>
          <p:cNvPr id="3" name="Content Placeholder 2">
            <a:extLst>
              <a:ext uri="{FF2B5EF4-FFF2-40B4-BE49-F238E27FC236}">
                <a16:creationId xmlns:a16="http://schemas.microsoft.com/office/drawing/2014/main" id="{3E281087-FD8D-D04A-DEA2-DB7F598F989B}"/>
              </a:ext>
            </a:extLst>
          </p:cNvPr>
          <p:cNvSpPr>
            <a:spLocks noGrp="1"/>
          </p:cNvSpPr>
          <p:nvPr>
            <p:ph idx="1"/>
          </p:nvPr>
        </p:nvSpPr>
        <p:spPr/>
        <p:txBody>
          <a:bodyPr/>
          <a:lstStyle/>
          <a:p>
            <a:r>
              <a:rPr lang="en-GB" dirty="0"/>
              <a:t>Use Adam when you want good performance quickly and don't want to worry too much about hyperparameter tuning.</a:t>
            </a:r>
          </a:p>
          <a:p>
            <a:r>
              <a:rPr lang="en-GB" dirty="0"/>
              <a:t>Use SGD (with momentum) when training very large models, fine-tuning pre-trained networks, or when you want tighter control over optimization </a:t>
            </a:r>
            <a:r>
              <a:rPr lang="en-GB" dirty="0" err="1"/>
              <a:t>behavior</a:t>
            </a:r>
            <a:r>
              <a:rPr lang="en-GB" dirty="0"/>
              <a:t>.</a:t>
            </a:r>
          </a:p>
          <a:p>
            <a:r>
              <a:rPr lang="en-US" dirty="0"/>
              <a:t>Compare both optimizers for Iris training with 100 epochs (150 samples) </a:t>
            </a:r>
          </a:p>
          <a:p>
            <a:endParaRPr lang="en-GB" dirty="0"/>
          </a:p>
        </p:txBody>
      </p:sp>
    </p:spTree>
    <p:extLst>
      <p:ext uri="{BB962C8B-B14F-4D97-AF65-F5344CB8AC3E}">
        <p14:creationId xmlns:p14="http://schemas.microsoft.com/office/powerpoint/2010/main" val="1312178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C1A98-0533-672A-1569-25B4C9F7CB0A}"/>
              </a:ext>
            </a:extLst>
          </p:cNvPr>
          <p:cNvSpPr>
            <a:spLocks noGrp="1"/>
          </p:cNvSpPr>
          <p:nvPr>
            <p:ph type="title"/>
          </p:nvPr>
        </p:nvSpPr>
        <p:spPr/>
        <p:txBody>
          <a:bodyPr/>
          <a:lstStyle/>
          <a:p>
            <a:r>
              <a:rPr lang="en-US" dirty="0"/>
              <a:t>Putting It All Together</a:t>
            </a:r>
          </a:p>
        </p:txBody>
      </p:sp>
      <p:sp>
        <p:nvSpPr>
          <p:cNvPr id="3" name="Content Placeholder 2">
            <a:extLst>
              <a:ext uri="{FF2B5EF4-FFF2-40B4-BE49-F238E27FC236}">
                <a16:creationId xmlns:a16="http://schemas.microsoft.com/office/drawing/2014/main" id="{72B03BB4-FD0C-BA6C-A3FA-E279216A4430}"/>
              </a:ext>
            </a:extLst>
          </p:cNvPr>
          <p:cNvSpPr>
            <a:spLocks noGrp="1"/>
          </p:cNvSpPr>
          <p:nvPr>
            <p:ph idx="1"/>
          </p:nvPr>
        </p:nvSpPr>
        <p:spPr>
          <a:xfrm>
            <a:off x="838200" y="1825625"/>
            <a:ext cx="10515600" cy="2573655"/>
          </a:xfrm>
        </p:spPr>
        <p:txBody>
          <a:bodyPr/>
          <a:lstStyle/>
          <a:p>
            <a:pPr rtl="0">
              <a:buFont typeface="Arial" panose="020B0604020202020204" pitchFamily="34" charset="0"/>
              <a:buChar char="•"/>
            </a:pPr>
            <a:r>
              <a:rPr lang="en-US" b="1" dirty="0"/>
              <a:t>Entropy</a:t>
            </a:r>
            <a:r>
              <a:rPr lang="en-US" dirty="0"/>
              <a:t>: Measures uncertainty in predictions (goal: low entropy for correct class)</a:t>
            </a:r>
          </a:p>
          <a:p>
            <a:pPr rtl="0">
              <a:buFont typeface="Arial" panose="020B0604020202020204" pitchFamily="34" charset="0"/>
              <a:buChar char="•"/>
            </a:pPr>
            <a:r>
              <a:rPr lang="en-US" b="1" dirty="0"/>
              <a:t>Cross-Entropy Loss</a:t>
            </a:r>
            <a:r>
              <a:rPr lang="en-US" dirty="0"/>
              <a:t>: Guides model to reduce uncertainty (criterion)</a:t>
            </a:r>
          </a:p>
          <a:p>
            <a:pPr rtl="0">
              <a:buFont typeface="Arial" panose="020B0604020202020204" pitchFamily="34" charset="0"/>
              <a:buChar char="•"/>
            </a:pPr>
            <a:r>
              <a:rPr lang="en-US" b="1" dirty="0" err="1"/>
              <a:t>ReLU</a:t>
            </a:r>
            <a:r>
              <a:rPr lang="en-US" dirty="0"/>
              <a:t>: Enables learning complex patterns in Iris features (relu1, relu2)</a:t>
            </a:r>
          </a:p>
          <a:p>
            <a:pPr rtl="0">
              <a:buFont typeface="Arial" panose="020B0604020202020204" pitchFamily="34" charset="0"/>
              <a:buChar char="•"/>
            </a:pPr>
            <a:r>
              <a:rPr lang="en-US" b="1" dirty="0"/>
              <a:t>Adam</a:t>
            </a:r>
            <a:r>
              <a:rPr lang="en-US" dirty="0"/>
              <a:t>: Optimizes weights to minimize loss (optimizer)</a:t>
            </a:r>
          </a:p>
        </p:txBody>
      </p:sp>
      <p:pic>
        <p:nvPicPr>
          <p:cNvPr id="7" name="Picture 6">
            <a:extLst>
              <a:ext uri="{FF2B5EF4-FFF2-40B4-BE49-F238E27FC236}">
                <a16:creationId xmlns:a16="http://schemas.microsoft.com/office/drawing/2014/main" id="{6F5E78A8-A985-6229-2C39-B54A76021699}"/>
              </a:ext>
            </a:extLst>
          </p:cNvPr>
          <p:cNvPicPr>
            <a:picLocks noChangeAspect="1"/>
          </p:cNvPicPr>
          <p:nvPr/>
        </p:nvPicPr>
        <p:blipFill>
          <a:blip r:embed="rId2"/>
          <a:stretch>
            <a:fillRect/>
          </a:stretch>
        </p:blipFill>
        <p:spPr>
          <a:xfrm>
            <a:off x="929384" y="4399280"/>
            <a:ext cx="8638273" cy="1846263"/>
          </a:xfrm>
          <a:prstGeom prst="rect">
            <a:avLst/>
          </a:prstGeom>
        </p:spPr>
      </p:pic>
    </p:spTree>
    <p:extLst>
      <p:ext uri="{BB962C8B-B14F-4D97-AF65-F5344CB8AC3E}">
        <p14:creationId xmlns:p14="http://schemas.microsoft.com/office/powerpoint/2010/main" val="3836242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96785-2E4F-2843-F302-C1DA79193394}"/>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4977BAF4-F7D6-CE1D-1AE7-5E273BABDE53}"/>
              </a:ext>
            </a:extLst>
          </p:cNvPr>
          <p:cNvSpPr>
            <a:spLocks noGrp="1"/>
          </p:cNvSpPr>
          <p:nvPr>
            <p:ph idx="1"/>
          </p:nvPr>
        </p:nvSpPr>
        <p:spPr/>
        <p:txBody>
          <a:bodyPr/>
          <a:lstStyle/>
          <a:p>
            <a:pPr rtl="0">
              <a:buFont typeface="Arial" panose="020B0604020202020204" pitchFamily="34" charset="0"/>
              <a:buChar char="•"/>
            </a:pPr>
            <a:r>
              <a:rPr lang="en-US" dirty="0"/>
              <a:t>Entropy: Quantifies prediction uncertainty</a:t>
            </a:r>
          </a:p>
          <a:p>
            <a:pPr rtl="0">
              <a:buFont typeface="Arial" panose="020B0604020202020204" pitchFamily="34" charset="0"/>
              <a:buChar char="•"/>
            </a:pPr>
            <a:r>
              <a:rPr lang="en-US" dirty="0"/>
              <a:t>Cross-Entropy Loss: Measures prediction error for multiclass tasks</a:t>
            </a:r>
          </a:p>
          <a:p>
            <a:pPr rtl="0">
              <a:buFont typeface="Arial" panose="020B0604020202020204" pitchFamily="34" charset="0"/>
              <a:buChar char="•"/>
            </a:pPr>
            <a:r>
              <a:rPr lang="en-US" dirty="0" err="1"/>
              <a:t>ReLU</a:t>
            </a:r>
            <a:r>
              <a:rPr lang="en-US" dirty="0"/>
              <a:t>: Adds non-linearity for complex patterns</a:t>
            </a:r>
          </a:p>
          <a:p>
            <a:pPr rtl="0">
              <a:buFont typeface="Arial" panose="020B0604020202020204" pitchFamily="34" charset="0"/>
              <a:buChar char="•"/>
            </a:pPr>
            <a:r>
              <a:rPr lang="en-US" dirty="0"/>
              <a:t>Adam Optimizer: Efficiently minimizes loss</a:t>
            </a:r>
          </a:p>
          <a:p>
            <a:pPr rtl="0">
              <a:buFont typeface="Arial" panose="020B0604020202020204" pitchFamily="34" charset="0"/>
              <a:buChar char="•"/>
            </a:pPr>
            <a:r>
              <a:rPr lang="en-US" dirty="0"/>
              <a:t>Application: These concepts power our </a:t>
            </a:r>
            <a:r>
              <a:rPr lang="en-US" dirty="0" err="1"/>
              <a:t>PyTorch</a:t>
            </a:r>
            <a:r>
              <a:rPr lang="en-US" dirty="0"/>
              <a:t> model to classify Iris species with high accuracy</a:t>
            </a:r>
          </a:p>
          <a:p>
            <a:endParaRPr lang="en-US" dirty="0"/>
          </a:p>
        </p:txBody>
      </p:sp>
    </p:spTree>
    <p:extLst>
      <p:ext uri="{BB962C8B-B14F-4D97-AF65-F5344CB8AC3E}">
        <p14:creationId xmlns:p14="http://schemas.microsoft.com/office/powerpoint/2010/main" val="35521711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1B880A-6974-E42D-7C33-5E1D16997E96}"/>
              </a:ext>
            </a:extLst>
          </p:cNvPr>
          <p:cNvSpPr>
            <a:spLocks noGrp="1"/>
          </p:cNvSpPr>
          <p:nvPr>
            <p:ph type="title"/>
          </p:nvPr>
        </p:nvSpPr>
        <p:spPr>
          <a:xfrm>
            <a:off x="838200" y="365125"/>
            <a:ext cx="8841054" cy="1325563"/>
          </a:xfrm>
        </p:spPr>
        <p:txBody>
          <a:bodyPr>
            <a:normAutofit fontScale="90000"/>
          </a:bodyPr>
          <a:lstStyle/>
          <a:p>
            <a:r>
              <a:rPr lang="en-US" dirty="0"/>
              <a:t>Compute the entropy of an event (picking a </a:t>
            </a:r>
            <a:r>
              <a:rPr lang="en-US" b="1" dirty="0"/>
              <a:t>black</a:t>
            </a:r>
            <a:r>
              <a:rPr lang="en-US" dirty="0"/>
              <a:t> bird with a probability of </a:t>
            </a:r>
            <a:r>
              <a:rPr lang="en-US" i="1" dirty="0"/>
              <a:t>p</a:t>
            </a:r>
            <a:r>
              <a:rPr lang="en-US" dirty="0"/>
              <a:t>) </a:t>
            </a:r>
          </a:p>
        </p:txBody>
      </p:sp>
      <p:pic>
        <p:nvPicPr>
          <p:cNvPr id="35" name="Picture 4" descr="bird&quot; Icon - Download for free – Iconduck">
            <a:extLst>
              <a:ext uri="{FF2B5EF4-FFF2-40B4-BE49-F238E27FC236}">
                <a16:creationId xmlns:a16="http://schemas.microsoft.com/office/drawing/2014/main" id="{78243982-6615-46A9-EF73-DF1FB97424A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02572" y="340625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6" descr="Bird - Free animals icons">
            <a:extLst>
              <a:ext uri="{FF2B5EF4-FFF2-40B4-BE49-F238E27FC236}">
                <a16:creationId xmlns:a16="http://schemas.microsoft.com/office/drawing/2014/main" id="{8177B5B8-FD3B-DC37-2078-9CE34DA819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0019" y="3101117"/>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36" descr="Bird - Free animals icons">
            <a:extLst>
              <a:ext uri="{FF2B5EF4-FFF2-40B4-BE49-F238E27FC236}">
                <a16:creationId xmlns:a16="http://schemas.microsoft.com/office/drawing/2014/main" id="{3D667607-0440-88C9-F445-3491D44E34B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92864" y="305620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6" descr="Bird - Free animals icons">
            <a:extLst>
              <a:ext uri="{FF2B5EF4-FFF2-40B4-BE49-F238E27FC236}">
                <a16:creationId xmlns:a16="http://schemas.microsoft.com/office/drawing/2014/main" id="{2DFF4CAF-1771-1178-A421-728D944D7E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86" y="310990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6" descr="Bird - Free animals icons">
            <a:extLst>
              <a:ext uri="{FF2B5EF4-FFF2-40B4-BE49-F238E27FC236}">
                <a16:creationId xmlns:a16="http://schemas.microsoft.com/office/drawing/2014/main" id="{C2BFF317-2DEA-DB9E-5589-B5C3B977EE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1547" y="3570267"/>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6" descr="Bird - Free animals icons">
            <a:extLst>
              <a:ext uri="{FF2B5EF4-FFF2-40B4-BE49-F238E27FC236}">
                <a16:creationId xmlns:a16="http://schemas.microsoft.com/office/drawing/2014/main" id="{E6E6A8EC-E2B7-02D4-74EA-19596BD3F86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820" y="405624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6" descr="Bird - Free animals icons">
            <a:extLst>
              <a:ext uri="{FF2B5EF4-FFF2-40B4-BE49-F238E27FC236}">
                <a16:creationId xmlns:a16="http://schemas.microsoft.com/office/drawing/2014/main" id="{F3DA1F45-A889-26DD-C219-ADA9645CFBF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10744" y="4012910"/>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Bird - Free animals icons">
            <a:extLst>
              <a:ext uri="{FF2B5EF4-FFF2-40B4-BE49-F238E27FC236}">
                <a16:creationId xmlns:a16="http://schemas.microsoft.com/office/drawing/2014/main" id="{61C87B76-30EB-5BB1-4460-09AF016565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94387" y="366396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 descr="bird&quot; Icon - Download for free – Iconduck">
            <a:extLst>
              <a:ext uri="{FF2B5EF4-FFF2-40B4-BE49-F238E27FC236}">
                <a16:creationId xmlns:a16="http://schemas.microsoft.com/office/drawing/2014/main" id="{9D0FA324-28A9-E90E-D511-B8DD6AC1D8D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03194" y="3551522"/>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Bird - Free animals icons">
            <a:extLst>
              <a:ext uri="{FF2B5EF4-FFF2-40B4-BE49-F238E27FC236}">
                <a16:creationId xmlns:a16="http://schemas.microsoft.com/office/drawing/2014/main" id="{EDA0855B-390A-55DE-A846-AD265FA6E9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5309" y="314496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Bird - Free animals icons">
            <a:extLst>
              <a:ext uri="{FF2B5EF4-FFF2-40B4-BE49-F238E27FC236}">
                <a16:creationId xmlns:a16="http://schemas.microsoft.com/office/drawing/2014/main" id="{B0A2F3B1-7762-D399-42B4-D1D1CCAE9B0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59316" y="309126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6" descr="Bird - Free animals icons">
            <a:extLst>
              <a:ext uri="{FF2B5EF4-FFF2-40B4-BE49-F238E27FC236}">
                <a16:creationId xmlns:a16="http://schemas.microsoft.com/office/drawing/2014/main" id="{38995215-9E4C-ACB3-F475-5A40417D865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86272" y="409130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6" descr="Bird - Free animals icons">
            <a:extLst>
              <a:ext uri="{FF2B5EF4-FFF2-40B4-BE49-F238E27FC236}">
                <a16:creationId xmlns:a16="http://schemas.microsoft.com/office/drawing/2014/main" id="{DB7632A5-6BBA-D647-63F6-881C23A8A00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60839" y="3699026"/>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 descr="bird&quot; Icon - Download for free – Iconduck">
            <a:extLst>
              <a:ext uri="{FF2B5EF4-FFF2-40B4-BE49-F238E27FC236}">
                <a16:creationId xmlns:a16="http://schemas.microsoft.com/office/drawing/2014/main" id="{FF0BB1AC-43AA-1CD1-B913-C205482EB5E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0838" y="306441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4" descr="bird&quot; Icon - Download for free – Iconduck">
            <a:extLst>
              <a:ext uri="{FF2B5EF4-FFF2-40B4-BE49-F238E27FC236}">
                <a16:creationId xmlns:a16="http://schemas.microsoft.com/office/drawing/2014/main" id="{A4D81B7F-F767-9301-C5E7-32E388F7F93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91762" y="3579561"/>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4" descr="bird&quot; Icon - Download for free – Iconduck">
            <a:extLst>
              <a:ext uri="{FF2B5EF4-FFF2-40B4-BE49-F238E27FC236}">
                <a16:creationId xmlns:a16="http://schemas.microsoft.com/office/drawing/2014/main" id="{E497FE01-DE24-ABFD-9B7F-FD8FD657904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64571" y="405558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bird&quot; Icon - Download for free – Iconduck">
            <a:extLst>
              <a:ext uri="{FF2B5EF4-FFF2-40B4-BE49-F238E27FC236}">
                <a16:creationId xmlns:a16="http://schemas.microsoft.com/office/drawing/2014/main" id="{B6718374-BC3E-F92D-AE49-59E3FA2602E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53842" y="3377696"/>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51" descr="Bird - Free animals icons">
            <a:extLst>
              <a:ext uri="{FF2B5EF4-FFF2-40B4-BE49-F238E27FC236}">
                <a16:creationId xmlns:a16="http://schemas.microsoft.com/office/drawing/2014/main" id="{C81BD384-D30E-5FFC-829B-851478164FA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26433" y="3055423"/>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4" descr="bird&quot; Icon - Download for free – Iconduck">
            <a:extLst>
              <a:ext uri="{FF2B5EF4-FFF2-40B4-BE49-F238E27FC236}">
                <a16:creationId xmlns:a16="http://schemas.microsoft.com/office/drawing/2014/main" id="{6AE5FABB-ED16-11DE-C4E2-597148AC192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27955" y="3028571"/>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4" descr="bird&quot; Icon - Download for free – Iconduck">
            <a:extLst>
              <a:ext uri="{FF2B5EF4-FFF2-40B4-BE49-F238E27FC236}">
                <a16:creationId xmlns:a16="http://schemas.microsoft.com/office/drawing/2014/main" id="{BF9D28A2-1A54-CA5A-12D4-68ECF4EE8C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58879" y="354371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4" descr="bird&quot; Icon - Download for free – Iconduck">
            <a:extLst>
              <a:ext uri="{FF2B5EF4-FFF2-40B4-BE49-F238E27FC236}">
                <a16:creationId xmlns:a16="http://schemas.microsoft.com/office/drawing/2014/main" id="{87625B15-F713-3199-B583-A3ABB6CE085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17481" y="3823865"/>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bird&quot; Icon - Download for free – Iconduck">
            <a:extLst>
              <a:ext uri="{FF2B5EF4-FFF2-40B4-BE49-F238E27FC236}">
                <a16:creationId xmlns:a16="http://schemas.microsoft.com/office/drawing/2014/main" id="{F8BEE8F9-0442-AEAC-23C1-2DAFDEBC056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01168" y="3433335"/>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7" name="Picture 4" descr="bird&quot; Icon - Download for free – Iconduck">
            <a:extLst>
              <a:ext uri="{FF2B5EF4-FFF2-40B4-BE49-F238E27FC236}">
                <a16:creationId xmlns:a16="http://schemas.microsoft.com/office/drawing/2014/main" id="{4BE05F4F-35A2-77AC-5B3C-811F3F5F975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31781" y="298357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4" descr="bird&quot; Icon - Download for free – Iconduck">
            <a:extLst>
              <a:ext uri="{FF2B5EF4-FFF2-40B4-BE49-F238E27FC236}">
                <a16:creationId xmlns:a16="http://schemas.microsoft.com/office/drawing/2014/main" id="{159DA06A-0C6E-7188-0A0E-21881E25420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44795" y="3766998"/>
            <a:ext cx="527098" cy="426496"/>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a:extLst>
              <a:ext uri="{FF2B5EF4-FFF2-40B4-BE49-F238E27FC236}">
                <a16:creationId xmlns:a16="http://schemas.microsoft.com/office/drawing/2014/main" id="{785BDD0C-D8FD-1327-519D-85C5ED2419FC}"/>
              </a:ext>
            </a:extLst>
          </p:cNvPr>
          <p:cNvSpPr/>
          <p:nvPr/>
        </p:nvSpPr>
        <p:spPr>
          <a:xfrm>
            <a:off x="954796" y="2788165"/>
            <a:ext cx="2269002" cy="1876753"/>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55595E3C-9A5D-AFD1-E356-130DAAED86D2}"/>
              </a:ext>
            </a:extLst>
          </p:cNvPr>
          <p:cNvSpPr/>
          <p:nvPr/>
        </p:nvSpPr>
        <p:spPr>
          <a:xfrm>
            <a:off x="3550772" y="2788165"/>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FC028F51-2FB9-DA15-5DF1-2BB1FA61A2BA}"/>
              </a:ext>
            </a:extLst>
          </p:cNvPr>
          <p:cNvSpPr/>
          <p:nvPr/>
        </p:nvSpPr>
        <p:spPr>
          <a:xfrm>
            <a:off x="6179716" y="2792062"/>
            <a:ext cx="2269002" cy="1892140"/>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E94A8DCB-D8CA-2D2A-7B79-D65B70553532}"/>
              </a:ext>
            </a:extLst>
          </p:cNvPr>
          <p:cNvSpPr txBox="1"/>
          <p:nvPr/>
        </p:nvSpPr>
        <p:spPr>
          <a:xfrm>
            <a:off x="1604829" y="2758358"/>
            <a:ext cx="1243851" cy="369332"/>
          </a:xfrm>
          <a:prstGeom prst="rect">
            <a:avLst/>
          </a:prstGeom>
          <a:noFill/>
        </p:spPr>
        <p:txBody>
          <a:bodyPr wrap="square">
            <a:spAutoFit/>
          </a:bodyPr>
          <a:lstStyle/>
          <a:p>
            <a:r>
              <a:rPr lang="en-GB" dirty="0">
                <a:solidFill>
                  <a:srgbClr val="FF0000"/>
                </a:solidFill>
              </a:rPr>
              <a:t>dataset 1</a:t>
            </a:r>
            <a:endParaRPr lang="en-US" dirty="0">
              <a:solidFill>
                <a:srgbClr val="FF0000"/>
              </a:solidFill>
            </a:endParaRPr>
          </a:p>
        </p:txBody>
      </p:sp>
      <p:sp>
        <p:nvSpPr>
          <p:cNvPr id="63" name="TextBox 62">
            <a:extLst>
              <a:ext uri="{FF2B5EF4-FFF2-40B4-BE49-F238E27FC236}">
                <a16:creationId xmlns:a16="http://schemas.microsoft.com/office/drawing/2014/main" id="{9F334477-B508-C426-6D8C-39CAD562CF3B}"/>
              </a:ext>
            </a:extLst>
          </p:cNvPr>
          <p:cNvSpPr txBox="1"/>
          <p:nvPr/>
        </p:nvSpPr>
        <p:spPr>
          <a:xfrm>
            <a:off x="4084030" y="2747097"/>
            <a:ext cx="1243851" cy="369332"/>
          </a:xfrm>
          <a:prstGeom prst="rect">
            <a:avLst/>
          </a:prstGeom>
          <a:noFill/>
        </p:spPr>
        <p:txBody>
          <a:bodyPr wrap="square">
            <a:spAutoFit/>
          </a:bodyPr>
          <a:lstStyle/>
          <a:p>
            <a:r>
              <a:rPr lang="en-GB" dirty="0">
                <a:solidFill>
                  <a:srgbClr val="FF0000"/>
                </a:solidFill>
              </a:rPr>
              <a:t>dataset 2</a:t>
            </a:r>
            <a:endParaRPr lang="en-US" dirty="0">
              <a:solidFill>
                <a:srgbClr val="FF0000"/>
              </a:solidFill>
            </a:endParaRPr>
          </a:p>
        </p:txBody>
      </p:sp>
      <p:sp>
        <p:nvSpPr>
          <p:cNvPr id="64" name="TextBox 63">
            <a:extLst>
              <a:ext uri="{FF2B5EF4-FFF2-40B4-BE49-F238E27FC236}">
                <a16:creationId xmlns:a16="http://schemas.microsoft.com/office/drawing/2014/main" id="{20ACEDFF-28FF-18BE-E928-5DAD29749F15}"/>
              </a:ext>
            </a:extLst>
          </p:cNvPr>
          <p:cNvSpPr txBox="1"/>
          <p:nvPr/>
        </p:nvSpPr>
        <p:spPr>
          <a:xfrm>
            <a:off x="6805718" y="2732090"/>
            <a:ext cx="1243851" cy="369332"/>
          </a:xfrm>
          <a:prstGeom prst="rect">
            <a:avLst/>
          </a:prstGeom>
          <a:noFill/>
        </p:spPr>
        <p:txBody>
          <a:bodyPr wrap="square">
            <a:spAutoFit/>
          </a:bodyPr>
          <a:lstStyle/>
          <a:p>
            <a:r>
              <a:rPr lang="en-GB" dirty="0">
                <a:solidFill>
                  <a:srgbClr val="FF0000"/>
                </a:solidFill>
              </a:rPr>
              <a:t>dataset 3</a:t>
            </a:r>
            <a:endParaRPr lang="en-US" dirty="0">
              <a:solidFill>
                <a:srgbClr val="FF0000"/>
              </a:solidFill>
            </a:endParaRPr>
          </a:p>
        </p:txBody>
      </p:sp>
      <p:sp>
        <p:nvSpPr>
          <p:cNvPr id="66" name="TextBox 65">
            <a:extLst>
              <a:ext uri="{FF2B5EF4-FFF2-40B4-BE49-F238E27FC236}">
                <a16:creationId xmlns:a16="http://schemas.microsoft.com/office/drawing/2014/main" id="{B1FE05BE-383A-F4B4-6733-EE3DB7455CB4}"/>
              </a:ext>
            </a:extLst>
          </p:cNvPr>
          <p:cNvSpPr txBox="1"/>
          <p:nvPr/>
        </p:nvSpPr>
        <p:spPr>
          <a:xfrm>
            <a:off x="4838742" y="1793496"/>
            <a:ext cx="4679965" cy="584775"/>
          </a:xfrm>
          <a:prstGeom prst="rect">
            <a:avLst/>
          </a:prstGeom>
          <a:noFill/>
        </p:spPr>
        <p:txBody>
          <a:bodyPr wrap="square">
            <a:spAutoFit/>
          </a:bodyPr>
          <a:lstStyle/>
          <a:p>
            <a:r>
              <a:rPr lang="en-US" sz="3200" dirty="0">
                <a:solidFill>
                  <a:srgbClr val="FF0000"/>
                </a:solidFill>
              </a:rPr>
              <a:t>Entropy</a:t>
            </a:r>
            <a:r>
              <a:rPr lang="en-US" sz="3200" baseline="-25000" dirty="0"/>
              <a:t> black </a:t>
            </a:r>
            <a:r>
              <a:rPr lang="en-US" sz="3200" dirty="0"/>
              <a:t>=​log</a:t>
            </a:r>
            <a:r>
              <a:rPr lang="en-US" sz="3200" baseline="-25000" dirty="0"/>
              <a:t>2</a:t>
            </a:r>
            <a:r>
              <a:rPr lang="en-US" sz="3200" dirty="0"/>
              <a:t>​(1/p</a:t>
            </a:r>
            <a:r>
              <a:rPr lang="en-US" sz="3200" baseline="-25000" dirty="0"/>
              <a:t> black </a:t>
            </a:r>
            <a:r>
              <a:rPr lang="en-US" sz="3200" dirty="0"/>
              <a:t>​)</a:t>
            </a:r>
          </a:p>
        </p:txBody>
      </p:sp>
      <p:sp>
        <p:nvSpPr>
          <p:cNvPr id="72" name="TextBox 71">
            <a:extLst>
              <a:ext uri="{FF2B5EF4-FFF2-40B4-BE49-F238E27FC236}">
                <a16:creationId xmlns:a16="http://schemas.microsoft.com/office/drawing/2014/main" id="{A1B05672-1327-0DA7-9829-437CAAE16F58}"/>
              </a:ext>
            </a:extLst>
          </p:cNvPr>
          <p:cNvSpPr txBox="1"/>
          <p:nvPr/>
        </p:nvSpPr>
        <p:spPr>
          <a:xfrm>
            <a:off x="809995" y="5140243"/>
            <a:ext cx="2710437" cy="584775"/>
          </a:xfrm>
          <a:prstGeom prst="rect">
            <a:avLst/>
          </a:prstGeom>
          <a:solidFill>
            <a:schemeClr val="accent4">
              <a:lumMod val="20000"/>
              <a:lumOff val="80000"/>
            </a:schemeClr>
          </a:solidFill>
        </p:spPr>
        <p:txBody>
          <a:bodyPr wrap="square">
            <a:spAutoFit/>
          </a:bodyPr>
          <a:lstStyle/>
          <a:p>
            <a:r>
              <a:rPr lang="en-US" sz="1600" dirty="0"/>
              <a:t>p</a:t>
            </a:r>
            <a:r>
              <a:rPr lang="en-US" sz="1600" baseline="-25000" dirty="0"/>
              <a:t> black </a:t>
            </a:r>
            <a:r>
              <a:rPr lang="en-US" sz="1600" dirty="0"/>
              <a:t>=1/8=0.125</a:t>
            </a:r>
          </a:p>
          <a:p>
            <a:r>
              <a:rPr lang="en-US" sz="1600" dirty="0"/>
              <a:t>Entropy</a:t>
            </a:r>
            <a:r>
              <a:rPr lang="en-US" sz="1600" baseline="-25000" dirty="0"/>
              <a:t> black </a:t>
            </a:r>
            <a:r>
              <a:rPr lang="en-US" sz="1600" dirty="0"/>
              <a:t>=​log</a:t>
            </a:r>
            <a:r>
              <a:rPr lang="en-US" sz="1600" baseline="-25000" dirty="0"/>
              <a:t>2</a:t>
            </a:r>
            <a:r>
              <a:rPr lang="en-US" sz="1600" dirty="0"/>
              <a:t>​(1/0.125​)=</a:t>
            </a:r>
            <a:r>
              <a:rPr lang="en-US" sz="1600" dirty="0">
                <a:solidFill>
                  <a:srgbClr val="FF0000"/>
                </a:solidFill>
              </a:rPr>
              <a:t>3</a:t>
            </a:r>
          </a:p>
        </p:txBody>
      </p:sp>
      <p:sp>
        <p:nvSpPr>
          <p:cNvPr id="73" name="TextBox 72">
            <a:extLst>
              <a:ext uri="{FF2B5EF4-FFF2-40B4-BE49-F238E27FC236}">
                <a16:creationId xmlns:a16="http://schemas.microsoft.com/office/drawing/2014/main" id="{F92B2A17-75E1-A842-5131-9E3D6CCC3898}"/>
              </a:ext>
            </a:extLst>
          </p:cNvPr>
          <p:cNvSpPr txBox="1"/>
          <p:nvPr/>
        </p:nvSpPr>
        <p:spPr>
          <a:xfrm>
            <a:off x="3635954" y="5115398"/>
            <a:ext cx="2451929" cy="584775"/>
          </a:xfrm>
          <a:prstGeom prst="rect">
            <a:avLst/>
          </a:prstGeom>
          <a:solidFill>
            <a:schemeClr val="accent4">
              <a:lumMod val="20000"/>
              <a:lumOff val="80000"/>
            </a:schemeClr>
          </a:solidFill>
        </p:spPr>
        <p:txBody>
          <a:bodyPr wrap="square">
            <a:spAutoFit/>
          </a:bodyPr>
          <a:lstStyle/>
          <a:p>
            <a:r>
              <a:rPr lang="en-US" sz="1600" dirty="0"/>
              <a:t>p</a:t>
            </a:r>
            <a:r>
              <a:rPr lang="en-US" sz="1600" baseline="-25000" dirty="0"/>
              <a:t> black </a:t>
            </a:r>
            <a:r>
              <a:rPr lang="en-US" sz="1600" dirty="0"/>
              <a:t>=4/8=0.5</a:t>
            </a:r>
          </a:p>
          <a:p>
            <a:r>
              <a:rPr lang="en-US" sz="1600" dirty="0"/>
              <a:t>Entropy</a:t>
            </a:r>
            <a:r>
              <a:rPr lang="en-US" sz="1600" baseline="-25000" dirty="0"/>
              <a:t> black </a:t>
            </a:r>
            <a:r>
              <a:rPr lang="en-US" sz="1600" dirty="0"/>
              <a:t>=​log</a:t>
            </a:r>
            <a:r>
              <a:rPr lang="en-US" sz="1600" baseline="-25000" dirty="0"/>
              <a:t>2</a:t>
            </a:r>
            <a:r>
              <a:rPr lang="en-US" sz="1600" dirty="0"/>
              <a:t>​(1/0.5​)=</a:t>
            </a:r>
            <a:r>
              <a:rPr lang="en-US" sz="1600" dirty="0">
                <a:solidFill>
                  <a:srgbClr val="FF0000"/>
                </a:solidFill>
              </a:rPr>
              <a:t>1</a:t>
            </a:r>
          </a:p>
        </p:txBody>
      </p:sp>
      <p:sp>
        <p:nvSpPr>
          <p:cNvPr id="74" name="TextBox 73">
            <a:extLst>
              <a:ext uri="{FF2B5EF4-FFF2-40B4-BE49-F238E27FC236}">
                <a16:creationId xmlns:a16="http://schemas.microsoft.com/office/drawing/2014/main" id="{54C0B764-07AA-6B81-ABF5-88D9DFF161EC}"/>
              </a:ext>
            </a:extLst>
          </p:cNvPr>
          <p:cNvSpPr txBox="1"/>
          <p:nvPr/>
        </p:nvSpPr>
        <p:spPr>
          <a:xfrm>
            <a:off x="6241488" y="5115398"/>
            <a:ext cx="2875226" cy="584775"/>
          </a:xfrm>
          <a:prstGeom prst="rect">
            <a:avLst/>
          </a:prstGeom>
          <a:solidFill>
            <a:schemeClr val="accent4">
              <a:lumMod val="20000"/>
              <a:lumOff val="80000"/>
            </a:schemeClr>
          </a:solidFill>
        </p:spPr>
        <p:txBody>
          <a:bodyPr wrap="square">
            <a:spAutoFit/>
          </a:bodyPr>
          <a:lstStyle/>
          <a:p>
            <a:r>
              <a:rPr lang="en-US" sz="1600" dirty="0"/>
              <a:t>p</a:t>
            </a:r>
            <a:r>
              <a:rPr lang="en-US" sz="1600" baseline="-25000" dirty="0"/>
              <a:t> black </a:t>
            </a:r>
            <a:r>
              <a:rPr lang="en-US" sz="1600" dirty="0"/>
              <a:t>=7/8</a:t>
            </a:r>
          </a:p>
          <a:p>
            <a:r>
              <a:rPr lang="en-US" sz="1600" dirty="0"/>
              <a:t>Entropy</a:t>
            </a:r>
            <a:r>
              <a:rPr lang="en-US" sz="1600" baseline="-25000" dirty="0"/>
              <a:t> black </a:t>
            </a:r>
            <a:r>
              <a:rPr lang="en-US" sz="1600" dirty="0"/>
              <a:t>=​log</a:t>
            </a:r>
            <a:r>
              <a:rPr lang="en-US" sz="1600" baseline="-25000" dirty="0"/>
              <a:t>2</a:t>
            </a:r>
            <a:r>
              <a:rPr lang="en-US" sz="1600" dirty="0"/>
              <a:t>​(1/(7/8​)= </a:t>
            </a:r>
            <a:r>
              <a:rPr lang="en-US" sz="1600" dirty="0">
                <a:solidFill>
                  <a:srgbClr val="FF0000"/>
                </a:solidFill>
              </a:rPr>
              <a:t>0.19</a:t>
            </a:r>
          </a:p>
        </p:txBody>
      </p:sp>
      <p:pic>
        <p:nvPicPr>
          <p:cNvPr id="82" name="Picture 81">
            <a:extLst>
              <a:ext uri="{FF2B5EF4-FFF2-40B4-BE49-F238E27FC236}">
                <a16:creationId xmlns:a16="http://schemas.microsoft.com/office/drawing/2014/main" id="{7240F875-6DF8-8BD6-8C92-7200687D1FA5}"/>
              </a:ext>
            </a:extLst>
          </p:cNvPr>
          <p:cNvPicPr>
            <a:picLocks noChangeAspect="1"/>
          </p:cNvPicPr>
          <p:nvPr/>
        </p:nvPicPr>
        <p:blipFill>
          <a:blip r:embed="rId4"/>
          <a:stretch>
            <a:fillRect/>
          </a:stretch>
        </p:blipFill>
        <p:spPr>
          <a:xfrm>
            <a:off x="9910193" y="94827"/>
            <a:ext cx="2287545" cy="5770714"/>
          </a:xfrm>
          <a:prstGeom prst="rect">
            <a:avLst/>
          </a:prstGeom>
        </p:spPr>
      </p:pic>
      <p:sp>
        <p:nvSpPr>
          <p:cNvPr id="83" name="TextBox 82">
            <a:extLst>
              <a:ext uri="{FF2B5EF4-FFF2-40B4-BE49-F238E27FC236}">
                <a16:creationId xmlns:a16="http://schemas.microsoft.com/office/drawing/2014/main" id="{91436C37-66B8-655D-F483-4CEC6357AB32}"/>
              </a:ext>
            </a:extLst>
          </p:cNvPr>
          <p:cNvSpPr txBox="1"/>
          <p:nvPr/>
        </p:nvSpPr>
        <p:spPr>
          <a:xfrm>
            <a:off x="9679254" y="6024413"/>
            <a:ext cx="2484847" cy="369332"/>
          </a:xfrm>
          <a:prstGeom prst="rect">
            <a:avLst/>
          </a:prstGeom>
          <a:noFill/>
        </p:spPr>
        <p:txBody>
          <a:bodyPr wrap="none" rtlCol="0">
            <a:spAutoFit/>
          </a:bodyPr>
          <a:lstStyle/>
          <a:p>
            <a:r>
              <a:rPr lang="en-US" dirty="0"/>
              <a:t>transform a p to entropy</a:t>
            </a:r>
          </a:p>
        </p:txBody>
      </p:sp>
      <p:sp>
        <p:nvSpPr>
          <p:cNvPr id="85" name="TextBox 84">
            <a:extLst>
              <a:ext uri="{FF2B5EF4-FFF2-40B4-BE49-F238E27FC236}">
                <a16:creationId xmlns:a16="http://schemas.microsoft.com/office/drawing/2014/main" id="{8C9F2A46-77C2-B4F3-9E4A-19DB161F6F54}"/>
              </a:ext>
            </a:extLst>
          </p:cNvPr>
          <p:cNvSpPr txBox="1"/>
          <p:nvPr/>
        </p:nvSpPr>
        <p:spPr>
          <a:xfrm>
            <a:off x="2268898" y="6070223"/>
            <a:ext cx="6179820" cy="369332"/>
          </a:xfrm>
          <a:prstGeom prst="rect">
            <a:avLst/>
          </a:prstGeom>
          <a:noFill/>
        </p:spPr>
        <p:txBody>
          <a:bodyPr wrap="square">
            <a:spAutoFit/>
          </a:bodyPr>
          <a:lstStyle/>
          <a:p>
            <a:r>
              <a:rPr lang="en-GB" dirty="0"/>
              <a:t>The uncertainty can be encoded by the number of </a:t>
            </a:r>
            <a:r>
              <a:rPr lang="en-GB" dirty="0">
                <a:solidFill>
                  <a:srgbClr val="FF0000"/>
                </a:solidFill>
              </a:rPr>
              <a:t>bits</a:t>
            </a:r>
            <a:endParaRPr lang="en-US" dirty="0">
              <a:solidFill>
                <a:srgbClr val="FF0000"/>
              </a:solidFill>
            </a:endParaRPr>
          </a:p>
        </p:txBody>
      </p:sp>
    </p:spTree>
    <p:extLst>
      <p:ext uri="{BB962C8B-B14F-4D97-AF65-F5344CB8AC3E}">
        <p14:creationId xmlns:p14="http://schemas.microsoft.com/office/powerpoint/2010/main" val="3948614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142F594-6505-D471-551C-90690E0F8B54}"/>
              </a:ext>
            </a:extLst>
          </p:cNvPr>
          <p:cNvPicPr>
            <a:picLocks noChangeAspect="1"/>
          </p:cNvPicPr>
          <p:nvPr/>
        </p:nvPicPr>
        <p:blipFill>
          <a:blip r:embed="rId2"/>
          <a:stretch>
            <a:fillRect/>
          </a:stretch>
        </p:blipFill>
        <p:spPr>
          <a:xfrm>
            <a:off x="1137837" y="1016716"/>
            <a:ext cx="9916326" cy="4679409"/>
          </a:xfrm>
          <a:prstGeom prst="rect">
            <a:avLst/>
          </a:prstGeom>
        </p:spPr>
      </p:pic>
      <p:sp>
        <p:nvSpPr>
          <p:cNvPr id="5" name="Rectangle 4">
            <a:extLst>
              <a:ext uri="{FF2B5EF4-FFF2-40B4-BE49-F238E27FC236}">
                <a16:creationId xmlns:a16="http://schemas.microsoft.com/office/drawing/2014/main" id="{5BF9A4BD-F70E-7752-8E5D-EE29B4646DE2}"/>
              </a:ext>
            </a:extLst>
          </p:cNvPr>
          <p:cNvSpPr/>
          <p:nvPr/>
        </p:nvSpPr>
        <p:spPr>
          <a:xfrm>
            <a:off x="1137837" y="4876800"/>
            <a:ext cx="9916326" cy="711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AC4C909-379D-E413-F902-9934EDCB4209}"/>
              </a:ext>
            </a:extLst>
          </p:cNvPr>
          <p:cNvSpPr txBox="1"/>
          <p:nvPr/>
        </p:nvSpPr>
        <p:spPr>
          <a:xfrm>
            <a:off x="1351187" y="5804717"/>
            <a:ext cx="9143195" cy="954107"/>
          </a:xfrm>
          <a:prstGeom prst="rect">
            <a:avLst/>
          </a:prstGeom>
          <a:noFill/>
        </p:spPr>
        <p:txBody>
          <a:bodyPr wrap="square">
            <a:spAutoFit/>
          </a:bodyPr>
          <a:lstStyle/>
          <a:p>
            <a:r>
              <a:rPr lang="en-GB" sz="2800" dirty="0">
                <a:solidFill>
                  <a:srgbClr val="FF0000"/>
                </a:solidFill>
              </a:rPr>
              <a:t>Takeaway</a:t>
            </a:r>
            <a:r>
              <a:rPr lang="en-GB" sz="2800" dirty="0"/>
              <a:t>: </a:t>
            </a:r>
            <a:r>
              <a:rPr lang="en-US" sz="2800" dirty="0"/>
              <a:t>Entropy can be measured in bits, e.g., a </a:t>
            </a:r>
            <a:r>
              <a:rPr lang="en-US" sz="2800" dirty="0">
                <a:solidFill>
                  <a:srgbClr val="FF0000"/>
                </a:solidFill>
              </a:rPr>
              <a:t>50%</a:t>
            </a:r>
            <a:r>
              <a:rPr lang="en-US" sz="2800" dirty="0"/>
              <a:t> outcome can be encoded and represented in </a:t>
            </a:r>
            <a:r>
              <a:rPr lang="en-US" sz="2800" dirty="0">
                <a:solidFill>
                  <a:srgbClr val="FF0000"/>
                </a:solidFill>
              </a:rPr>
              <a:t>1</a:t>
            </a:r>
            <a:r>
              <a:rPr lang="en-US" sz="2800" dirty="0"/>
              <a:t> bit</a:t>
            </a:r>
            <a:r>
              <a:rPr lang="en-US" sz="2800" baseline="-25000" dirty="0"/>
              <a:t> </a:t>
            </a:r>
            <a:endParaRPr lang="en-US" sz="2800" dirty="0"/>
          </a:p>
        </p:txBody>
      </p:sp>
    </p:spTree>
    <p:extLst>
      <p:ext uri="{BB962C8B-B14F-4D97-AF65-F5344CB8AC3E}">
        <p14:creationId xmlns:p14="http://schemas.microsoft.com/office/powerpoint/2010/main" val="2232272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5AC78-3659-1447-38FB-BA2D92EAAA35}"/>
              </a:ext>
            </a:extLst>
          </p:cNvPr>
          <p:cNvSpPr>
            <a:spLocks noGrp="1"/>
          </p:cNvSpPr>
          <p:nvPr>
            <p:ph type="title"/>
          </p:nvPr>
        </p:nvSpPr>
        <p:spPr/>
        <p:txBody>
          <a:bodyPr/>
          <a:lstStyle/>
          <a:p>
            <a:r>
              <a:rPr lang="en-US" dirty="0"/>
              <a:t>Should consider two outcomes: a </a:t>
            </a:r>
            <a:r>
              <a:rPr lang="en-US" b="1" dirty="0"/>
              <a:t>black</a:t>
            </a:r>
            <a:r>
              <a:rPr lang="en-US" dirty="0"/>
              <a:t> or a </a:t>
            </a:r>
            <a:r>
              <a:rPr lang="en-US" dirty="0">
                <a:solidFill>
                  <a:schemeClr val="accent2"/>
                </a:solidFill>
              </a:rPr>
              <a:t>white</a:t>
            </a:r>
            <a:r>
              <a:rPr lang="en-US" dirty="0"/>
              <a:t> bird</a:t>
            </a:r>
          </a:p>
        </p:txBody>
      </p:sp>
      <p:sp>
        <p:nvSpPr>
          <p:cNvPr id="33" name="TextBox 32">
            <a:extLst>
              <a:ext uri="{FF2B5EF4-FFF2-40B4-BE49-F238E27FC236}">
                <a16:creationId xmlns:a16="http://schemas.microsoft.com/office/drawing/2014/main" id="{8617306A-48F6-7B7A-991D-003A11EE9C92}"/>
              </a:ext>
            </a:extLst>
          </p:cNvPr>
          <p:cNvSpPr txBox="1"/>
          <p:nvPr/>
        </p:nvSpPr>
        <p:spPr>
          <a:xfrm>
            <a:off x="2758274" y="1827052"/>
            <a:ext cx="4800207" cy="954107"/>
          </a:xfrm>
          <a:prstGeom prst="rect">
            <a:avLst/>
          </a:prstGeom>
          <a:noFill/>
        </p:spPr>
        <p:txBody>
          <a:bodyPr wrap="square">
            <a:spAutoFit/>
          </a:bodyPr>
          <a:lstStyle/>
          <a:p>
            <a:r>
              <a:rPr lang="en-US" sz="2800" dirty="0">
                <a:solidFill>
                  <a:srgbClr val="FF0000"/>
                </a:solidFill>
              </a:rPr>
              <a:t>Entropy</a:t>
            </a:r>
            <a:r>
              <a:rPr lang="en-US" sz="2800" baseline="-25000" dirty="0"/>
              <a:t> </a:t>
            </a:r>
            <a:r>
              <a:rPr lang="en-US" sz="2800" b="1" baseline="-25000" dirty="0"/>
              <a:t>black</a:t>
            </a:r>
            <a:r>
              <a:rPr lang="en-US" sz="2800" baseline="-25000" dirty="0"/>
              <a:t> </a:t>
            </a:r>
            <a:r>
              <a:rPr lang="en-US" sz="2800" dirty="0"/>
              <a:t>=​log</a:t>
            </a:r>
            <a:r>
              <a:rPr lang="en-US" sz="2800" baseline="-25000" dirty="0"/>
              <a:t>2</a:t>
            </a:r>
            <a:r>
              <a:rPr lang="en-US" sz="2800" dirty="0"/>
              <a:t>​(1/p</a:t>
            </a:r>
            <a:r>
              <a:rPr lang="en-US" sz="2800" baseline="-25000" dirty="0"/>
              <a:t> </a:t>
            </a:r>
            <a:r>
              <a:rPr lang="en-US" sz="2800" b="1" baseline="-25000" dirty="0"/>
              <a:t>black</a:t>
            </a:r>
            <a:r>
              <a:rPr lang="en-US" sz="2800" baseline="-25000" dirty="0"/>
              <a:t> </a:t>
            </a:r>
            <a:r>
              <a:rPr lang="en-US" sz="2800" dirty="0"/>
              <a:t>​)</a:t>
            </a:r>
          </a:p>
          <a:p>
            <a:r>
              <a:rPr lang="en-US" sz="2800" dirty="0">
                <a:solidFill>
                  <a:srgbClr val="FF0000"/>
                </a:solidFill>
              </a:rPr>
              <a:t>Entropy</a:t>
            </a:r>
            <a:r>
              <a:rPr lang="en-US" sz="2800" baseline="-25000" dirty="0"/>
              <a:t> </a:t>
            </a:r>
            <a:r>
              <a:rPr lang="en-US" sz="2800" baseline="-25000" dirty="0">
                <a:solidFill>
                  <a:schemeClr val="accent2"/>
                </a:solidFill>
              </a:rPr>
              <a:t>white</a:t>
            </a:r>
            <a:r>
              <a:rPr lang="en-US" sz="2800" baseline="-25000" dirty="0"/>
              <a:t> </a:t>
            </a:r>
            <a:r>
              <a:rPr lang="en-US" sz="2800" dirty="0"/>
              <a:t>=​log</a:t>
            </a:r>
            <a:r>
              <a:rPr lang="en-US" sz="2800" baseline="-25000" dirty="0"/>
              <a:t>2</a:t>
            </a:r>
            <a:r>
              <a:rPr lang="en-US" sz="2800" dirty="0"/>
              <a:t>​(1/p</a:t>
            </a:r>
            <a:r>
              <a:rPr lang="en-US" sz="2800" baseline="-25000" dirty="0"/>
              <a:t> </a:t>
            </a:r>
            <a:r>
              <a:rPr lang="en-US" sz="2800" baseline="-25000" dirty="0">
                <a:solidFill>
                  <a:schemeClr val="accent2"/>
                </a:solidFill>
              </a:rPr>
              <a:t>white</a:t>
            </a:r>
            <a:r>
              <a:rPr lang="en-US" sz="2800" baseline="-25000" dirty="0"/>
              <a:t> </a:t>
            </a:r>
            <a:r>
              <a:rPr lang="en-US" sz="2800" dirty="0"/>
              <a:t>​)</a:t>
            </a:r>
          </a:p>
        </p:txBody>
      </p:sp>
      <p:sp>
        <p:nvSpPr>
          <p:cNvPr id="34" name="TextBox 33">
            <a:extLst>
              <a:ext uri="{FF2B5EF4-FFF2-40B4-BE49-F238E27FC236}">
                <a16:creationId xmlns:a16="http://schemas.microsoft.com/office/drawing/2014/main" id="{57C67789-9F7C-6A41-75FF-398BE39E49FF}"/>
              </a:ext>
            </a:extLst>
          </p:cNvPr>
          <p:cNvSpPr txBox="1"/>
          <p:nvPr/>
        </p:nvSpPr>
        <p:spPr>
          <a:xfrm>
            <a:off x="709569" y="4405185"/>
            <a:ext cx="11009851" cy="954107"/>
          </a:xfrm>
          <a:prstGeom prst="rect">
            <a:avLst/>
          </a:prstGeom>
          <a:noFill/>
        </p:spPr>
        <p:txBody>
          <a:bodyPr wrap="square">
            <a:spAutoFit/>
          </a:bodyPr>
          <a:lstStyle/>
          <a:p>
            <a:r>
              <a:rPr lang="en-US" sz="2800" b="1" dirty="0"/>
              <a:t>Weighted</a:t>
            </a:r>
            <a:r>
              <a:rPr lang="en-US" sz="2800" dirty="0">
                <a:solidFill>
                  <a:srgbClr val="FF0000"/>
                </a:solidFill>
              </a:rPr>
              <a:t> Entropy</a:t>
            </a:r>
            <a:r>
              <a:rPr lang="en-US" sz="2800" baseline="-25000" dirty="0"/>
              <a:t> pick a bird </a:t>
            </a:r>
            <a:r>
              <a:rPr lang="en-US" sz="2800" dirty="0"/>
              <a:t>=​ p</a:t>
            </a:r>
            <a:r>
              <a:rPr lang="en-US" sz="2800" baseline="-25000" dirty="0"/>
              <a:t> </a:t>
            </a:r>
            <a:r>
              <a:rPr lang="en-US" sz="2800" b="1" baseline="-25000" dirty="0"/>
              <a:t>black</a:t>
            </a:r>
            <a:r>
              <a:rPr lang="en-US" sz="2800" baseline="-25000" dirty="0"/>
              <a:t> </a:t>
            </a:r>
            <a:r>
              <a:rPr lang="en-US" sz="2800" dirty="0"/>
              <a:t>log</a:t>
            </a:r>
            <a:r>
              <a:rPr lang="en-US" sz="2800" baseline="-25000" dirty="0"/>
              <a:t>2</a:t>
            </a:r>
            <a:r>
              <a:rPr lang="en-US" sz="2800" dirty="0"/>
              <a:t>​(1/p</a:t>
            </a:r>
            <a:r>
              <a:rPr lang="en-US" sz="2800" baseline="-25000" dirty="0"/>
              <a:t> </a:t>
            </a:r>
            <a:r>
              <a:rPr lang="en-US" sz="2800" b="1" baseline="-25000" dirty="0"/>
              <a:t>black</a:t>
            </a:r>
            <a:r>
              <a:rPr lang="en-US" sz="2800" baseline="-25000" dirty="0"/>
              <a:t> </a:t>
            </a:r>
            <a:r>
              <a:rPr lang="en-US" sz="2800" dirty="0"/>
              <a:t>​) + p</a:t>
            </a:r>
            <a:r>
              <a:rPr lang="en-US" sz="2800" baseline="-25000" dirty="0"/>
              <a:t> </a:t>
            </a:r>
            <a:r>
              <a:rPr lang="en-US" sz="2800" baseline="-25000" dirty="0">
                <a:solidFill>
                  <a:schemeClr val="accent2"/>
                </a:solidFill>
              </a:rPr>
              <a:t>white</a:t>
            </a:r>
            <a:r>
              <a:rPr lang="en-US" sz="2800" baseline="-25000" dirty="0"/>
              <a:t> </a:t>
            </a:r>
            <a:r>
              <a:rPr lang="en-US" sz="2800" dirty="0"/>
              <a:t>log</a:t>
            </a:r>
            <a:r>
              <a:rPr lang="en-US" sz="2800" baseline="-25000" dirty="0"/>
              <a:t>2</a:t>
            </a:r>
            <a:r>
              <a:rPr lang="en-US" sz="2800" dirty="0"/>
              <a:t>​(1/p</a:t>
            </a:r>
            <a:r>
              <a:rPr lang="en-US" sz="2800" baseline="-25000" dirty="0"/>
              <a:t> </a:t>
            </a:r>
            <a:r>
              <a:rPr lang="en-US" sz="2800" baseline="-25000" dirty="0">
                <a:solidFill>
                  <a:schemeClr val="accent2"/>
                </a:solidFill>
              </a:rPr>
              <a:t>white</a:t>
            </a:r>
            <a:r>
              <a:rPr lang="en-US" sz="2800" baseline="-25000" dirty="0"/>
              <a:t> </a:t>
            </a:r>
            <a:r>
              <a:rPr lang="en-US" sz="2800" dirty="0"/>
              <a:t>​)</a:t>
            </a:r>
          </a:p>
          <a:p>
            <a:r>
              <a:rPr lang="en-US" sz="2800" dirty="0"/>
              <a:t>				=​ p</a:t>
            </a:r>
            <a:r>
              <a:rPr lang="en-US" sz="2800" baseline="-25000" dirty="0"/>
              <a:t> </a:t>
            </a:r>
            <a:r>
              <a:rPr lang="en-US" sz="2800" b="1" baseline="-25000" dirty="0"/>
              <a:t>black</a:t>
            </a:r>
            <a:r>
              <a:rPr lang="en-US" sz="2800" baseline="-25000" dirty="0"/>
              <a:t> </a:t>
            </a:r>
            <a:r>
              <a:rPr lang="en-US" sz="2800" dirty="0"/>
              <a:t>log</a:t>
            </a:r>
            <a:r>
              <a:rPr lang="en-US" sz="2800" baseline="-25000" dirty="0"/>
              <a:t>2</a:t>
            </a:r>
            <a:r>
              <a:rPr lang="en-US" sz="2800" dirty="0"/>
              <a:t>​(1/p</a:t>
            </a:r>
            <a:r>
              <a:rPr lang="en-US" sz="2800" baseline="-25000" dirty="0"/>
              <a:t> </a:t>
            </a:r>
            <a:r>
              <a:rPr lang="en-US" sz="2800" b="1" baseline="-25000" dirty="0"/>
              <a:t>black</a:t>
            </a:r>
            <a:r>
              <a:rPr lang="en-US" sz="2800" baseline="-25000" dirty="0"/>
              <a:t> </a:t>
            </a:r>
            <a:r>
              <a:rPr lang="en-US" sz="2800" dirty="0"/>
              <a:t>​) + (1-p</a:t>
            </a:r>
            <a:r>
              <a:rPr lang="en-US" sz="2800" baseline="-25000" dirty="0"/>
              <a:t> black </a:t>
            </a:r>
            <a:r>
              <a:rPr lang="en-US" sz="2800" dirty="0"/>
              <a:t>)log</a:t>
            </a:r>
            <a:r>
              <a:rPr lang="en-US" sz="2800" baseline="-25000" dirty="0"/>
              <a:t>2</a:t>
            </a:r>
            <a:r>
              <a:rPr lang="en-US" sz="2800" dirty="0"/>
              <a:t>​(1/p</a:t>
            </a:r>
            <a:r>
              <a:rPr lang="en-US" sz="2800" baseline="-25000" dirty="0"/>
              <a:t> black </a:t>
            </a:r>
            <a:r>
              <a:rPr lang="en-US" sz="2800" dirty="0"/>
              <a:t>​)</a:t>
            </a:r>
          </a:p>
        </p:txBody>
      </p:sp>
      <p:sp>
        <p:nvSpPr>
          <p:cNvPr id="37" name="Arrow: Down 36">
            <a:extLst>
              <a:ext uri="{FF2B5EF4-FFF2-40B4-BE49-F238E27FC236}">
                <a16:creationId xmlns:a16="http://schemas.microsoft.com/office/drawing/2014/main" id="{CB18D541-D4D6-6E03-7BF7-084D8BC7CAFA}"/>
              </a:ext>
            </a:extLst>
          </p:cNvPr>
          <p:cNvSpPr/>
          <p:nvPr/>
        </p:nvSpPr>
        <p:spPr>
          <a:xfrm>
            <a:off x="4412609" y="3288484"/>
            <a:ext cx="268448" cy="954107"/>
          </a:xfrm>
          <a:prstGeom prst="down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CD0C8A8D-901E-41B0-EC04-76E87CA49CC5}"/>
              </a:ext>
            </a:extLst>
          </p:cNvPr>
          <p:cNvSpPr txBox="1"/>
          <p:nvPr/>
        </p:nvSpPr>
        <p:spPr>
          <a:xfrm>
            <a:off x="4799900" y="3442371"/>
            <a:ext cx="2829187" cy="646331"/>
          </a:xfrm>
          <a:prstGeom prst="rect">
            <a:avLst/>
          </a:prstGeom>
          <a:noFill/>
        </p:spPr>
        <p:txBody>
          <a:bodyPr wrap="square">
            <a:spAutoFit/>
          </a:bodyPr>
          <a:lstStyle/>
          <a:p>
            <a:r>
              <a:rPr lang="en-US" dirty="0"/>
              <a:t>consider </a:t>
            </a:r>
            <a:r>
              <a:rPr lang="en-US" b="1" dirty="0"/>
              <a:t>weighted</a:t>
            </a:r>
            <a:r>
              <a:rPr lang="en-US" dirty="0"/>
              <a:t> entropy for both outcomes</a:t>
            </a:r>
          </a:p>
        </p:txBody>
      </p:sp>
      <p:sp>
        <p:nvSpPr>
          <p:cNvPr id="40" name="TextBox 39">
            <a:extLst>
              <a:ext uri="{FF2B5EF4-FFF2-40B4-BE49-F238E27FC236}">
                <a16:creationId xmlns:a16="http://schemas.microsoft.com/office/drawing/2014/main" id="{1D2601CF-AABB-8B3C-0DCC-D1558C3E0581}"/>
              </a:ext>
            </a:extLst>
          </p:cNvPr>
          <p:cNvSpPr txBox="1"/>
          <p:nvPr/>
        </p:nvSpPr>
        <p:spPr>
          <a:xfrm>
            <a:off x="1183593" y="5840385"/>
            <a:ext cx="9824813" cy="523220"/>
          </a:xfrm>
          <a:prstGeom prst="rect">
            <a:avLst/>
          </a:prstGeom>
          <a:noFill/>
        </p:spPr>
        <p:txBody>
          <a:bodyPr wrap="square">
            <a:spAutoFit/>
          </a:bodyPr>
          <a:lstStyle/>
          <a:p>
            <a:r>
              <a:rPr lang="en-GB" sz="2800" dirty="0">
                <a:solidFill>
                  <a:srgbClr val="FF0000"/>
                </a:solidFill>
              </a:rPr>
              <a:t>Takeaway</a:t>
            </a:r>
            <a:r>
              <a:rPr lang="en-GB" sz="2800" dirty="0"/>
              <a:t>: We are always interested in </a:t>
            </a:r>
            <a:r>
              <a:rPr lang="en-US" sz="2800" b="1" dirty="0"/>
              <a:t>Weighted</a:t>
            </a:r>
            <a:r>
              <a:rPr lang="en-US" sz="2800" dirty="0">
                <a:solidFill>
                  <a:srgbClr val="FF0000"/>
                </a:solidFill>
              </a:rPr>
              <a:t> Entropy</a:t>
            </a:r>
            <a:endParaRPr lang="en-US" sz="2800" dirty="0"/>
          </a:p>
        </p:txBody>
      </p:sp>
    </p:spTree>
    <p:extLst>
      <p:ext uri="{BB962C8B-B14F-4D97-AF65-F5344CB8AC3E}">
        <p14:creationId xmlns:p14="http://schemas.microsoft.com/office/powerpoint/2010/main" val="289248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E5214-9A77-82DC-52C6-967B5B2A876A}"/>
              </a:ext>
            </a:extLst>
          </p:cNvPr>
          <p:cNvSpPr>
            <a:spLocks noGrp="1"/>
          </p:cNvSpPr>
          <p:nvPr>
            <p:ph type="title"/>
          </p:nvPr>
        </p:nvSpPr>
        <p:spPr/>
        <p:txBody>
          <a:bodyPr/>
          <a:lstStyle/>
          <a:p>
            <a:r>
              <a:rPr lang="en-US" dirty="0"/>
              <a:t>Example: Compute weighted entropy</a:t>
            </a:r>
          </a:p>
        </p:txBody>
      </p:sp>
      <p:pic>
        <p:nvPicPr>
          <p:cNvPr id="3" name="Picture 4" descr="bird&quot; Icon - Download for free – Iconduck">
            <a:extLst>
              <a:ext uri="{FF2B5EF4-FFF2-40B4-BE49-F238E27FC236}">
                <a16:creationId xmlns:a16="http://schemas.microsoft.com/office/drawing/2014/main" id="{B1250AF0-869E-8B3A-CACE-E6B081CCCA8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8462" y="251298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Bird - Free animals icons">
            <a:extLst>
              <a:ext uri="{FF2B5EF4-FFF2-40B4-BE49-F238E27FC236}">
                <a16:creationId xmlns:a16="http://schemas.microsoft.com/office/drawing/2014/main" id="{6804F598-C99E-57ED-439F-F5A2FB2A708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25909" y="220784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Bird - Free animals icons">
            <a:extLst>
              <a:ext uri="{FF2B5EF4-FFF2-40B4-BE49-F238E27FC236}">
                <a16:creationId xmlns:a16="http://schemas.microsoft.com/office/drawing/2014/main" id="{9AB777D0-773C-D47F-062C-F8A1388F82F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88754" y="216293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Bird - Free animals icons">
            <a:extLst>
              <a:ext uri="{FF2B5EF4-FFF2-40B4-BE49-F238E27FC236}">
                <a16:creationId xmlns:a16="http://schemas.microsoft.com/office/drawing/2014/main" id="{A051C9A3-8974-158B-0659-54C07A8FC25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276" y="2216641"/>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rd - Free animals icons">
            <a:extLst>
              <a:ext uri="{FF2B5EF4-FFF2-40B4-BE49-F238E27FC236}">
                <a16:creationId xmlns:a16="http://schemas.microsoft.com/office/drawing/2014/main" id="{05A9BF9C-7DB3-5074-0B54-4E89CF52B01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27437" y="2676999"/>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Bird - Free animals icons">
            <a:extLst>
              <a:ext uri="{FF2B5EF4-FFF2-40B4-BE49-F238E27FC236}">
                <a16:creationId xmlns:a16="http://schemas.microsoft.com/office/drawing/2014/main" id="{37EA2E54-A5FB-FD06-D8DB-C92CF33BE2E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15710" y="3162974"/>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Bird - Free animals icons">
            <a:extLst>
              <a:ext uri="{FF2B5EF4-FFF2-40B4-BE49-F238E27FC236}">
                <a16:creationId xmlns:a16="http://schemas.microsoft.com/office/drawing/2014/main" id="{AFC803E0-EB74-6E7A-7CE1-16DDB19C052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06634" y="3119642"/>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Bird - Free animals icons">
            <a:extLst>
              <a:ext uri="{FF2B5EF4-FFF2-40B4-BE49-F238E27FC236}">
                <a16:creationId xmlns:a16="http://schemas.microsoft.com/office/drawing/2014/main" id="{7070E3F3-9356-8717-4231-0CA298FB7F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0277" y="277069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bird&quot; Icon - Download for free – Iconduck">
            <a:extLst>
              <a:ext uri="{FF2B5EF4-FFF2-40B4-BE49-F238E27FC236}">
                <a16:creationId xmlns:a16="http://schemas.microsoft.com/office/drawing/2014/main" id="{7FCB0133-3314-AFC8-9F87-57B3F092BA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1883" y="2658254"/>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6" descr="Bird - Free animals icons">
            <a:extLst>
              <a:ext uri="{FF2B5EF4-FFF2-40B4-BE49-F238E27FC236}">
                <a16:creationId xmlns:a16="http://schemas.microsoft.com/office/drawing/2014/main" id="{396568F5-AE3A-36F8-435C-BCCB56A8BB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83998" y="2251701"/>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Bird - Free animals icons">
            <a:extLst>
              <a:ext uri="{FF2B5EF4-FFF2-40B4-BE49-F238E27FC236}">
                <a16:creationId xmlns:a16="http://schemas.microsoft.com/office/drawing/2014/main" id="{4B2AD9BA-0C7B-08D3-AE6B-B6DA0692A49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78005" y="219799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6" descr="Bird - Free animals icons">
            <a:extLst>
              <a:ext uri="{FF2B5EF4-FFF2-40B4-BE49-F238E27FC236}">
                <a16:creationId xmlns:a16="http://schemas.microsoft.com/office/drawing/2014/main" id="{6CB4D72E-AD0A-1475-5E86-79C3134D36A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04961" y="3198034"/>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6" descr="Bird - Free animals icons">
            <a:extLst>
              <a:ext uri="{FF2B5EF4-FFF2-40B4-BE49-F238E27FC236}">
                <a16:creationId xmlns:a16="http://schemas.microsoft.com/office/drawing/2014/main" id="{DB2E53BB-6D73-DA35-91B1-8C8F4BA7EB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79528" y="2805758"/>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bird&quot; Icon - Download for free – Iconduck">
            <a:extLst>
              <a:ext uri="{FF2B5EF4-FFF2-40B4-BE49-F238E27FC236}">
                <a16:creationId xmlns:a16="http://schemas.microsoft.com/office/drawing/2014/main" id="{A8244A2A-A706-5BC2-9358-3A2FCC88BFD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79527" y="2171146"/>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bird&quot; Icon - Download for free – Iconduck">
            <a:extLst>
              <a:ext uri="{FF2B5EF4-FFF2-40B4-BE49-F238E27FC236}">
                <a16:creationId xmlns:a16="http://schemas.microsoft.com/office/drawing/2014/main" id="{D57C717C-6674-6C71-9400-BB1FE78E8C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10451" y="268629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bird&quot; Icon - Download for free – Iconduck">
            <a:extLst>
              <a:ext uri="{FF2B5EF4-FFF2-40B4-BE49-F238E27FC236}">
                <a16:creationId xmlns:a16="http://schemas.microsoft.com/office/drawing/2014/main" id="{820FF709-032A-5150-3559-2AE9412AD5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3260" y="3162316"/>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bird&quot; Icon - Download for free – Iconduck">
            <a:extLst>
              <a:ext uri="{FF2B5EF4-FFF2-40B4-BE49-F238E27FC236}">
                <a16:creationId xmlns:a16="http://schemas.microsoft.com/office/drawing/2014/main" id="{32577ABE-AA43-4D1C-345A-A491A516D83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09219" y="2484428"/>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Bird - Free animals icons">
            <a:extLst>
              <a:ext uri="{FF2B5EF4-FFF2-40B4-BE49-F238E27FC236}">
                <a16:creationId xmlns:a16="http://schemas.microsoft.com/office/drawing/2014/main" id="{ECA6470C-4428-C40A-3576-7E0A3454A8F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81810" y="2162155"/>
            <a:ext cx="372793" cy="3727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bird&quot; Icon - Download for free – Iconduck">
            <a:extLst>
              <a:ext uri="{FF2B5EF4-FFF2-40B4-BE49-F238E27FC236}">
                <a16:creationId xmlns:a16="http://schemas.microsoft.com/office/drawing/2014/main" id="{4F0D2A1C-CD52-DACA-C49B-BC7E5B55AAD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3332" y="2135303"/>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bird&quot; Icon - Download for free – Iconduck">
            <a:extLst>
              <a:ext uri="{FF2B5EF4-FFF2-40B4-BE49-F238E27FC236}">
                <a16:creationId xmlns:a16="http://schemas.microsoft.com/office/drawing/2014/main" id="{940E7E79-94B6-A431-CF46-D836055FD67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14256" y="265045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ird&quot; Icon - Download for free – Iconduck">
            <a:extLst>
              <a:ext uri="{FF2B5EF4-FFF2-40B4-BE49-F238E27FC236}">
                <a16:creationId xmlns:a16="http://schemas.microsoft.com/office/drawing/2014/main" id="{AE91607E-7D78-E712-DDD4-384115096FF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2858" y="2930597"/>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ird&quot; Icon - Download for free – Iconduck">
            <a:extLst>
              <a:ext uri="{FF2B5EF4-FFF2-40B4-BE49-F238E27FC236}">
                <a16:creationId xmlns:a16="http://schemas.microsoft.com/office/drawing/2014/main" id="{7B256B69-4638-BCB9-E525-2F7816446D4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56545" y="2540067"/>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descr="bird&quot; Icon - Download for free – Iconduck">
            <a:extLst>
              <a:ext uri="{FF2B5EF4-FFF2-40B4-BE49-F238E27FC236}">
                <a16:creationId xmlns:a16="http://schemas.microsoft.com/office/drawing/2014/main" id="{BBE1BA66-FE29-DD88-E6AD-C88347BCA8B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87158" y="2090310"/>
            <a:ext cx="527098" cy="426496"/>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4" descr="bird&quot; Icon - Download for free – Iconduck">
            <a:extLst>
              <a:ext uri="{FF2B5EF4-FFF2-40B4-BE49-F238E27FC236}">
                <a16:creationId xmlns:a16="http://schemas.microsoft.com/office/drawing/2014/main" id="{F4B28C0F-EF42-5FE0-478E-9DCCB7DD523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00172" y="2873730"/>
            <a:ext cx="527098" cy="42649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C431DB20-6DA2-3069-7375-6BAD82BA5FA6}"/>
              </a:ext>
            </a:extLst>
          </p:cNvPr>
          <p:cNvSpPr/>
          <p:nvPr/>
        </p:nvSpPr>
        <p:spPr>
          <a:xfrm>
            <a:off x="838200" y="1894897"/>
            <a:ext cx="1950750" cy="178220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528E419-30CB-1554-B7A9-2AA7BF4342F8}"/>
              </a:ext>
            </a:extLst>
          </p:cNvPr>
          <p:cNvSpPr/>
          <p:nvPr/>
        </p:nvSpPr>
        <p:spPr>
          <a:xfrm>
            <a:off x="2908595" y="1894897"/>
            <a:ext cx="1950750" cy="1782209"/>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8C1A562-A9DC-8514-525F-990CB8B7D218}"/>
              </a:ext>
            </a:extLst>
          </p:cNvPr>
          <p:cNvSpPr/>
          <p:nvPr/>
        </p:nvSpPr>
        <p:spPr>
          <a:xfrm>
            <a:off x="4974227" y="1898794"/>
            <a:ext cx="1950749" cy="1778312"/>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80A13389-2EED-CEBC-90EE-E45AADC8DF8B}"/>
              </a:ext>
            </a:extLst>
          </p:cNvPr>
          <p:cNvSpPr txBox="1"/>
          <p:nvPr/>
        </p:nvSpPr>
        <p:spPr>
          <a:xfrm>
            <a:off x="1300719" y="1865090"/>
            <a:ext cx="1243851" cy="369332"/>
          </a:xfrm>
          <a:prstGeom prst="rect">
            <a:avLst/>
          </a:prstGeom>
          <a:noFill/>
        </p:spPr>
        <p:txBody>
          <a:bodyPr wrap="square">
            <a:spAutoFit/>
          </a:bodyPr>
          <a:lstStyle/>
          <a:p>
            <a:r>
              <a:rPr lang="en-GB" dirty="0">
                <a:solidFill>
                  <a:srgbClr val="FF0000"/>
                </a:solidFill>
              </a:rPr>
              <a:t>dataset 1</a:t>
            </a:r>
            <a:endParaRPr lang="en-US" dirty="0">
              <a:solidFill>
                <a:srgbClr val="FF0000"/>
              </a:solidFill>
            </a:endParaRPr>
          </a:p>
        </p:txBody>
      </p:sp>
      <p:sp>
        <p:nvSpPr>
          <p:cNvPr id="31" name="TextBox 30">
            <a:extLst>
              <a:ext uri="{FF2B5EF4-FFF2-40B4-BE49-F238E27FC236}">
                <a16:creationId xmlns:a16="http://schemas.microsoft.com/office/drawing/2014/main" id="{B93B1220-1359-85B4-CBEE-0E95613C9AB3}"/>
              </a:ext>
            </a:extLst>
          </p:cNvPr>
          <p:cNvSpPr txBox="1"/>
          <p:nvPr/>
        </p:nvSpPr>
        <p:spPr>
          <a:xfrm>
            <a:off x="3302719" y="1853829"/>
            <a:ext cx="1243851" cy="369332"/>
          </a:xfrm>
          <a:prstGeom prst="rect">
            <a:avLst/>
          </a:prstGeom>
          <a:noFill/>
        </p:spPr>
        <p:txBody>
          <a:bodyPr wrap="square">
            <a:spAutoFit/>
          </a:bodyPr>
          <a:lstStyle/>
          <a:p>
            <a:r>
              <a:rPr lang="en-GB" dirty="0">
                <a:solidFill>
                  <a:srgbClr val="FF0000"/>
                </a:solidFill>
              </a:rPr>
              <a:t>dataset 2</a:t>
            </a:r>
            <a:endParaRPr lang="en-US" dirty="0">
              <a:solidFill>
                <a:srgbClr val="FF0000"/>
              </a:solidFill>
            </a:endParaRPr>
          </a:p>
        </p:txBody>
      </p:sp>
      <p:sp>
        <p:nvSpPr>
          <p:cNvPr id="32" name="TextBox 31">
            <a:extLst>
              <a:ext uri="{FF2B5EF4-FFF2-40B4-BE49-F238E27FC236}">
                <a16:creationId xmlns:a16="http://schemas.microsoft.com/office/drawing/2014/main" id="{8948D90B-8039-3281-386D-DAE19B5E152E}"/>
              </a:ext>
            </a:extLst>
          </p:cNvPr>
          <p:cNvSpPr txBox="1"/>
          <p:nvPr/>
        </p:nvSpPr>
        <p:spPr>
          <a:xfrm>
            <a:off x="5461095" y="1838822"/>
            <a:ext cx="1243851" cy="369332"/>
          </a:xfrm>
          <a:prstGeom prst="rect">
            <a:avLst/>
          </a:prstGeom>
          <a:noFill/>
        </p:spPr>
        <p:txBody>
          <a:bodyPr wrap="square">
            <a:spAutoFit/>
          </a:bodyPr>
          <a:lstStyle/>
          <a:p>
            <a:r>
              <a:rPr lang="en-GB" dirty="0">
                <a:solidFill>
                  <a:srgbClr val="FF0000"/>
                </a:solidFill>
              </a:rPr>
              <a:t>dataset 3</a:t>
            </a:r>
            <a:endParaRPr lang="en-US" dirty="0">
              <a:solidFill>
                <a:srgbClr val="FF0000"/>
              </a:solidFill>
            </a:endParaRPr>
          </a:p>
        </p:txBody>
      </p:sp>
      <p:sp>
        <p:nvSpPr>
          <p:cNvPr id="34" name="TextBox 33">
            <a:extLst>
              <a:ext uri="{FF2B5EF4-FFF2-40B4-BE49-F238E27FC236}">
                <a16:creationId xmlns:a16="http://schemas.microsoft.com/office/drawing/2014/main" id="{463CC634-3F08-3F8F-C23B-606C709D9BE7}"/>
              </a:ext>
            </a:extLst>
          </p:cNvPr>
          <p:cNvSpPr txBox="1"/>
          <p:nvPr/>
        </p:nvSpPr>
        <p:spPr>
          <a:xfrm>
            <a:off x="6279347" y="268713"/>
            <a:ext cx="6170102" cy="369332"/>
          </a:xfrm>
          <a:prstGeom prst="rect">
            <a:avLst/>
          </a:prstGeom>
          <a:noFill/>
        </p:spPr>
        <p:txBody>
          <a:bodyPr wrap="square">
            <a:spAutoFit/>
          </a:bodyPr>
          <a:lstStyle/>
          <a:p>
            <a:r>
              <a:rPr lang="en-US" sz="1800" dirty="0">
                <a:solidFill>
                  <a:srgbClr val="FF0000"/>
                </a:solidFill>
              </a:rPr>
              <a:t>Entropy</a:t>
            </a:r>
            <a:r>
              <a:rPr lang="en-US" sz="1800" baseline="-25000" dirty="0"/>
              <a:t> pick a bird </a:t>
            </a:r>
            <a:r>
              <a:rPr lang="en-US" sz="1800" dirty="0"/>
              <a:t>=​ p</a:t>
            </a:r>
            <a:r>
              <a:rPr lang="en-US" sz="1800" baseline="-25000" dirty="0"/>
              <a:t> </a:t>
            </a:r>
            <a:r>
              <a:rPr lang="en-US" sz="1800" b="1" baseline="-25000" dirty="0"/>
              <a:t>black</a:t>
            </a:r>
            <a:r>
              <a:rPr lang="en-US" sz="1800" baseline="-25000" dirty="0"/>
              <a:t> </a:t>
            </a:r>
            <a:r>
              <a:rPr lang="en-US" sz="1800" dirty="0"/>
              <a:t>log</a:t>
            </a:r>
            <a:r>
              <a:rPr lang="en-US" sz="1800" baseline="-25000" dirty="0"/>
              <a:t>2</a:t>
            </a:r>
            <a:r>
              <a:rPr lang="en-US" sz="1800" dirty="0"/>
              <a:t>​(1/p</a:t>
            </a:r>
            <a:r>
              <a:rPr lang="en-US" sz="1800" baseline="-25000" dirty="0"/>
              <a:t> </a:t>
            </a:r>
            <a:r>
              <a:rPr lang="en-US" sz="1800" b="1" baseline="-25000" dirty="0"/>
              <a:t>black</a:t>
            </a:r>
            <a:r>
              <a:rPr lang="en-US" sz="1800" baseline="-25000" dirty="0"/>
              <a:t> </a:t>
            </a:r>
            <a:r>
              <a:rPr lang="en-US" sz="1800" dirty="0"/>
              <a:t>​) + p</a:t>
            </a:r>
            <a:r>
              <a:rPr lang="en-US" sz="1800" baseline="-25000" dirty="0"/>
              <a:t> </a:t>
            </a:r>
            <a:r>
              <a:rPr lang="en-US" sz="1800" baseline="-25000" dirty="0">
                <a:solidFill>
                  <a:schemeClr val="accent2"/>
                </a:solidFill>
              </a:rPr>
              <a:t>white</a:t>
            </a:r>
            <a:r>
              <a:rPr lang="en-US" sz="1800" baseline="-25000" dirty="0"/>
              <a:t> </a:t>
            </a:r>
            <a:r>
              <a:rPr lang="en-US" sz="1800" dirty="0"/>
              <a:t>log</a:t>
            </a:r>
            <a:r>
              <a:rPr lang="en-US" sz="1800" baseline="-25000" dirty="0"/>
              <a:t>2</a:t>
            </a:r>
            <a:r>
              <a:rPr lang="en-US" sz="1800" dirty="0"/>
              <a:t>​(1/p</a:t>
            </a:r>
            <a:r>
              <a:rPr lang="en-US" sz="1800" baseline="-25000" dirty="0"/>
              <a:t> </a:t>
            </a:r>
            <a:r>
              <a:rPr lang="en-US" sz="1800" baseline="-25000" dirty="0">
                <a:solidFill>
                  <a:schemeClr val="accent2"/>
                </a:solidFill>
              </a:rPr>
              <a:t>white</a:t>
            </a:r>
            <a:r>
              <a:rPr lang="en-US" sz="1800" baseline="-25000" dirty="0"/>
              <a:t> </a:t>
            </a:r>
            <a:r>
              <a:rPr lang="en-US" sz="1800" dirty="0"/>
              <a:t>​)</a:t>
            </a:r>
          </a:p>
        </p:txBody>
      </p:sp>
      <p:sp>
        <p:nvSpPr>
          <p:cNvPr id="36" name="TextBox 35">
            <a:extLst>
              <a:ext uri="{FF2B5EF4-FFF2-40B4-BE49-F238E27FC236}">
                <a16:creationId xmlns:a16="http://schemas.microsoft.com/office/drawing/2014/main" id="{5476EC30-5956-BC32-849B-89CFFF37C0D6}"/>
              </a:ext>
            </a:extLst>
          </p:cNvPr>
          <p:cNvSpPr txBox="1"/>
          <p:nvPr/>
        </p:nvSpPr>
        <p:spPr>
          <a:xfrm>
            <a:off x="639128" y="3925593"/>
            <a:ext cx="2214973" cy="830997"/>
          </a:xfrm>
          <a:prstGeom prst="rect">
            <a:avLst/>
          </a:prstGeom>
          <a:solidFill>
            <a:schemeClr val="accent4">
              <a:lumMod val="20000"/>
              <a:lumOff val="80000"/>
            </a:schemeClr>
          </a:solidFill>
        </p:spPr>
        <p:txBody>
          <a:bodyPr wrap="square">
            <a:spAutoFit/>
          </a:bodyPr>
          <a:lstStyle/>
          <a:p>
            <a:r>
              <a:rPr lang="en-US" sz="1600" dirty="0"/>
              <a:t>0.125</a:t>
            </a:r>
            <a:r>
              <a:rPr lang="en-US" sz="1600" baseline="-25000" dirty="0"/>
              <a:t> </a:t>
            </a:r>
            <a:r>
              <a:rPr lang="en-US" sz="1600" dirty="0"/>
              <a:t>log</a:t>
            </a:r>
            <a:r>
              <a:rPr lang="en-US" sz="1600" baseline="-25000" dirty="0"/>
              <a:t>2</a:t>
            </a:r>
            <a:r>
              <a:rPr lang="en-US" sz="1600" dirty="0"/>
              <a:t>​(1/0.125</a:t>
            </a:r>
            <a:r>
              <a:rPr lang="en-US" sz="1600" baseline="-25000" dirty="0"/>
              <a:t> </a:t>
            </a:r>
            <a:r>
              <a:rPr lang="en-US" sz="1600" dirty="0"/>
              <a:t>​) + 0.875 log</a:t>
            </a:r>
            <a:r>
              <a:rPr lang="en-US" sz="1600" baseline="-25000" dirty="0"/>
              <a:t>2</a:t>
            </a:r>
            <a:r>
              <a:rPr lang="en-US" sz="1600" dirty="0"/>
              <a:t>​(1/0.875</a:t>
            </a:r>
            <a:r>
              <a:rPr lang="en-US" sz="1600" baseline="-25000" dirty="0"/>
              <a:t> </a:t>
            </a:r>
            <a:r>
              <a:rPr lang="en-US" sz="1600" dirty="0"/>
              <a:t>​) =</a:t>
            </a:r>
            <a:r>
              <a:rPr lang="en-US" sz="1600" dirty="0">
                <a:solidFill>
                  <a:srgbClr val="FF0000"/>
                </a:solidFill>
              </a:rPr>
              <a:t>0.54</a:t>
            </a:r>
          </a:p>
        </p:txBody>
      </p:sp>
      <p:sp>
        <p:nvSpPr>
          <p:cNvPr id="37" name="TextBox 36">
            <a:extLst>
              <a:ext uri="{FF2B5EF4-FFF2-40B4-BE49-F238E27FC236}">
                <a16:creationId xmlns:a16="http://schemas.microsoft.com/office/drawing/2014/main" id="{17E999BA-7496-E2AC-7648-DDEFDECFD86F}"/>
              </a:ext>
            </a:extLst>
          </p:cNvPr>
          <p:cNvSpPr txBox="1"/>
          <p:nvPr/>
        </p:nvSpPr>
        <p:spPr>
          <a:xfrm>
            <a:off x="2970046" y="3989037"/>
            <a:ext cx="1946673" cy="646331"/>
          </a:xfrm>
          <a:prstGeom prst="rect">
            <a:avLst/>
          </a:prstGeom>
          <a:solidFill>
            <a:schemeClr val="accent4">
              <a:lumMod val="20000"/>
              <a:lumOff val="80000"/>
            </a:schemeClr>
          </a:solidFill>
        </p:spPr>
        <p:txBody>
          <a:bodyPr wrap="square">
            <a:spAutoFit/>
          </a:bodyPr>
          <a:lstStyle/>
          <a:p>
            <a:r>
              <a:rPr lang="en-US" sz="1800" dirty="0"/>
              <a:t>0.5</a:t>
            </a:r>
            <a:r>
              <a:rPr lang="en-US" sz="1800" baseline="-25000" dirty="0"/>
              <a:t> </a:t>
            </a:r>
            <a:r>
              <a:rPr lang="en-US" sz="1800" dirty="0"/>
              <a:t>log</a:t>
            </a:r>
            <a:r>
              <a:rPr lang="en-US" sz="1800" baseline="-25000" dirty="0"/>
              <a:t>2</a:t>
            </a:r>
            <a:r>
              <a:rPr lang="en-US" sz="1800" dirty="0"/>
              <a:t>​(1/0.5</a:t>
            </a:r>
            <a:r>
              <a:rPr lang="en-US" sz="1800" baseline="-25000" dirty="0"/>
              <a:t> </a:t>
            </a:r>
            <a:r>
              <a:rPr lang="en-US" sz="1800" dirty="0"/>
              <a:t>​) + 0.5</a:t>
            </a:r>
            <a:r>
              <a:rPr lang="en-US" sz="1800" baseline="-25000" dirty="0"/>
              <a:t> </a:t>
            </a:r>
            <a:r>
              <a:rPr lang="en-US" sz="1800" dirty="0"/>
              <a:t>log</a:t>
            </a:r>
            <a:r>
              <a:rPr lang="en-US" sz="1800" baseline="-25000" dirty="0"/>
              <a:t>2</a:t>
            </a:r>
            <a:r>
              <a:rPr lang="en-US" sz="1800" dirty="0"/>
              <a:t>​(1/0.5</a:t>
            </a:r>
            <a:r>
              <a:rPr lang="en-US" sz="1800" baseline="-25000" dirty="0"/>
              <a:t> </a:t>
            </a:r>
            <a:r>
              <a:rPr lang="en-US" sz="1800" dirty="0"/>
              <a:t>​)=</a:t>
            </a:r>
            <a:r>
              <a:rPr lang="en-US" sz="1800" dirty="0">
                <a:solidFill>
                  <a:srgbClr val="FF0000"/>
                </a:solidFill>
              </a:rPr>
              <a:t>1</a:t>
            </a:r>
            <a:endParaRPr lang="en-US" dirty="0">
              <a:solidFill>
                <a:srgbClr val="FF0000"/>
              </a:solidFill>
            </a:endParaRPr>
          </a:p>
        </p:txBody>
      </p:sp>
      <p:sp>
        <p:nvSpPr>
          <p:cNvPr id="38" name="TextBox 37">
            <a:extLst>
              <a:ext uri="{FF2B5EF4-FFF2-40B4-BE49-F238E27FC236}">
                <a16:creationId xmlns:a16="http://schemas.microsoft.com/office/drawing/2014/main" id="{AE746770-F905-3E9A-1CEE-46213405BD36}"/>
              </a:ext>
            </a:extLst>
          </p:cNvPr>
          <p:cNvSpPr txBox="1"/>
          <p:nvPr/>
        </p:nvSpPr>
        <p:spPr>
          <a:xfrm>
            <a:off x="5032664" y="3940467"/>
            <a:ext cx="1946673" cy="830997"/>
          </a:xfrm>
          <a:prstGeom prst="rect">
            <a:avLst/>
          </a:prstGeom>
          <a:solidFill>
            <a:schemeClr val="accent4">
              <a:lumMod val="20000"/>
              <a:lumOff val="80000"/>
            </a:schemeClr>
          </a:solidFill>
        </p:spPr>
        <p:txBody>
          <a:bodyPr wrap="square">
            <a:spAutoFit/>
          </a:bodyPr>
          <a:lstStyle/>
          <a:p>
            <a:r>
              <a:rPr lang="en-US" sz="1600" dirty="0"/>
              <a:t>0.875</a:t>
            </a:r>
            <a:r>
              <a:rPr lang="en-US" sz="1600" baseline="-25000" dirty="0"/>
              <a:t> </a:t>
            </a:r>
            <a:r>
              <a:rPr lang="en-US" sz="1600" dirty="0"/>
              <a:t>log</a:t>
            </a:r>
            <a:r>
              <a:rPr lang="en-US" sz="1600" baseline="-25000" dirty="0"/>
              <a:t>2</a:t>
            </a:r>
            <a:r>
              <a:rPr lang="en-US" sz="1600" dirty="0"/>
              <a:t>​(1/0.875</a:t>
            </a:r>
            <a:r>
              <a:rPr lang="en-US" sz="1600" baseline="-25000" dirty="0"/>
              <a:t> </a:t>
            </a:r>
            <a:r>
              <a:rPr lang="en-US" sz="1600" dirty="0"/>
              <a:t>​) + 0.125</a:t>
            </a:r>
            <a:r>
              <a:rPr lang="en-US" sz="1600" baseline="-25000" dirty="0"/>
              <a:t> </a:t>
            </a:r>
            <a:r>
              <a:rPr lang="en-US" sz="1600" dirty="0"/>
              <a:t>log</a:t>
            </a:r>
            <a:r>
              <a:rPr lang="en-US" sz="1600" baseline="-25000" dirty="0"/>
              <a:t>2</a:t>
            </a:r>
            <a:r>
              <a:rPr lang="en-US" sz="1600" dirty="0"/>
              <a:t>​(1/0.125</a:t>
            </a:r>
            <a:r>
              <a:rPr lang="en-US" sz="1600" baseline="-25000" dirty="0"/>
              <a:t> </a:t>
            </a:r>
            <a:r>
              <a:rPr lang="en-US" sz="1600" dirty="0"/>
              <a:t>​) =</a:t>
            </a:r>
            <a:r>
              <a:rPr lang="en-US" sz="1600" dirty="0">
                <a:solidFill>
                  <a:srgbClr val="FF0000"/>
                </a:solidFill>
              </a:rPr>
              <a:t>0.54</a:t>
            </a:r>
          </a:p>
        </p:txBody>
      </p:sp>
      <p:pic>
        <p:nvPicPr>
          <p:cNvPr id="40" name="Picture 39">
            <a:extLst>
              <a:ext uri="{FF2B5EF4-FFF2-40B4-BE49-F238E27FC236}">
                <a16:creationId xmlns:a16="http://schemas.microsoft.com/office/drawing/2014/main" id="{F578043D-1039-A408-0351-BA0455401D3A}"/>
              </a:ext>
            </a:extLst>
          </p:cNvPr>
          <p:cNvPicPr>
            <a:picLocks noChangeAspect="1"/>
          </p:cNvPicPr>
          <p:nvPr/>
        </p:nvPicPr>
        <p:blipFill>
          <a:blip r:embed="rId4"/>
          <a:stretch>
            <a:fillRect/>
          </a:stretch>
        </p:blipFill>
        <p:spPr>
          <a:xfrm>
            <a:off x="7526726" y="1732178"/>
            <a:ext cx="4218462" cy="3136805"/>
          </a:xfrm>
          <a:prstGeom prst="rect">
            <a:avLst/>
          </a:prstGeom>
        </p:spPr>
      </p:pic>
      <p:sp>
        <p:nvSpPr>
          <p:cNvPr id="45" name="TextBox 44">
            <a:extLst>
              <a:ext uri="{FF2B5EF4-FFF2-40B4-BE49-F238E27FC236}">
                <a16:creationId xmlns:a16="http://schemas.microsoft.com/office/drawing/2014/main" id="{88CFA14A-817A-FEC7-559F-F6B076F4F2D9}"/>
              </a:ext>
            </a:extLst>
          </p:cNvPr>
          <p:cNvSpPr txBox="1"/>
          <p:nvPr/>
        </p:nvSpPr>
        <p:spPr>
          <a:xfrm>
            <a:off x="2375150" y="5715765"/>
            <a:ext cx="8015636" cy="954107"/>
          </a:xfrm>
          <a:prstGeom prst="rect">
            <a:avLst/>
          </a:prstGeom>
          <a:noFill/>
        </p:spPr>
        <p:txBody>
          <a:bodyPr wrap="square" rtlCol="0">
            <a:spAutoFit/>
          </a:bodyPr>
          <a:lstStyle/>
          <a:p>
            <a:r>
              <a:rPr lang="en-US" sz="2800" dirty="0"/>
              <a:t>Why does dataset 2 have the highest entropy? equal distribution has the highest uncertainty</a:t>
            </a:r>
          </a:p>
        </p:txBody>
      </p:sp>
      <p:cxnSp>
        <p:nvCxnSpPr>
          <p:cNvPr id="47" name="Straight Arrow Connector 46">
            <a:extLst>
              <a:ext uri="{FF2B5EF4-FFF2-40B4-BE49-F238E27FC236}">
                <a16:creationId xmlns:a16="http://schemas.microsoft.com/office/drawing/2014/main" id="{4EEB96FB-C4E9-9CC1-3D83-67C82A654F4B}"/>
              </a:ext>
            </a:extLst>
          </p:cNvPr>
          <p:cNvCxnSpPr/>
          <p:nvPr/>
        </p:nvCxnSpPr>
        <p:spPr>
          <a:xfrm flipV="1">
            <a:off x="8676640" y="3198034"/>
            <a:ext cx="0" cy="111416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1" name="Straight Arrow Connector 50">
            <a:extLst>
              <a:ext uri="{FF2B5EF4-FFF2-40B4-BE49-F238E27FC236}">
                <a16:creationId xmlns:a16="http://schemas.microsoft.com/office/drawing/2014/main" id="{4E535E3E-C27F-DAB6-17C3-E1EC984996B0}"/>
              </a:ext>
            </a:extLst>
          </p:cNvPr>
          <p:cNvCxnSpPr/>
          <p:nvPr/>
        </p:nvCxnSpPr>
        <p:spPr>
          <a:xfrm flipV="1">
            <a:off x="11115040" y="3162316"/>
            <a:ext cx="0" cy="1114168"/>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52" name="Straight Arrow Connector 51">
            <a:extLst>
              <a:ext uri="{FF2B5EF4-FFF2-40B4-BE49-F238E27FC236}">
                <a16:creationId xmlns:a16="http://schemas.microsoft.com/office/drawing/2014/main" id="{86374D30-CC9F-AA55-1731-9845F7968BAB}"/>
              </a:ext>
            </a:extLst>
          </p:cNvPr>
          <p:cNvCxnSpPr>
            <a:cxnSpLocks/>
          </p:cNvCxnSpPr>
          <p:nvPr/>
        </p:nvCxnSpPr>
        <p:spPr>
          <a:xfrm flipV="1">
            <a:off x="9946640" y="2135303"/>
            <a:ext cx="0" cy="2122356"/>
          </a:xfrm>
          <a:prstGeom prst="straightConnector1">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p14="http://schemas.microsoft.com/office/powerpoint/2010/main">
        <mc:Choice Requires="p14">
          <p:contentPart p14:bwMode="auto" r:id="rId5">
            <p14:nvContentPartPr>
              <p14:cNvPr id="54" name="Ink 53">
                <a:extLst>
                  <a:ext uri="{FF2B5EF4-FFF2-40B4-BE49-F238E27FC236}">
                    <a16:creationId xmlns:a16="http://schemas.microsoft.com/office/drawing/2014/main" id="{A615AEB3-CD51-F49B-D5E4-C5BD23A2DE72}"/>
                  </a:ext>
                </a:extLst>
              </p14:cNvPr>
              <p14:cNvContentPartPr/>
              <p14:nvPr/>
            </p14:nvContentPartPr>
            <p14:xfrm>
              <a:off x="658240" y="4409480"/>
              <a:ext cx="609120" cy="357120"/>
            </p14:xfrm>
          </p:contentPart>
        </mc:Choice>
        <mc:Fallback xmlns="">
          <p:pic>
            <p:nvPicPr>
              <p:cNvPr id="54" name="Ink 53">
                <a:extLst>
                  <a:ext uri="{FF2B5EF4-FFF2-40B4-BE49-F238E27FC236}">
                    <a16:creationId xmlns:a16="http://schemas.microsoft.com/office/drawing/2014/main" id="{A615AEB3-CD51-F49B-D5E4-C5BD23A2DE72}"/>
                  </a:ext>
                </a:extLst>
              </p:cNvPr>
              <p:cNvPicPr/>
              <p:nvPr/>
            </p:nvPicPr>
            <p:blipFill>
              <a:blip r:embed="rId6"/>
              <a:stretch>
                <a:fillRect/>
              </a:stretch>
            </p:blipFill>
            <p:spPr>
              <a:xfrm>
                <a:off x="652120" y="4403360"/>
                <a:ext cx="621360" cy="3693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9" name="Ink 58">
                <a:extLst>
                  <a:ext uri="{FF2B5EF4-FFF2-40B4-BE49-F238E27FC236}">
                    <a16:creationId xmlns:a16="http://schemas.microsoft.com/office/drawing/2014/main" id="{5286D017-ABAC-74AF-CC16-5844A877EB7B}"/>
                  </a:ext>
                </a:extLst>
              </p14:cNvPr>
              <p14:cNvContentPartPr/>
              <p14:nvPr/>
            </p14:nvContentPartPr>
            <p14:xfrm>
              <a:off x="5679520" y="3341000"/>
              <a:ext cx="5301720" cy="1902240"/>
            </p14:xfrm>
          </p:contentPart>
        </mc:Choice>
        <mc:Fallback xmlns="">
          <p:pic>
            <p:nvPicPr>
              <p:cNvPr id="59" name="Ink 58">
                <a:extLst>
                  <a:ext uri="{FF2B5EF4-FFF2-40B4-BE49-F238E27FC236}">
                    <a16:creationId xmlns:a16="http://schemas.microsoft.com/office/drawing/2014/main" id="{5286D017-ABAC-74AF-CC16-5844A877EB7B}"/>
                  </a:ext>
                </a:extLst>
              </p:cNvPr>
              <p:cNvPicPr/>
              <p:nvPr/>
            </p:nvPicPr>
            <p:blipFill>
              <a:blip r:embed="rId8"/>
              <a:stretch>
                <a:fillRect/>
              </a:stretch>
            </p:blipFill>
            <p:spPr>
              <a:xfrm>
                <a:off x="5673400" y="3334880"/>
                <a:ext cx="5313960" cy="1914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61" name="Ink 60">
                <a:extLst>
                  <a:ext uri="{FF2B5EF4-FFF2-40B4-BE49-F238E27FC236}">
                    <a16:creationId xmlns:a16="http://schemas.microsoft.com/office/drawing/2014/main" id="{290B0302-57FA-4A88-7A3B-40FB470410DE}"/>
                  </a:ext>
                </a:extLst>
              </p14:cNvPr>
              <p14:cNvContentPartPr/>
              <p14:nvPr/>
            </p14:nvContentPartPr>
            <p14:xfrm>
              <a:off x="10911400" y="3291320"/>
              <a:ext cx="103680" cy="163080"/>
            </p14:xfrm>
          </p:contentPart>
        </mc:Choice>
        <mc:Fallback xmlns="">
          <p:pic>
            <p:nvPicPr>
              <p:cNvPr id="61" name="Ink 60">
                <a:extLst>
                  <a:ext uri="{FF2B5EF4-FFF2-40B4-BE49-F238E27FC236}">
                    <a16:creationId xmlns:a16="http://schemas.microsoft.com/office/drawing/2014/main" id="{290B0302-57FA-4A88-7A3B-40FB470410DE}"/>
                  </a:ext>
                </a:extLst>
              </p:cNvPr>
              <p:cNvPicPr/>
              <p:nvPr/>
            </p:nvPicPr>
            <p:blipFill>
              <a:blip r:embed="rId10"/>
              <a:stretch>
                <a:fillRect/>
              </a:stretch>
            </p:blipFill>
            <p:spPr>
              <a:xfrm>
                <a:off x="10905280" y="3285200"/>
                <a:ext cx="115920" cy="175320"/>
              </a:xfrm>
              <a:prstGeom prst="rect">
                <a:avLst/>
              </a:prstGeom>
            </p:spPr>
          </p:pic>
        </mc:Fallback>
      </mc:AlternateContent>
      <p:grpSp>
        <p:nvGrpSpPr>
          <p:cNvPr id="69" name="Group 68">
            <a:extLst>
              <a:ext uri="{FF2B5EF4-FFF2-40B4-BE49-F238E27FC236}">
                <a16:creationId xmlns:a16="http://schemas.microsoft.com/office/drawing/2014/main" id="{F7CB56F6-090F-2EE3-DEF7-AA7127CFC058}"/>
              </a:ext>
            </a:extLst>
          </p:cNvPr>
          <p:cNvGrpSpPr/>
          <p:nvPr/>
        </p:nvGrpSpPr>
        <p:grpSpPr>
          <a:xfrm>
            <a:off x="1259800" y="1940240"/>
            <a:ext cx="8451720" cy="3302280"/>
            <a:chOff x="1259800" y="1940240"/>
            <a:chExt cx="8451720" cy="3302280"/>
          </a:xfrm>
        </p:grpSpPr>
        <mc:AlternateContent xmlns:mc="http://schemas.openxmlformats.org/markup-compatibility/2006" xmlns:p14="http://schemas.microsoft.com/office/powerpoint/2010/main">
          <mc:Choice Requires="p14">
            <p:contentPart p14:bwMode="auto" r:id="rId11">
              <p14:nvContentPartPr>
                <p14:cNvPr id="56" name="Ink 55">
                  <a:extLst>
                    <a:ext uri="{FF2B5EF4-FFF2-40B4-BE49-F238E27FC236}">
                      <a16:creationId xmlns:a16="http://schemas.microsoft.com/office/drawing/2014/main" id="{33E44ACD-7934-9AA8-A9B6-17AE96C527FB}"/>
                    </a:ext>
                  </a:extLst>
                </p14:cNvPr>
                <p14:cNvContentPartPr/>
                <p14:nvPr/>
              </p14:nvContentPartPr>
              <p14:xfrm>
                <a:off x="1259800" y="3328760"/>
                <a:ext cx="7270200" cy="1913760"/>
              </p14:xfrm>
            </p:contentPart>
          </mc:Choice>
          <mc:Fallback xmlns="">
            <p:pic>
              <p:nvPicPr>
                <p:cNvPr id="56" name="Ink 55">
                  <a:extLst>
                    <a:ext uri="{FF2B5EF4-FFF2-40B4-BE49-F238E27FC236}">
                      <a16:creationId xmlns:a16="http://schemas.microsoft.com/office/drawing/2014/main" id="{33E44ACD-7934-9AA8-A9B6-17AE96C527FB}"/>
                    </a:ext>
                  </a:extLst>
                </p:cNvPr>
                <p:cNvPicPr/>
                <p:nvPr/>
              </p:nvPicPr>
              <p:blipFill>
                <a:blip r:embed="rId12"/>
                <a:stretch>
                  <a:fillRect/>
                </a:stretch>
              </p:blipFill>
              <p:spPr>
                <a:xfrm>
                  <a:off x="1253680" y="3322640"/>
                  <a:ext cx="7282440" cy="19260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7" name="Ink 56">
                  <a:extLst>
                    <a:ext uri="{FF2B5EF4-FFF2-40B4-BE49-F238E27FC236}">
                      <a16:creationId xmlns:a16="http://schemas.microsoft.com/office/drawing/2014/main" id="{7D60B1BF-3B7B-A90F-0F9E-CDA38C0B8445}"/>
                    </a:ext>
                  </a:extLst>
                </p14:cNvPr>
                <p14:cNvContentPartPr/>
                <p14:nvPr/>
              </p14:nvContentPartPr>
              <p14:xfrm>
                <a:off x="8452960" y="3271520"/>
                <a:ext cx="138960" cy="122400"/>
              </p14:xfrm>
            </p:contentPart>
          </mc:Choice>
          <mc:Fallback xmlns="">
            <p:pic>
              <p:nvPicPr>
                <p:cNvPr id="57" name="Ink 56">
                  <a:extLst>
                    <a:ext uri="{FF2B5EF4-FFF2-40B4-BE49-F238E27FC236}">
                      <a16:creationId xmlns:a16="http://schemas.microsoft.com/office/drawing/2014/main" id="{7D60B1BF-3B7B-A90F-0F9E-CDA38C0B8445}"/>
                    </a:ext>
                  </a:extLst>
                </p:cNvPr>
                <p:cNvPicPr/>
                <p:nvPr/>
              </p:nvPicPr>
              <p:blipFill>
                <a:blip r:embed="rId14"/>
                <a:stretch>
                  <a:fillRect/>
                </a:stretch>
              </p:blipFill>
              <p:spPr>
                <a:xfrm>
                  <a:off x="8446840" y="3265400"/>
                  <a:ext cx="1512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63" name="Ink 62">
                  <a:extLst>
                    <a:ext uri="{FF2B5EF4-FFF2-40B4-BE49-F238E27FC236}">
                      <a16:creationId xmlns:a16="http://schemas.microsoft.com/office/drawing/2014/main" id="{DC1EECAF-A246-FADC-35A6-6E24AB27AD10}"/>
                    </a:ext>
                  </a:extLst>
                </p14:cNvPr>
                <p14:cNvContentPartPr/>
                <p14:nvPr/>
              </p14:nvContentPartPr>
              <p14:xfrm>
                <a:off x="5088400" y="4450520"/>
                <a:ext cx="773280" cy="316080"/>
              </p14:xfrm>
            </p:contentPart>
          </mc:Choice>
          <mc:Fallback xmlns="">
            <p:pic>
              <p:nvPicPr>
                <p:cNvPr id="63" name="Ink 62">
                  <a:extLst>
                    <a:ext uri="{FF2B5EF4-FFF2-40B4-BE49-F238E27FC236}">
                      <a16:creationId xmlns:a16="http://schemas.microsoft.com/office/drawing/2014/main" id="{DC1EECAF-A246-FADC-35A6-6E24AB27AD10}"/>
                    </a:ext>
                  </a:extLst>
                </p:cNvPr>
                <p:cNvPicPr/>
                <p:nvPr/>
              </p:nvPicPr>
              <p:blipFill>
                <a:blip r:embed="rId16"/>
                <a:stretch>
                  <a:fillRect/>
                </a:stretch>
              </p:blipFill>
              <p:spPr>
                <a:xfrm>
                  <a:off x="5082280" y="4444400"/>
                  <a:ext cx="785520" cy="328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64" name="Ink 63">
                  <a:extLst>
                    <a:ext uri="{FF2B5EF4-FFF2-40B4-BE49-F238E27FC236}">
                      <a16:creationId xmlns:a16="http://schemas.microsoft.com/office/drawing/2014/main" id="{30E5AF5B-DB3D-0843-A79E-277D8187D2EA}"/>
                    </a:ext>
                  </a:extLst>
                </p14:cNvPr>
                <p14:cNvContentPartPr/>
                <p14:nvPr/>
              </p14:nvContentPartPr>
              <p14:xfrm>
                <a:off x="4295680" y="4287440"/>
                <a:ext cx="552600" cy="325440"/>
              </p14:xfrm>
            </p:contentPart>
          </mc:Choice>
          <mc:Fallback xmlns="">
            <p:pic>
              <p:nvPicPr>
                <p:cNvPr id="64" name="Ink 63">
                  <a:extLst>
                    <a:ext uri="{FF2B5EF4-FFF2-40B4-BE49-F238E27FC236}">
                      <a16:creationId xmlns:a16="http://schemas.microsoft.com/office/drawing/2014/main" id="{30E5AF5B-DB3D-0843-A79E-277D8187D2EA}"/>
                    </a:ext>
                  </a:extLst>
                </p:cNvPr>
                <p:cNvPicPr/>
                <p:nvPr/>
              </p:nvPicPr>
              <p:blipFill>
                <a:blip r:embed="rId18"/>
                <a:stretch>
                  <a:fillRect/>
                </a:stretch>
              </p:blipFill>
              <p:spPr>
                <a:xfrm>
                  <a:off x="4289560" y="4281320"/>
                  <a:ext cx="564840" cy="33768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66" name="Ink 65">
                  <a:extLst>
                    <a:ext uri="{FF2B5EF4-FFF2-40B4-BE49-F238E27FC236}">
                      <a16:creationId xmlns:a16="http://schemas.microsoft.com/office/drawing/2014/main" id="{183A9CC4-D58D-C1A9-528B-7F415D669344}"/>
                    </a:ext>
                  </a:extLst>
                </p14:cNvPr>
                <p14:cNvContentPartPr/>
                <p14:nvPr/>
              </p14:nvContentPartPr>
              <p14:xfrm>
                <a:off x="4876360" y="2011160"/>
                <a:ext cx="4795200" cy="2296800"/>
              </p14:xfrm>
            </p:contentPart>
          </mc:Choice>
          <mc:Fallback xmlns="">
            <p:pic>
              <p:nvPicPr>
                <p:cNvPr id="66" name="Ink 65">
                  <a:extLst>
                    <a:ext uri="{FF2B5EF4-FFF2-40B4-BE49-F238E27FC236}">
                      <a16:creationId xmlns:a16="http://schemas.microsoft.com/office/drawing/2014/main" id="{183A9CC4-D58D-C1A9-528B-7F415D669344}"/>
                    </a:ext>
                  </a:extLst>
                </p:cNvPr>
                <p:cNvPicPr/>
                <p:nvPr/>
              </p:nvPicPr>
              <p:blipFill>
                <a:blip r:embed="rId20"/>
                <a:stretch>
                  <a:fillRect/>
                </a:stretch>
              </p:blipFill>
              <p:spPr>
                <a:xfrm>
                  <a:off x="4870240" y="2005040"/>
                  <a:ext cx="4807440" cy="23090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8" name="Ink 67">
                  <a:extLst>
                    <a:ext uri="{FF2B5EF4-FFF2-40B4-BE49-F238E27FC236}">
                      <a16:creationId xmlns:a16="http://schemas.microsoft.com/office/drawing/2014/main" id="{2B66463E-3E09-0069-D758-2D054C88F8A8}"/>
                    </a:ext>
                  </a:extLst>
                </p14:cNvPr>
                <p14:cNvContentPartPr/>
                <p14:nvPr/>
              </p14:nvContentPartPr>
              <p14:xfrm>
                <a:off x="9547000" y="1940240"/>
                <a:ext cx="164520" cy="219600"/>
              </p14:xfrm>
            </p:contentPart>
          </mc:Choice>
          <mc:Fallback xmlns="">
            <p:pic>
              <p:nvPicPr>
                <p:cNvPr id="68" name="Ink 67">
                  <a:extLst>
                    <a:ext uri="{FF2B5EF4-FFF2-40B4-BE49-F238E27FC236}">
                      <a16:creationId xmlns:a16="http://schemas.microsoft.com/office/drawing/2014/main" id="{2B66463E-3E09-0069-D758-2D054C88F8A8}"/>
                    </a:ext>
                  </a:extLst>
                </p:cNvPr>
                <p:cNvPicPr/>
                <p:nvPr/>
              </p:nvPicPr>
              <p:blipFill>
                <a:blip r:embed="rId22"/>
                <a:stretch>
                  <a:fillRect/>
                </a:stretch>
              </p:blipFill>
              <p:spPr>
                <a:xfrm>
                  <a:off x="9540880" y="1934120"/>
                  <a:ext cx="176760" cy="231840"/>
                </a:xfrm>
                <a:prstGeom prst="rect">
                  <a:avLst/>
                </a:prstGeom>
              </p:spPr>
            </p:pic>
          </mc:Fallback>
        </mc:AlternateContent>
      </p:grpSp>
    </p:spTree>
    <p:extLst>
      <p:ext uri="{BB962C8B-B14F-4D97-AF65-F5344CB8AC3E}">
        <p14:creationId xmlns:p14="http://schemas.microsoft.com/office/powerpoint/2010/main" val="1683674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1D643B-7178-EDB7-8844-3651AA8580F2}"/>
              </a:ext>
            </a:extLst>
          </p:cNvPr>
          <p:cNvSpPr txBox="1"/>
          <p:nvPr/>
        </p:nvSpPr>
        <p:spPr>
          <a:xfrm>
            <a:off x="850821" y="4381624"/>
            <a:ext cx="10101096" cy="1938992"/>
          </a:xfrm>
          <a:prstGeom prst="rect">
            <a:avLst/>
          </a:prstGeom>
          <a:noFill/>
        </p:spPr>
        <p:txBody>
          <a:bodyPr wrap="square">
            <a:spAutoFit/>
          </a:bodyPr>
          <a:lstStyle/>
          <a:p>
            <a:r>
              <a:rPr lang="en-GB" sz="2400" dirty="0">
                <a:solidFill>
                  <a:srgbClr val="FF0000"/>
                </a:solidFill>
              </a:rPr>
              <a:t>Takeaway</a:t>
            </a:r>
            <a:r>
              <a:rPr lang="en-GB" sz="2400" dirty="0"/>
              <a:t>: Entropy is the </a:t>
            </a:r>
          </a:p>
          <a:p>
            <a:pPr marL="457200" indent="-457200">
              <a:buFont typeface="Arial" panose="020B0604020202020204" pitchFamily="34" charset="0"/>
              <a:buChar char="•"/>
            </a:pPr>
            <a:r>
              <a:rPr lang="en-GB" sz="2400" b="1" dirty="0"/>
              <a:t>expected information</a:t>
            </a:r>
            <a:r>
              <a:rPr lang="en-GB" sz="2400" dirty="0"/>
              <a:t> or </a:t>
            </a:r>
            <a:r>
              <a:rPr lang="en-GB" sz="2400" b="1" dirty="0"/>
              <a:t>average uncertainty</a:t>
            </a:r>
            <a:r>
              <a:rPr lang="en-GB" sz="2400" dirty="0"/>
              <a:t> associated with a random variable (with probability of all possible outcomes)</a:t>
            </a:r>
          </a:p>
          <a:p>
            <a:pPr marL="457200" indent="-457200">
              <a:buFont typeface="Arial" panose="020B0604020202020204" pitchFamily="34" charset="0"/>
              <a:buChar char="•"/>
            </a:pPr>
            <a:r>
              <a:rPr lang="en-GB" sz="2400" dirty="0"/>
              <a:t>the average number of </a:t>
            </a:r>
            <a:r>
              <a:rPr lang="en-GB" sz="2400" b="1" dirty="0"/>
              <a:t>bits</a:t>
            </a:r>
            <a:r>
              <a:rPr lang="en-GB" sz="2400" dirty="0"/>
              <a:t> we’d need to encode the information (distribution)</a:t>
            </a:r>
            <a:endParaRPr lang="en-US" sz="2400" dirty="0"/>
          </a:p>
        </p:txBody>
      </p:sp>
      <p:pic>
        <p:nvPicPr>
          <p:cNvPr id="6" name="Picture 5">
            <a:extLst>
              <a:ext uri="{FF2B5EF4-FFF2-40B4-BE49-F238E27FC236}">
                <a16:creationId xmlns:a16="http://schemas.microsoft.com/office/drawing/2014/main" id="{0C96BD9F-5BB2-1CA8-6C93-0D390074EAB4}"/>
              </a:ext>
            </a:extLst>
          </p:cNvPr>
          <p:cNvPicPr>
            <a:picLocks noChangeAspect="1"/>
          </p:cNvPicPr>
          <p:nvPr/>
        </p:nvPicPr>
        <p:blipFill>
          <a:blip r:embed="rId2"/>
          <a:stretch>
            <a:fillRect/>
          </a:stretch>
        </p:blipFill>
        <p:spPr>
          <a:xfrm>
            <a:off x="850821" y="326676"/>
            <a:ext cx="10101096" cy="3835860"/>
          </a:xfrm>
          <a:prstGeom prst="rect">
            <a:avLst/>
          </a:prstGeom>
        </p:spPr>
      </p:pic>
    </p:spTree>
    <p:extLst>
      <p:ext uri="{BB962C8B-B14F-4D97-AF65-F5344CB8AC3E}">
        <p14:creationId xmlns:p14="http://schemas.microsoft.com/office/powerpoint/2010/main" val="1515266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10172</TotalTime>
  <Words>2354</Words>
  <Application>Microsoft Office PowerPoint</Application>
  <PresentationFormat>Widescreen</PresentationFormat>
  <Paragraphs>306</Paragraphs>
  <Slides>43</Slides>
  <Notes>8</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Arial</vt:lpstr>
      <vt:lpstr>Calibri</vt:lpstr>
      <vt:lpstr>Calibri Light</vt:lpstr>
      <vt:lpstr>Consolas</vt:lpstr>
      <vt:lpstr>Office Theme</vt:lpstr>
      <vt:lpstr>Machine Learning Concepts for Multiclass Classification</vt:lpstr>
      <vt:lpstr>Overview</vt:lpstr>
      <vt:lpstr>Entropy</vt:lpstr>
      <vt:lpstr>What is Entropy/Information Entropy?</vt:lpstr>
      <vt:lpstr>Compute the entropy of an event (picking a black bird with a probability of p) </vt:lpstr>
      <vt:lpstr>PowerPoint Presentation</vt:lpstr>
      <vt:lpstr>Should consider two outcomes: a black or a white bird</vt:lpstr>
      <vt:lpstr>Example: Compute weighted entropy</vt:lpstr>
      <vt:lpstr>PowerPoint Presentation</vt:lpstr>
      <vt:lpstr>Example 1: Entropy (Information Theory) for Data Compression</vt:lpstr>
      <vt:lpstr>PowerPoint Presentation</vt:lpstr>
      <vt:lpstr>PowerPoint Presentation</vt:lpstr>
      <vt:lpstr>Example 2: Entropy (In ML) for Measuring a model’s Confidence</vt:lpstr>
      <vt:lpstr>Measure a model’s confidence using entropy </vt:lpstr>
      <vt:lpstr>PowerPoint Presentation</vt:lpstr>
      <vt:lpstr>PowerPoint Presentation</vt:lpstr>
      <vt:lpstr>Cross-Entropy</vt:lpstr>
      <vt:lpstr>PowerPoint Presentation</vt:lpstr>
      <vt:lpstr>PowerPoint Presentation</vt:lpstr>
      <vt:lpstr>Cross-Entropy Loss</vt:lpstr>
      <vt:lpstr>Cross-Entropy loss: Evaluating Predictions</vt:lpstr>
      <vt:lpstr>Cross-Entropy loss related to Information Theory (Cross-Entropy)</vt:lpstr>
      <vt:lpstr>PowerPoint Presentation</vt:lpstr>
      <vt:lpstr>Simplify Cross-Entropy loss  </vt:lpstr>
      <vt:lpstr>Binary Cross-Entropy Loss is a special case of Cross-Entropy Loss </vt:lpstr>
      <vt:lpstr>PowerPoint Presentation</vt:lpstr>
      <vt:lpstr>Takeaways: Iris flower Multi-classification</vt:lpstr>
      <vt:lpstr>PowerPoint Presentation</vt:lpstr>
      <vt:lpstr>PowerPoint Presentation</vt:lpstr>
      <vt:lpstr>PowerPoint Presentation</vt:lpstr>
      <vt:lpstr>PowerPoint Presentation</vt:lpstr>
      <vt:lpstr>PowerPoint Presentation</vt:lpstr>
      <vt:lpstr>Cross-Entropy Loss in classification Problem</vt:lpstr>
      <vt:lpstr>Multi-class Classification (softmax output)</vt:lpstr>
      <vt:lpstr>Activation Function</vt:lpstr>
      <vt:lpstr>Activation Function: Introduces non-linearity in neural networks</vt:lpstr>
      <vt:lpstr>Optimizer</vt:lpstr>
      <vt:lpstr>PowerPoint Presentation</vt:lpstr>
      <vt:lpstr>Adam Optimizer</vt:lpstr>
      <vt:lpstr>PowerPoint Presentation</vt:lpstr>
      <vt:lpstr>Which optimizer to use</vt:lpstr>
      <vt:lpstr>Putting It All Together</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Xu</dc:creator>
  <cp:lastModifiedBy>Weifeng Xu</cp:lastModifiedBy>
  <cp:revision>65</cp:revision>
  <dcterms:created xsi:type="dcterms:W3CDTF">2020-09-14T14:43:27Z</dcterms:created>
  <dcterms:modified xsi:type="dcterms:W3CDTF">2025-10-15T20:38:52Z</dcterms:modified>
</cp:coreProperties>
</file>