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5A6AEC-921D-4BE6-8002-CC8D4F2830D2}" v="22" dt="2025-04-28T15:19:09.5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7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8E5A6AEC-921D-4BE6-8002-CC8D4F2830D2}"/>
    <pc:docChg chg="undo custSel addSld delSld modSld">
      <pc:chgData name="Weifeng Xu" userId="e7aed605-a3dd-4d5a-a692-a87037af107b" providerId="ADAL" clId="{8E5A6AEC-921D-4BE6-8002-CC8D4F2830D2}" dt="2025-04-28T15:23:27.017" v="746" actId="6549"/>
      <pc:docMkLst>
        <pc:docMk/>
      </pc:docMkLst>
      <pc:sldChg chg="modSp mod chgLayout">
        <pc:chgData name="Weifeng Xu" userId="e7aed605-a3dd-4d5a-a692-a87037af107b" providerId="ADAL" clId="{8E5A6AEC-921D-4BE6-8002-CC8D4F2830D2}" dt="2025-04-27T15:24:07.342" v="34" actId="700"/>
        <pc:sldMkLst>
          <pc:docMk/>
          <pc:sldMk cId="1325061211" sldId="256"/>
        </pc:sldMkLst>
        <pc:spChg chg="mod ord">
          <ac:chgData name="Weifeng Xu" userId="e7aed605-a3dd-4d5a-a692-a87037af107b" providerId="ADAL" clId="{8E5A6AEC-921D-4BE6-8002-CC8D4F2830D2}" dt="2025-04-27T15:24:07.342" v="34" actId="700"/>
          <ac:spMkLst>
            <pc:docMk/>
            <pc:sldMk cId="1325061211" sldId="256"/>
            <ac:spMk id="2" creationId="{00000000-0000-0000-0000-000000000000}"/>
          </ac:spMkLst>
        </pc:spChg>
        <pc:spChg chg="mod ord">
          <ac:chgData name="Weifeng Xu" userId="e7aed605-a3dd-4d5a-a692-a87037af107b" providerId="ADAL" clId="{8E5A6AEC-921D-4BE6-8002-CC8D4F2830D2}" dt="2025-04-27T15:24:07.342" v="34" actId="700"/>
          <ac:spMkLst>
            <pc:docMk/>
            <pc:sldMk cId="1325061211" sldId="256"/>
            <ac:spMk id="3" creationId="{00000000-0000-0000-0000-000000000000}"/>
          </ac:spMkLst>
        </pc:spChg>
      </pc:sldChg>
      <pc:sldChg chg="del">
        <pc:chgData name="Weifeng Xu" userId="e7aed605-a3dd-4d5a-a692-a87037af107b" providerId="ADAL" clId="{8E5A6AEC-921D-4BE6-8002-CC8D4F2830D2}" dt="2025-04-27T15:25:06.899" v="35" actId="47"/>
        <pc:sldMkLst>
          <pc:docMk/>
          <pc:sldMk cId="2201572609" sldId="257"/>
        </pc:sldMkLst>
      </pc:sldChg>
      <pc:sldChg chg="addSp modSp new mod">
        <pc:chgData name="Weifeng Xu" userId="e7aed605-a3dd-4d5a-a692-a87037af107b" providerId="ADAL" clId="{8E5A6AEC-921D-4BE6-8002-CC8D4F2830D2}" dt="2025-04-27T15:43:48.595" v="157" actId="1076"/>
        <pc:sldMkLst>
          <pc:docMk/>
          <pc:sldMk cId="2572427240" sldId="257"/>
        </pc:sldMkLst>
        <pc:spChg chg="mod">
          <ac:chgData name="Weifeng Xu" userId="e7aed605-a3dd-4d5a-a692-a87037af107b" providerId="ADAL" clId="{8E5A6AEC-921D-4BE6-8002-CC8D4F2830D2}" dt="2025-04-27T15:25:46.838" v="68" actId="20577"/>
          <ac:spMkLst>
            <pc:docMk/>
            <pc:sldMk cId="2572427240" sldId="257"/>
            <ac:spMk id="2" creationId="{4094E69C-A14B-390C-CFED-6DD48CFFED60}"/>
          </ac:spMkLst>
        </pc:spChg>
        <pc:spChg chg="mod">
          <ac:chgData name="Weifeng Xu" userId="e7aed605-a3dd-4d5a-a692-a87037af107b" providerId="ADAL" clId="{8E5A6AEC-921D-4BE6-8002-CC8D4F2830D2}" dt="2025-04-27T15:43:41.786" v="154"/>
          <ac:spMkLst>
            <pc:docMk/>
            <pc:sldMk cId="2572427240" sldId="257"/>
            <ac:spMk id="3" creationId="{01010AF9-005A-4F01-6AC2-01450C7014AD}"/>
          </ac:spMkLst>
        </pc:spChg>
        <pc:spChg chg="add mod">
          <ac:chgData name="Weifeng Xu" userId="e7aed605-a3dd-4d5a-a692-a87037af107b" providerId="ADAL" clId="{8E5A6AEC-921D-4BE6-8002-CC8D4F2830D2}" dt="2025-04-27T15:28:22.082" v="101" actId="1076"/>
          <ac:spMkLst>
            <pc:docMk/>
            <pc:sldMk cId="2572427240" sldId="257"/>
            <ac:spMk id="8" creationId="{B9AC789F-00C5-E1DA-E746-15F32EF78D13}"/>
          </ac:spMkLst>
        </pc:spChg>
        <pc:picChg chg="add mod">
          <ac:chgData name="Weifeng Xu" userId="e7aed605-a3dd-4d5a-a692-a87037af107b" providerId="ADAL" clId="{8E5A6AEC-921D-4BE6-8002-CC8D4F2830D2}" dt="2025-04-27T15:27:45.696" v="96" actId="14100"/>
          <ac:picMkLst>
            <pc:docMk/>
            <pc:sldMk cId="2572427240" sldId="257"/>
            <ac:picMk id="4" creationId="{391E7499-2CBB-01E5-E268-0B1D61B12632}"/>
          </ac:picMkLst>
        </pc:picChg>
        <pc:picChg chg="add mod">
          <ac:chgData name="Weifeng Xu" userId="e7aed605-a3dd-4d5a-a692-a87037af107b" providerId="ADAL" clId="{8E5A6AEC-921D-4BE6-8002-CC8D4F2830D2}" dt="2025-04-27T15:27:59.583" v="97" actId="1076"/>
          <ac:picMkLst>
            <pc:docMk/>
            <pc:sldMk cId="2572427240" sldId="257"/>
            <ac:picMk id="5" creationId="{3F817293-CD9F-7A21-E85A-C53904CBC3B0}"/>
          </ac:picMkLst>
        </pc:picChg>
        <pc:picChg chg="add mod">
          <ac:chgData name="Weifeng Xu" userId="e7aed605-a3dd-4d5a-a692-a87037af107b" providerId="ADAL" clId="{8E5A6AEC-921D-4BE6-8002-CC8D4F2830D2}" dt="2025-04-27T15:43:48.595" v="157" actId="1076"/>
          <ac:picMkLst>
            <pc:docMk/>
            <pc:sldMk cId="2572427240" sldId="257"/>
            <ac:picMk id="10" creationId="{AC654E47-82AA-937A-36F5-76112314A26D}"/>
          </ac:picMkLst>
        </pc:picChg>
        <pc:cxnChg chg="add mod">
          <ac:chgData name="Weifeng Xu" userId="e7aed605-a3dd-4d5a-a692-a87037af107b" providerId="ADAL" clId="{8E5A6AEC-921D-4BE6-8002-CC8D4F2830D2}" dt="2025-04-27T15:27:59.583" v="97" actId="1076"/>
          <ac:cxnSpMkLst>
            <pc:docMk/>
            <pc:sldMk cId="2572427240" sldId="257"/>
            <ac:cxnSpMk id="6" creationId="{4D724E09-3324-9D4C-BD2A-44A3FF460800}"/>
          </ac:cxnSpMkLst>
        </pc:cxnChg>
      </pc:sldChg>
      <pc:sldChg chg="del">
        <pc:chgData name="Weifeng Xu" userId="e7aed605-a3dd-4d5a-a692-a87037af107b" providerId="ADAL" clId="{8E5A6AEC-921D-4BE6-8002-CC8D4F2830D2}" dt="2025-04-27T15:25:07.244" v="36" actId="47"/>
        <pc:sldMkLst>
          <pc:docMk/>
          <pc:sldMk cId="450669007" sldId="258"/>
        </pc:sldMkLst>
      </pc:sldChg>
      <pc:sldChg chg="addSp delSp modSp new mod modClrScheme chgLayout">
        <pc:chgData name="Weifeng Xu" userId="e7aed605-a3dd-4d5a-a692-a87037af107b" providerId="ADAL" clId="{8E5A6AEC-921D-4BE6-8002-CC8D4F2830D2}" dt="2025-04-27T16:01:11.569" v="507" actId="207"/>
        <pc:sldMkLst>
          <pc:docMk/>
          <pc:sldMk cId="3100494254" sldId="258"/>
        </pc:sldMkLst>
        <pc:spChg chg="del mod ord">
          <ac:chgData name="Weifeng Xu" userId="e7aed605-a3dd-4d5a-a692-a87037af107b" providerId="ADAL" clId="{8E5A6AEC-921D-4BE6-8002-CC8D4F2830D2}" dt="2025-04-27T15:44:46.201" v="159" actId="700"/>
          <ac:spMkLst>
            <pc:docMk/>
            <pc:sldMk cId="3100494254" sldId="258"/>
            <ac:spMk id="2" creationId="{69196597-7A9A-A17B-2296-C057643838A5}"/>
          </ac:spMkLst>
        </pc:spChg>
        <pc:spChg chg="del">
          <ac:chgData name="Weifeng Xu" userId="e7aed605-a3dd-4d5a-a692-a87037af107b" providerId="ADAL" clId="{8E5A6AEC-921D-4BE6-8002-CC8D4F2830D2}" dt="2025-04-27T15:44:46.201" v="159" actId="700"/>
          <ac:spMkLst>
            <pc:docMk/>
            <pc:sldMk cId="3100494254" sldId="258"/>
            <ac:spMk id="3" creationId="{47F81A08-1937-0650-32A8-C58B33006FC5}"/>
          </ac:spMkLst>
        </pc:spChg>
        <pc:spChg chg="add mod ord">
          <ac:chgData name="Weifeng Xu" userId="e7aed605-a3dd-4d5a-a692-a87037af107b" providerId="ADAL" clId="{8E5A6AEC-921D-4BE6-8002-CC8D4F2830D2}" dt="2025-04-27T15:53:21.497" v="408" actId="20577"/>
          <ac:spMkLst>
            <pc:docMk/>
            <pc:sldMk cId="3100494254" sldId="258"/>
            <ac:spMk id="4" creationId="{D850AA26-22B9-BAB3-CD50-A0EB9C6A7503}"/>
          </ac:spMkLst>
        </pc:spChg>
        <pc:spChg chg="add mod ord">
          <ac:chgData name="Weifeng Xu" userId="e7aed605-a3dd-4d5a-a692-a87037af107b" providerId="ADAL" clId="{8E5A6AEC-921D-4BE6-8002-CC8D4F2830D2}" dt="2025-04-27T16:01:11.569" v="507" actId="207"/>
          <ac:spMkLst>
            <pc:docMk/>
            <pc:sldMk cId="3100494254" sldId="258"/>
            <ac:spMk id="7" creationId="{FDD093C3-4E97-F861-E491-F1ABCBAC3893}"/>
          </ac:spMkLst>
        </pc:spChg>
        <pc:spChg chg="add">
          <ac:chgData name="Weifeng Xu" userId="e7aed605-a3dd-4d5a-a692-a87037af107b" providerId="ADAL" clId="{8E5A6AEC-921D-4BE6-8002-CC8D4F2830D2}" dt="2025-04-27T15:57:21.100" v="476"/>
          <ac:spMkLst>
            <pc:docMk/>
            <pc:sldMk cId="3100494254" sldId="258"/>
            <ac:spMk id="8" creationId="{81E2F0FD-A903-EED3-0DDD-0CD5C3787D1F}"/>
          </ac:spMkLst>
        </pc:spChg>
        <pc:picChg chg="add mod modCrop">
          <ac:chgData name="Weifeng Xu" userId="e7aed605-a3dd-4d5a-a692-a87037af107b" providerId="ADAL" clId="{8E5A6AEC-921D-4BE6-8002-CC8D4F2830D2}" dt="2025-04-27T15:58:31.290" v="497" actId="1076"/>
          <ac:picMkLst>
            <pc:docMk/>
            <pc:sldMk cId="3100494254" sldId="258"/>
            <ac:picMk id="6" creationId="{F4C86BF2-6753-1FF6-685A-9877C80A5DCC}"/>
          </ac:picMkLst>
        </pc:picChg>
      </pc:sldChg>
      <pc:sldChg chg="modSp new mod">
        <pc:chgData name="Weifeng Xu" userId="e7aed605-a3dd-4d5a-a692-a87037af107b" providerId="ADAL" clId="{8E5A6AEC-921D-4BE6-8002-CC8D4F2830D2}" dt="2025-04-27T16:03:14.809" v="520" actId="207"/>
        <pc:sldMkLst>
          <pc:docMk/>
          <pc:sldMk cId="1655253961" sldId="259"/>
        </pc:sldMkLst>
        <pc:spChg chg="mod">
          <ac:chgData name="Weifeng Xu" userId="e7aed605-a3dd-4d5a-a692-a87037af107b" providerId="ADAL" clId="{8E5A6AEC-921D-4BE6-8002-CC8D4F2830D2}" dt="2025-04-27T16:01:49.545" v="510" actId="20577"/>
          <ac:spMkLst>
            <pc:docMk/>
            <pc:sldMk cId="1655253961" sldId="259"/>
            <ac:spMk id="2" creationId="{21EA945C-7F49-37BC-FEE2-E004DF17AAB7}"/>
          </ac:spMkLst>
        </pc:spChg>
        <pc:spChg chg="mod">
          <ac:chgData name="Weifeng Xu" userId="e7aed605-a3dd-4d5a-a692-a87037af107b" providerId="ADAL" clId="{8E5A6AEC-921D-4BE6-8002-CC8D4F2830D2}" dt="2025-04-27T16:03:14.809" v="520" actId="207"/>
          <ac:spMkLst>
            <pc:docMk/>
            <pc:sldMk cId="1655253961" sldId="259"/>
            <ac:spMk id="3" creationId="{142D855F-0BA8-F668-558E-2DC24B2E6718}"/>
          </ac:spMkLst>
        </pc:spChg>
      </pc:sldChg>
      <pc:sldChg chg="del">
        <pc:chgData name="Weifeng Xu" userId="e7aed605-a3dd-4d5a-a692-a87037af107b" providerId="ADAL" clId="{8E5A6AEC-921D-4BE6-8002-CC8D4F2830D2}" dt="2025-04-27T15:25:07.654" v="37" actId="47"/>
        <pc:sldMkLst>
          <pc:docMk/>
          <pc:sldMk cId="3233567480" sldId="259"/>
        </pc:sldMkLst>
      </pc:sldChg>
      <pc:sldChg chg="del">
        <pc:chgData name="Weifeng Xu" userId="e7aed605-a3dd-4d5a-a692-a87037af107b" providerId="ADAL" clId="{8E5A6AEC-921D-4BE6-8002-CC8D4F2830D2}" dt="2025-04-27T15:25:09.947" v="46" actId="47"/>
        <pc:sldMkLst>
          <pc:docMk/>
          <pc:sldMk cId="2715224073" sldId="260"/>
        </pc:sldMkLst>
      </pc:sldChg>
      <pc:sldChg chg="modSp new mod">
        <pc:chgData name="Weifeng Xu" userId="e7aed605-a3dd-4d5a-a692-a87037af107b" providerId="ADAL" clId="{8E5A6AEC-921D-4BE6-8002-CC8D4F2830D2}" dt="2025-04-27T16:04:14.976" v="601" actId="313"/>
        <pc:sldMkLst>
          <pc:docMk/>
          <pc:sldMk cId="3375603492" sldId="260"/>
        </pc:sldMkLst>
        <pc:spChg chg="mod">
          <ac:chgData name="Weifeng Xu" userId="e7aed605-a3dd-4d5a-a692-a87037af107b" providerId="ADAL" clId="{8E5A6AEC-921D-4BE6-8002-CC8D4F2830D2}" dt="2025-04-27T16:03:37.405" v="531" actId="20577"/>
          <ac:spMkLst>
            <pc:docMk/>
            <pc:sldMk cId="3375603492" sldId="260"/>
            <ac:spMk id="2" creationId="{D39F5A33-F02E-4707-A115-A500DE2671BE}"/>
          </ac:spMkLst>
        </pc:spChg>
        <pc:spChg chg="mod">
          <ac:chgData name="Weifeng Xu" userId="e7aed605-a3dd-4d5a-a692-a87037af107b" providerId="ADAL" clId="{8E5A6AEC-921D-4BE6-8002-CC8D4F2830D2}" dt="2025-04-27T16:04:14.976" v="601" actId="313"/>
          <ac:spMkLst>
            <pc:docMk/>
            <pc:sldMk cId="3375603492" sldId="260"/>
            <ac:spMk id="3" creationId="{05B68788-0EDA-2356-BC1F-D7983C72A09D}"/>
          </ac:spMkLst>
        </pc:spChg>
      </pc:sldChg>
      <pc:sldChg chg="modSp new mod">
        <pc:chgData name="Weifeng Xu" userId="e7aed605-a3dd-4d5a-a692-a87037af107b" providerId="ADAL" clId="{8E5A6AEC-921D-4BE6-8002-CC8D4F2830D2}" dt="2025-04-27T16:05:14.474" v="618"/>
        <pc:sldMkLst>
          <pc:docMk/>
          <pc:sldMk cId="909895920" sldId="261"/>
        </pc:sldMkLst>
        <pc:spChg chg="mod">
          <ac:chgData name="Weifeng Xu" userId="e7aed605-a3dd-4d5a-a692-a87037af107b" providerId="ADAL" clId="{8E5A6AEC-921D-4BE6-8002-CC8D4F2830D2}" dt="2025-04-27T16:05:14.474" v="618"/>
          <ac:spMkLst>
            <pc:docMk/>
            <pc:sldMk cId="909895920" sldId="261"/>
            <ac:spMk id="2" creationId="{9E4BDEA5-7527-8867-0FB2-301052A3E4FB}"/>
          </ac:spMkLst>
        </pc:spChg>
        <pc:spChg chg="mod">
          <ac:chgData name="Weifeng Xu" userId="e7aed605-a3dd-4d5a-a692-a87037af107b" providerId="ADAL" clId="{8E5A6AEC-921D-4BE6-8002-CC8D4F2830D2}" dt="2025-04-27T16:04:48.877" v="605" actId="20577"/>
          <ac:spMkLst>
            <pc:docMk/>
            <pc:sldMk cId="909895920" sldId="261"/>
            <ac:spMk id="3" creationId="{1650DC9D-4865-25C4-6403-52681E04FD9B}"/>
          </ac:spMkLst>
        </pc:spChg>
      </pc:sldChg>
      <pc:sldChg chg="del">
        <pc:chgData name="Weifeng Xu" userId="e7aed605-a3dd-4d5a-a692-a87037af107b" providerId="ADAL" clId="{8E5A6AEC-921D-4BE6-8002-CC8D4F2830D2}" dt="2025-04-27T15:25:07.871" v="38" actId="47"/>
        <pc:sldMkLst>
          <pc:docMk/>
          <pc:sldMk cId="1030786537" sldId="261"/>
        </pc:sldMkLst>
      </pc:sldChg>
      <pc:sldChg chg="addSp delSp modSp new mod">
        <pc:chgData name="Weifeng Xu" userId="e7aed605-a3dd-4d5a-a692-a87037af107b" providerId="ADAL" clId="{8E5A6AEC-921D-4BE6-8002-CC8D4F2830D2}" dt="2025-04-28T15:23:27.017" v="746" actId="6549"/>
        <pc:sldMkLst>
          <pc:docMk/>
          <pc:sldMk cId="1010189504" sldId="262"/>
        </pc:sldMkLst>
        <pc:spChg chg="mod">
          <ac:chgData name="Weifeng Xu" userId="e7aed605-a3dd-4d5a-a692-a87037af107b" providerId="ADAL" clId="{8E5A6AEC-921D-4BE6-8002-CC8D4F2830D2}" dt="2025-04-28T15:22:58.759" v="735" actId="207"/>
          <ac:spMkLst>
            <pc:docMk/>
            <pc:sldMk cId="1010189504" sldId="262"/>
            <ac:spMk id="2" creationId="{C42F7C1E-7F3F-FD62-F92D-9320B2F1D10D}"/>
          </ac:spMkLst>
        </pc:spChg>
        <pc:spChg chg="add del mod">
          <ac:chgData name="Weifeng Xu" userId="e7aed605-a3dd-4d5a-a692-a87037af107b" providerId="ADAL" clId="{8E5A6AEC-921D-4BE6-8002-CC8D4F2830D2}" dt="2025-04-28T15:23:27.017" v="746" actId="6549"/>
          <ac:spMkLst>
            <pc:docMk/>
            <pc:sldMk cId="1010189504" sldId="262"/>
            <ac:spMk id="3" creationId="{D8178449-0DEC-1DF6-C094-4E1D9A556DB1}"/>
          </ac:spMkLst>
        </pc:spChg>
        <pc:spChg chg="add mod">
          <ac:chgData name="Weifeng Xu" userId="e7aed605-a3dd-4d5a-a692-a87037af107b" providerId="ADAL" clId="{8E5A6AEC-921D-4BE6-8002-CC8D4F2830D2}" dt="2025-04-28T15:19:07.610" v="640"/>
          <ac:spMkLst>
            <pc:docMk/>
            <pc:sldMk cId="1010189504" sldId="262"/>
            <ac:spMk id="4" creationId="{E5DE8120-7DB1-BE26-3BC7-40C65EC25990}"/>
          </ac:spMkLst>
        </pc:spChg>
      </pc:sldChg>
      <pc:sldChg chg="del">
        <pc:chgData name="Weifeng Xu" userId="e7aed605-a3dd-4d5a-a692-a87037af107b" providerId="ADAL" clId="{8E5A6AEC-921D-4BE6-8002-CC8D4F2830D2}" dt="2025-04-27T15:25:08.095" v="39" actId="47"/>
        <pc:sldMkLst>
          <pc:docMk/>
          <pc:sldMk cId="3548515090" sldId="264"/>
        </pc:sldMkLst>
      </pc:sldChg>
      <pc:sldChg chg="del">
        <pc:chgData name="Weifeng Xu" userId="e7aed605-a3dd-4d5a-a692-a87037af107b" providerId="ADAL" clId="{8E5A6AEC-921D-4BE6-8002-CC8D4F2830D2}" dt="2025-04-27T15:25:10.434" v="47" actId="47"/>
        <pc:sldMkLst>
          <pc:docMk/>
          <pc:sldMk cId="3523214092" sldId="265"/>
        </pc:sldMkLst>
      </pc:sldChg>
      <pc:sldChg chg="del">
        <pc:chgData name="Weifeng Xu" userId="e7aed605-a3dd-4d5a-a692-a87037af107b" providerId="ADAL" clId="{8E5A6AEC-921D-4BE6-8002-CC8D4F2830D2}" dt="2025-04-27T15:25:08.929" v="43" actId="47"/>
        <pc:sldMkLst>
          <pc:docMk/>
          <pc:sldMk cId="756868712" sldId="266"/>
        </pc:sldMkLst>
      </pc:sldChg>
      <pc:sldChg chg="del">
        <pc:chgData name="Weifeng Xu" userId="e7aed605-a3dd-4d5a-a692-a87037af107b" providerId="ADAL" clId="{8E5A6AEC-921D-4BE6-8002-CC8D4F2830D2}" dt="2025-04-27T15:25:09.145" v="44" actId="47"/>
        <pc:sldMkLst>
          <pc:docMk/>
          <pc:sldMk cId="2973990778" sldId="267"/>
        </pc:sldMkLst>
      </pc:sldChg>
      <pc:sldChg chg="del">
        <pc:chgData name="Weifeng Xu" userId="e7aed605-a3dd-4d5a-a692-a87037af107b" providerId="ADAL" clId="{8E5A6AEC-921D-4BE6-8002-CC8D4F2830D2}" dt="2025-04-27T15:25:09.362" v="45" actId="47"/>
        <pc:sldMkLst>
          <pc:docMk/>
          <pc:sldMk cId="2042884208" sldId="268"/>
        </pc:sldMkLst>
      </pc:sldChg>
      <pc:sldChg chg="del">
        <pc:chgData name="Weifeng Xu" userId="e7aed605-a3dd-4d5a-a692-a87037af107b" providerId="ADAL" clId="{8E5A6AEC-921D-4BE6-8002-CC8D4F2830D2}" dt="2025-04-27T15:25:08.271" v="40" actId="47"/>
        <pc:sldMkLst>
          <pc:docMk/>
          <pc:sldMk cId="3256057421" sldId="269"/>
        </pc:sldMkLst>
      </pc:sldChg>
      <pc:sldChg chg="del">
        <pc:chgData name="Weifeng Xu" userId="e7aed605-a3dd-4d5a-a692-a87037af107b" providerId="ADAL" clId="{8E5A6AEC-921D-4BE6-8002-CC8D4F2830D2}" dt="2025-04-27T15:25:08.466" v="41" actId="47"/>
        <pc:sldMkLst>
          <pc:docMk/>
          <pc:sldMk cId="146876777" sldId="270"/>
        </pc:sldMkLst>
      </pc:sldChg>
      <pc:sldChg chg="del">
        <pc:chgData name="Weifeng Xu" userId="e7aed605-a3dd-4d5a-a692-a87037af107b" providerId="ADAL" clId="{8E5A6AEC-921D-4BE6-8002-CC8D4F2830D2}" dt="2025-04-27T15:25:08.686" v="42" actId="47"/>
        <pc:sldMkLst>
          <pc:docMk/>
          <pc:sldMk cId="1939243851" sldId="271"/>
        </pc:sldMkLst>
      </pc:sldChg>
      <pc:sldChg chg="del">
        <pc:chgData name="Weifeng Xu" userId="e7aed605-a3dd-4d5a-a692-a87037af107b" providerId="ADAL" clId="{8E5A6AEC-921D-4BE6-8002-CC8D4F2830D2}" dt="2025-04-27T15:25:11.096" v="48" actId="47"/>
        <pc:sldMkLst>
          <pc:docMk/>
          <pc:sldMk cId="2238745649" sldId="272"/>
        </pc:sldMkLst>
      </pc:sldChg>
    </pc:docChg>
  </pc:docChgLst>
  <pc:docChgLst>
    <pc:chgData name="Weifeng Xu" userId="e7aed605-a3dd-4d5a-a692-a87037af107b" providerId="ADAL" clId="{781DD69C-B3C3-4AA3-A094-E5C237C15CAE}"/>
    <pc:docChg chg="delSld">
      <pc:chgData name="Weifeng Xu" userId="e7aed605-a3dd-4d5a-a692-a87037af107b" providerId="ADAL" clId="{781DD69C-B3C3-4AA3-A094-E5C237C15CAE}" dt="2025-04-26T15:34:37.721" v="1" actId="47"/>
      <pc:docMkLst>
        <pc:docMk/>
      </pc:docMkLst>
      <pc:sldChg chg="del">
        <pc:chgData name="Weifeng Xu" userId="e7aed605-a3dd-4d5a-a692-a87037af107b" providerId="ADAL" clId="{781DD69C-B3C3-4AA3-A094-E5C237C15CAE}" dt="2025-04-26T15:34:36.333" v="0" actId="47"/>
        <pc:sldMkLst>
          <pc:docMk/>
          <pc:sldMk cId="3284022864" sldId="262"/>
        </pc:sldMkLst>
      </pc:sldChg>
      <pc:sldChg chg="del">
        <pc:chgData name="Weifeng Xu" userId="e7aed605-a3dd-4d5a-a692-a87037af107b" providerId="ADAL" clId="{781DD69C-B3C3-4AA3-A094-E5C237C15CAE}" dt="2025-04-26T15:34:37.721" v="1" actId="47"/>
        <pc:sldMkLst>
          <pc:docMk/>
          <pc:sldMk cId="786756272" sldId="263"/>
        </pc:sldMkLst>
      </pc:sldChg>
    </pc:docChg>
  </pc:docChgLst>
  <pc:docChgLst>
    <pc:chgData name="Weifeng Xu" userId="e7aed605-a3dd-4d5a-a692-a87037af107b" providerId="ADAL" clId="{9C06CBEB-0343-4287-8B81-0C702673DE5E}"/>
    <pc:docChg chg="undo redo custSel addSld delSld modSld sldOrd">
      <pc:chgData name="Weifeng Xu" userId="e7aed605-a3dd-4d5a-a692-a87037af107b" providerId="ADAL" clId="{9C06CBEB-0343-4287-8B81-0C702673DE5E}" dt="2025-04-23T23:34:27.047" v="4553" actId="1076"/>
      <pc:docMkLst>
        <pc:docMk/>
      </pc:docMkLst>
      <pc:sldChg chg="modSp mod">
        <pc:chgData name="Weifeng Xu" userId="e7aed605-a3dd-4d5a-a692-a87037af107b" providerId="ADAL" clId="{9C06CBEB-0343-4287-8B81-0C702673DE5E}" dt="2025-04-23T01:31:59.756" v="4545" actId="20577"/>
        <pc:sldMkLst>
          <pc:docMk/>
          <pc:sldMk cId="1325061211" sldId="256"/>
        </pc:sldMkLst>
        <pc:spChg chg="mod">
          <ac:chgData name="Weifeng Xu" userId="e7aed605-a3dd-4d5a-a692-a87037af107b" providerId="ADAL" clId="{9C06CBEB-0343-4287-8B81-0C702673DE5E}" dt="2025-04-23T01:31:59.756" v="4545" actId="20577"/>
          <ac:spMkLst>
            <pc:docMk/>
            <pc:sldMk cId="1325061211" sldId="256"/>
            <ac:spMk id="2" creationId="{00000000-0000-0000-0000-000000000000}"/>
          </ac:spMkLst>
        </pc:spChg>
      </pc:sldChg>
      <pc:sldChg chg="addSp delSp modSp mod modClrScheme chgLayout">
        <pc:chgData name="Weifeng Xu" userId="e7aed605-a3dd-4d5a-a692-a87037af107b" providerId="ADAL" clId="{9C06CBEB-0343-4287-8B81-0C702673DE5E}" dt="2025-04-20T02:53:00.098" v="242" actId="20577"/>
        <pc:sldMkLst>
          <pc:docMk/>
          <pc:sldMk cId="2201572609" sldId="257"/>
        </pc:sldMkLst>
      </pc:sldChg>
      <pc:sldChg chg="addSp delSp modSp mod modClrScheme chgLayout">
        <pc:chgData name="Weifeng Xu" userId="e7aed605-a3dd-4d5a-a692-a87037af107b" providerId="ADAL" clId="{9C06CBEB-0343-4287-8B81-0C702673DE5E}" dt="2025-04-22T03:01:31.344" v="3590" actId="1076"/>
        <pc:sldMkLst>
          <pc:docMk/>
          <pc:sldMk cId="450669007" sldId="258"/>
        </pc:sldMkLst>
      </pc:sldChg>
      <pc:sldChg chg="addSp delSp modSp add mod">
        <pc:chgData name="Weifeng Xu" userId="e7aed605-a3dd-4d5a-a692-a87037af107b" providerId="ADAL" clId="{9C06CBEB-0343-4287-8B81-0C702673DE5E}" dt="2025-04-23T00:43:03.009" v="4084" actId="20577"/>
        <pc:sldMkLst>
          <pc:docMk/>
          <pc:sldMk cId="3233567480" sldId="259"/>
        </pc:sldMkLst>
      </pc:sldChg>
      <pc:sldChg chg="addSp delSp modSp new mod">
        <pc:chgData name="Weifeng Xu" userId="e7aed605-a3dd-4d5a-a692-a87037af107b" providerId="ADAL" clId="{9C06CBEB-0343-4287-8B81-0C702673DE5E}" dt="2025-04-21T12:06:27.352" v="1955" actId="1076"/>
        <pc:sldMkLst>
          <pc:docMk/>
          <pc:sldMk cId="2715224073" sldId="260"/>
        </pc:sldMkLst>
      </pc:sldChg>
      <pc:sldChg chg="addSp delSp modSp new mod modClrScheme chgLayout">
        <pc:chgData name="Weifeng Xu" userId="e7aed605-a3dd-4d5a-a692-a87037af107b" providerId="ADAL" clId="{9C06CBEB-0343-4287-8B81-0C702673DE5E}" dt="2025-04-22T01:35:22.881" v="2625" actId="14100"/>
        <pc:sldMkLst>
          <pc:docMk/>
          <pc:sldMk cId="1030786537" sldId="261"/>
        </pc:sldMkLst>
      </pc:sldChg>
      <pc:sldChg chg="addSp delSp modSp new mod">
        <pc:chgData name="Weifeng Xu" userId="e7aed605-a3dd-4d5a-a692-a87037af107b" providerId="ADAL" clId="{9C06CBEB-0343-4287-8B81-0C702673DE5E}" dt="2025-04-23T00:36:22.083" v="3996" actId="20577"/>
        <pc:sldMkLst>
          <pc:docMk/>
          <pc:sldMk cId="3284022864" sldId="262"/>
        </pc:sldMkLst>
      </pc:sldChg>
      <pc:sldChg chg="addSp delSp modSp new mod">
        <pc:chgData name="Weifeng Xu" userId="e7aed605-a3dd-4d5a-a692-a87037af107b" providerId="ADAL" clId="{9C06CBEB-0343-4287-8B81-0C702673DE5E}" dt="2025-04-23T00:40:19.679" v="4005" actId="6549"/>
        <pc:sldMkLst>
          <pc:docMk/>
          <pc:sldMk cId="786756272" sldId="263"/>
        </pc:sldMkLst>
      </pc:sldChg>
      <pc:sldChg chg="addSp delSp modSp new mod modClrScheme chgLayout">
        <pc:chgData name="Weifeng Xu" userId="e7aed605-a3dd-4d5a-a692-a87037af107b" providerId="ADAL" clId="{9C06CBEB-0343-4287-8B81-0C702673DE5E}" dt="2025-04-23T00:42:08.933" v="4070" actId="108"/>
        <pc:sldMkLst>
          <pc:docMk/>
          <pc:sldMk cId="3548515090" sldId="264"/>
        </pc:sldMkLst>
      </pc:sldChg>
      <pc:sldChg chg="addSp delSp modSp new mod modClrScheme chgLayout modNotesTx">
        <pc:chgData name="Weifeng Xu" userId="e7aed605-a3dd-4d5a-a692-a87037af107b" providerId="ADAL" clId="{9C06CBEB-0343-4287-8B81-0C702673DE5E}" dt="2025-04-21T13:40:04.327" v="2094" actId="207"/>
        <pc:sldMkLst>
          <pc:docMk/>
          <pc:sldMk cId="3523214092" sldId="265"/>
        </pc:sldMkLst>
      </pc:sldChg>
      <pc:sldChg chg="addSp delSp modSp new mod ord modClrScheme chgLayout">
        <pc:chgData name="Weifeng Xu" userId="e7aed605-a3dd-4d5a-a692-a87037af107b" providerId="ADAL" clId="{9C06CBEB-0343-4287-8B81-0C702673DE5E}" dt="2025-04-23T01:02:14.800" v="4310" actId="207"/>
        <pc:sldMkLst>
          <pc:docMk/>
          <pc:sldMk cId="756868712" sldId="266"/>
        </pc:sldMkLst>
      </pc:sldChg>
      <pc:sldChg chg="addSp delSp modSp add mod">
        <pc:chgData name="Weifeng Xu" userId="e7aed605-a3dd-4d5a-a692-a87037af107b" providerId="ADAL" clId="{9C06CBEB-0343-4287-8B81-0C702673DE5E}" dt="2025-04-22T02:46:00.589" v="3485" actId="20577"/>
        <pc:sldMkLst>
          <pc:docMk/>
          <pc:sldMk cId="2973990778" sldId="267"/>
        </pc:sldMkLst>
      </pc:sldChg>
      <pc:sldChg chg="addSp delSp modSp add del mod">
        <pc:chgData name="Weifeng Xu" userId="e7aed605-a3dd-4d5a-a692-a87037af107b" providerId="ADAL" clId="{9C06CBEB-0343-4287-8B81-0C702673DE5E}" dt="2025-04-22T12:56:50.206" v="3699" actId="1076"/>
        <pc:sldMkLst>
          <pc:docMk/>
          <pc:sldMk cId="2042884208" sldId="268"/>
        </pc:sldMkLst>
      </pc:sldChg>
      <pc:sldChg chg="addSp delSp modSp add mod modClrScheme chgLayout">
        <pc:chgData name="Weifeng Xu" userId="e7aed605-a3dd-4d5a-a692-a87037af107b" providerId="ADAL" clId="{9C06CBEB-0343-4287-8B81-0C702673DE5E}" dt="2025-04-23T01:19:14.631" v="4375" actId="207"/>
        <pc:sldMkLst>
          <pc:docMk/>
          <pc:sldMk cId="3256057421" sldId="269"/>
        </pc:sldMkLst>
      </pc:sldChg>
      <pc:sldChg chg="addSp modSp add mod">
        <pc:chgData name="Weifeng Xu" userId="e7aed605-a3dd-4d5a-a692-a87037af107b" providerId="ADAL" clId="{9C06CBEB-0343-4287-8B81-0C702673DE5E}" dt="2025-04-23T01:19:18.460" v="4376" actId="207"/>
        <pc:sldMkLst>
          <pc:docMk/>
          <pc:sldMk cId="146876777" sldId="270"/>
        </pc:sldMkLst>
      </pc:sldChg>
      <pc:sldChg chg="addSp delSp modSp add mod modClrScheme chgLayout">
        <pc:chgData name="Weifeng Xu" userId="e7aed605-a3dd-4d5a-a692-a87037af107b" providerId="ADAL" clId="{9C06CBEB-0343-4287-8B81-0C702673DE5E}" dt="2025-04-23T01:26:00.614" v="4493" actId="1076"/>
        <pc:sldMkLst>
          <pc:docMk/>
          <pc:sldMk cId="1939243851" sldId="271"/>
        </pc:sldMkLst>
      </pc:sldChg>
      <pc:sldChg chg="addSp modSp new mod">
        <pc:chgData name="Weifeng Xu" userId="e7aed605-a3dd-4d5a-a692-a87037af107b" providerId="ADAL" clId="{9C06CBEB-0343-4287-8B81-0C702673DE5E}" dt="2025-04-23T23:34:27.047" v="4553" actId="1076"/>
        <pc:sldMkLst>
          <pc:docMk/>
          <pc:sldMk cId="2238745649" sldId="272"/>
        </pc:sldMkLst>
      </pc:sldChg>
    </pc:docChg>
  </pc:docChgLst>
  <pc:docChgLst>
    <pc:chgData name="Weifeng Xu" userId="e7aed605-a3dd-4d5a-a692-a87037af107b" providerId="ADAL" clId="{E34D94EB-D766-41A9-93D0-B8D12317CF67}"/>
    <pc:docChg chg="undo custSel modSld addMainMaster delMainMaster modMainMaster">
      <pc:chgData name="Weifeng Xu" userId="e7aed605-a3dd-4d5a-a692-a87037af107b" providerId="ADAL" clId="{E34D94EB-D766-41A9-93D0-B8D12317CF67}" dt="2025-04-19T02:39:47.128" v="134" actId="700"/>
      <pc:docMkLst>
        <pc:docMk/>
      </pc:docMkLst>
      <pc:sldChg chg="addSp delSp modSp mod modClrScheme chgLayout">
        <pc:chgData name="Weifeng Xu" userId="e7aed605-a3dd-4d5a-a692-a87037af107b" providerId="ADAL" clId="{E34D94EB-D766-41A9-93D0-B8D12317CF67}" dt="2025-04-19T02:39:47.128" v="134" actId="700"/>
        <pc:sldMkLst>
          <pc:docMk/>
          <pc:sldMk cId="2201572609" sldId="257"/>
        </pc:sldMkLst>
      </pc:sldChg>
      <pc:sldMasterChg chg="delSp setBg modSldLayout">
        <pc:chgData name="Weifeng Xu" userId="e7aed605-a3dd-4d5a-a692-a87037af107b" providerId="ADAL" clId="{E34D94EB-D766-41A9-93D0-B8D12317CF67}" dt="2025-04-19T02:39:28.427" v="133"/>
        <pc:sldMasterMkLst>
          <pc:docMk/>
          <pc:sldMasterMk cId="813574162" sldId="2147483648"/>
        </pc:sldMasterMkLst>
        <pc:sldLayoutChg chg="addSp delSp modSp mod 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821171414" sldId="2147483649"/>
          </pc:sldLayoutMkLst>
          <pc:spChg chg="add del mod">
            <ac:chgData name="Weifeng Xu" userId="e7aed605-a3dd-4d5a-a692-a87037af107b" providerId="ADAL" clId="{E34D94EB-D766-41A9-93D0-B8D12317CF67}" dt="2025-04-19T02:11:54.327" v="3" actId="1076"/>
            <ac:spMkLst>
              <pc:docMk/>
              <pc:sldMasterMk cId="813574162" sldId="2147483648"/>
              <pc:sldLayoutMk cId="821171414" sldId="2147483649"/>
              <ac:spMk id="4" creationId="{00000000-0000-0000-0000-000000000000}"/>
            </ac:spMkLst>
          </pc:spChg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430622656" sldId="2147483650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993569423" sldId="2147483651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858911426" sldId="2147483652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771692138" sldId="2147483653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600089373" sldId="2147483654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1996400725" sldId="2147483655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330900743" sldId="2147483656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1948037188" sldId="2147483657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176965188" sldId="2147483658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795900592" sldId="2147483659"/>
          </pc:sldLayoutMkLst>
        </pc:sldLayoutChg>
      </pc:sldMasterChg>
      <pc:sldMasterChg chg="new del mod addSldLayout delSldLayout">
        <pc:chgData name="Weifeng Xu" userId="e7aed605-a3dd-4d5a-a692-a87037af107b" providerId="ADAL" clId="{E34D94EB-D766-41A9-93D0-B8D12317CF67}" dt="2025-04-19T02:25:04.004" v="11" actId="6938"/>
        <pc:sldMasterMkLst>
          <pc:docMk/>
          <pc:sldMasterMk cId="2367174513" sldId="2147483660"/>
        </pc:sldMasterMkLst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236485037" sldId="2147483661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1850850610" sldId="2147483662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477713225" sldId="2147483663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4268505131" sldId="2147483664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68615296" sldId="2147483665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470810536" sldId="2147483666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632146532" sldId="2147483667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787888102" sldId="2147483668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695699148" sldId="2147483669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06359574" sldId="2147483670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744337437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9A54D-A59E-4D85-AEC9-D5AFF867AB55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B3522-F598-4236-847D-901DDEE8B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2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Autogradient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Automatic Differentiation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061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4E69C-A14B-390C-CFED-6DD48CFFE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gradient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010AF9-005A-4F01-6AC2-01450C7014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1" dirty="0"/>
                  <a:t>Definition</a:t>
                </a:r>
                <a:r>
                  <a:rPr lang="en-GB" dirty="0"/>
                  <a:t>: It refers to the gradient of the loss function with respect to the model's parameters (e.g., weights and biases).</a:t>
                </a:r>
              </a:p>
              <a:p>
                <a:r>
                  <a:rPr lang="en-GB" b="1" dirty="0"/>
                  <a:t>Purpose</a:t>
                </a:r>
                <a:r>
                  <a:rPr lang="en-GB" dirty="0"/>
                  <a:t>: It indicates the direction and magnitude of the steepest increase in the loss function. To minimize the loss, optimization algorithms (like gradient descent) move in the </a:t>
                </a:r>
                <a:r>
                  <a:rPr lang="en-GB" i="1" dirty="0"/>
                  <a:t>opposite</a:t>
                </a:r>
                <a:r>
                  <a:rPr lang="en-GB" dirty="0"/>
                  <a:t> direction of the gradient.</a:t>
                </a:r>
              </a:p>
              <a:p>
                <a:r>
                  <a:rPr lang="en-US" b="1" dirty="0"/>
                  <a:t>Example</a:t>
                </a:r>
                <a:r>
                  <a:rPr lang="en-US" dirty="0"/>
                  <a:t>: For a loss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gradient ∇L tells us how much each parameter </a:t>
                </a:r>
                <a:r>
                  <a:rPr lang="en-US" i="1" dirty="0" err="1"/>
                  <a:t>w</a:t>
                </a:r>
                <a:r>
                  <a:rPr lang="en-US" sz="1600" dirty="0" err="1"/>
                  <a:t>i</a:t>
                </a:r>
                <a:r>
                  <a:rPr lang="en-US" dirty="0"/>
                  <a:t> contributes to the loss.</a:t>
                </a:r>
              </a:p>
              <a:p>
                <a:r>
                  <a:rPr lang="en-GB" b="1" dirty="0"/>
                  <a:t>Role in ML</a:t>
                </a:r>
                <a:r>
                  <a:rPr lang="en-GB" dirty="0"/>
                  <a:t>: Gradients are computed during backpropagation to update model parameters iteratively, reducing the loss.</a:t>
                </a:r>
              </a:p>
              <a:p>
                <a:endParaRPr lang="en-GB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010AF9-005A-4F01-6AC2-01450C7014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97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91E7499-2CBB-01E5-E268-0B1D61B12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0581" y="0"/>
            <a:ext cx="2146655" cy="15988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817293-CD9F-7A21-E85A-C53904CBC3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7372" y="63551"/>
            <a:ext cx="2394573" cy="154778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D724E09-3324-9D4C-BD2A-44A3FF460800}"/>
              </a:ext>
            </a:extLst>
          </p:cNvPr>
          <p:cNvCxnSpPr>
            <a:cxnSpLocks/>
          </p:cNvCxnSpPr>
          <p:nvPr/>
        </p:nvCxnSpPr>
        <p:spPr>
          <a:xfrm flipH="1">
            <a:off x="8939492" y="63551"/>
            <a:ext cx="572453" cy="1124787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B9AC789F-00C5-E1DA-E746-15F32EF78D13}"/>
              </a:ext>
            </a:extLst>
          </p:cNvPr>
          <p:cNvSpPr/>
          <p:nvPr/>
        </p:nvSpPr>
        <p:spPr>
          <a:xfrm>
            <a:off x="9538601" y="825910"/>
            <a:ext cx="261320" cy="15731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654E47-82AA-937A-36F5-76112314A2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8121" y="4717979"/>
            <a:ext cx="2210480" cy="54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427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50AA26-22B9-BAB3-CD50-A0EB9C6A7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to implement the gradient for different cost functions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DD093C3-4E97-F861-E491-F1ABCBAC3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420" y="1825625"/>
            <a:ext cx="1066037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Different cost functions are required for different tasks</a:t>
            </a:r>
          </a:p>
          <a:p>
            <a:r>
              <a:rPr lang="en-GB" dirty="0"/>
              <a:t>Regression: The goal is to predict continuous values. </a:t>
            </a:r>
            <a:r>
              <a:rPr lang="en-GB" dirty="0">
                <a:solidFill>
                  <a:schemeClr val="accent2"/>
                </a:solidFill>
              </a:rPr>
              <a:t>MSE</a:t>
            </a:r>
            <a:r>
              <a:rPr lang="en-GB" dirty="0"/>
              <a:t> is common because it penalizes larger errors more (quadratic penalty). Example: Predicting house prices.</a:t>
            </a:r>
          </a:p>
          <a:p>
            <a:r>
              <a:rPr lang="en-GB" dirty="0"/>
              <a:t>Classification: The goal is to predict discrete labels or probabilities. </a:t>
            </a:r>
            <a:r>
              <a:rPr lang="en-GB" dirty="0">
                <a:solidFill>
                  <a:schemeClr val="accent2"/>
                </a:solidFill>
              </a:rPr>
              <a:t>Cross-Entropy Loss </a:t>
            </a:r>
            <a:r>
              <a:rPr lang="en-GB" dirty="0"/>
              <a:t>is used because it measures the difference between predicted probabilities and true labels, encouraging the model to output correct class probabilities. Example: Spam email detection.</a:t>
            </a:r>
          </a:p>
          <a:p>
            <a:r>
              <a:rPr lang="en-GB" dirty="0"/>
              <a:t>Ranking: Tasks like search engine optimization use </a:t>
            </a:r>
            <a:r>
              <a:rPr lang="en-GB" dirty="0">
                <a:solidFill>
                  <a:schemeClr val="accent2"/>
                </a:solidFill>
              </a:rPr>
              <a:t>ranking losses </a:t>
            </a:r>
            <a:r>
              <a:rPr lang="en-GB" dirty="0"/>
              <a:t>(e.g., Pairwise Ranking Loss) to focus on the relative order of items rather than exact predictions.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C86BF2-6753-1FF6-685A-9877C80A5D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2223"/>
          <a:stretch/>
        </p:blipFill>
        <p:spPr>
          <a:xfrm>
            <a:off x="8511540" y="965080"/>
            <a:ext cx="3558539" cy="106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494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A945C-7F49-37BC-FEE2-E004DF17A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Autogradient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D855F-0BA8-F668-558E-2DC24B2E6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Definition</a:t>
            </a:r>
            <a:r>
              <a:rPr lang="en-GB" dirty="0"/>
              <a:t>: </a:t>
            </a:r>
            <a:r>
              <a:rPr lang="en-GB" dirty="0" err="1"/>
              <a:t>Autogradient</a:t>
            </a:r>
            <a:r>
              <a:rPr lang="en-GB" dirty="0"/>
              <a:t>, often called </a:t>
            </a:r>
            <a:r>
              <a:rPr lang="en-GB" b="1" dirty="0" err="1"/>
              <a:t>autograd</a:t>
            </a:r>
            <a:r>
              <a:rPr lang="en-GB" dirty="0"/>
              <a:t>, is a computational technique used by ML frameworks (e.g., </a:t>
            </a:r>
            <a:r>
              <a:rPr lang="en-GB" dirty="0" err="1"/>
              <a:t>PyTorch</a:t>
            </a:r>
            <a:r>
              <a:rPr lang="en-GB" dirty="0"/>
              <a:t>, TensorFlow, JAX) to automatically compute gradients of functions. </a:t>
            </a:r>
          </a:p>
          <a:p>
            <a:pPr lvl="1"/>
            <a:r>
              <a:rPr lang="en-GB" dirty="0"/>
              <a:t>It applies the chain rule to differentiate complex operations in a model's computational graph.</a:t>
            </a:r>
          </a:p>
          <a:p>
            <a:r>
              <a:rPr lang="en-GB" b="1" dirty="0"/>
              <a:t>Purpose</a:t>
            </a:r>
            <a:r>
              <a:rPr lang="en-GB" dirty="0"/>
              <a:t>: It eliminates the need to manually derive and code gradients, making it easier to implement complex models.</a:t>
            </a:r>
          </a:p>
          <a:p>
            <a:r>
              <a:rPr lang="en-GB" b="1" dirty="0"/>
              <a:t>Example</a:t>
            </a:r>
            <a:r>
              <a:rPr lang="en-GB" dirty="0"/>
              <a:t>: In </a:t>
            </a:r>
            <a:r>
              <a:rPr lang="en-GB" dirty="0" err="1"/>
              <a:t>PyTorch</a:t>
            </a:r>
            <a:r>
              <a:rPr lang="en-GB" dirty="0"/>
              <a:t>, if you define a loss function and call </a:t>
            </a:r>
            <a:r>
              <a:rPr lang="en-GB" dirty="0" err="1">
                <a:solidFill>
                  <a:schemeClr val="accent2"/>
                </a:solidFill>
              </a:rPr>
              <a:t>loss.backward</a:t>
            </a:r>
            <a:r>
              <a:rPr lang="en-GB" dirty="0">
                <a:solidFill>
                  <a:schemeClr val="accent2"/>
                </a:solidFill>
              </a:rPr>
              <a:t>(), </a:t>
            </a:r>
            <a:r>
              <a:rPr lang="en-GB" dirty="0" err="1"/>
              <a:t>autograd</a:t>
            </a:r>
            <a:r>
              <a:rPr lang="en-GB" dirty="0"/>
              <a:t> computes the gradients of the loss with respect to all parameters marked as </a:t>
            </a:r>
            <a:r>
              <a:rPr lang="en-GB" dirty="0" err="1">
                <a:solidFill>
                  <a:schemeClr val="accent2"/>
                </a:solidFill>
              </a:rPr>
              <a:t>requires_grad</a:t>
            </a:r>
            <a:r>
              <a:rPr lang="en-GB" dirty="0">
                <a:solidFill>
                  <a:schemeClr val="accent2"/>
                </a:solidFill>
              </a:rPr>
              <a:t>=True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253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BDEA5-7527-8867-0FB2-301052A3E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Differences: </a:t>
            </a:r>
            <a:r>
              <a:rPr lang="en-GB" dirty="0"/>
              <a:t>Gradient vs. </a:t>
            </a:r>
            <a:r>
              <a:rPr lang="en-GB" dirty="0" err="1"/>
              <a:t>Autograd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0DC9D-4865-25C4-6403-52681E04F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Gradient is the mathematical concept (the result of differentiation).</a:t>
            </a:r>
          </a:p>
          <a:p>
            <a:r>
              <a:rPr lang="en-GB" dirty="0" err="1"/>
              <a:t>Autograd</a:t>
            </a:r>
            <a:r>
              <a:rPr lang="en-GB" dirty="0"/>
              <a:t> is the algorithmic tool that computes gradients automatically.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95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F7C1E-7F3F-FD62-F92D-9320B2F1D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computing gradient descent after </a:t>
            </a:r>
            <a:r>
              <a:rPr lang="en-US" dirty="0" err="1">
                <a:solidFill>
                  <a:schemeClr val="accent5"/>
                </a:solidFill>
              </a:rPr>
              <a:t>Autograd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78449-0DEC-1DF6-C094-4E1D9A556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/>
              <a:t>Initialize Parameters: </a:t>
            </a:r>
            <a:r>
              <a:rPr lang="en-GB" dirty="0"/>
              <a:t>Start with initial values for the parameters (e.g., random values for x and y).</a:t>
            </a:r>
          </a:p>
          <a:p>
            <a:r>
              <a:rPr lang="en-GB" b="1" dirty="0"/>
              <a:t>Compute the Loss</a:t>
            </a:r>
            <a:r>
              <a:rPr lang="en-GB" dirty="0"/>
              <a:t>: Evaluate the loss function (e.g., loss = </a:t>
            </a:r>
            <a:r>
              <a:rPr lang="en-GB" dirty="0" err="1"/>
              <a:t>z.sum</a:t>
            </a:r>
            <a:r>
              <a:rPr lang="en-GB" dirty="0"/>
              <a:t>() ).</a:t>
            </a:r>
          </a:p>
          <a:p>
            <a:r>
              <a:rPr lang="en-GB" b="1" dirty="0"/>
              <a:t>Compute </a:t>
            </a:r>
            <a:r>
              <a:rPr lang="en-GB" b="1" dirty="0" err="1"/>
              <a:t>Autograd</a:t>
            </a:r>
            <a:r>
              <a:rPr lang="en-GB" b="1" dirty="0"/>
              <a:t>: </a:t>
            </a:r>
            <a:r>
              <a:rPr lang="en-GB" dirty="0"/>
              <a:t>Calculate the gradients of the loss with respect to each parameter (e.g., </a:t>
            </a:r>
            <a:r>
              <a:rPr lang="en-GB" dirty="0">
                <a:solidFill>
                  <a:schemeClr val="accent5"/>
                </a:solidFill>
              </a:rPr>
              <a:t>∂loss/∂x </a:t>
            </a:r>
            <a:r>
              <a:rPr lang="en-GB" dirty="0"/>
              <a:t>and </a:t>
            </a:r>
            <a:r>
              <a:rPr lang="en-GB" dirty="0">
                <a:solidFill>
                  <a:schemeClr val="accent5"/>
                </a:solidFill>
              </a:rPr>
              <a:t>∂loss/∂y</a:t>
            </a:r>
            <a:r>
              <a:rPr lang="en-GB" dirty="0"/>
              <a:t>, stored in </a:t>
            </a:r>
            <a:r>
              <a:rPr lang="en-GB" dirty="0" err="1">
                <a:solidFill>
                  <a:schemeClr val="accent2"/>
                </a:solidFill>
              </a:rPr>
              <a:t>x.grad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and </a:t>
            </a:r>
            <a:r>
              <a:rPr lang="en-GB" dirty="0" err="1">
                <a:solidFill>
                  <a:schemeClr val="accent2"/>
                </a:solidFill>
              </a:rPr>
              <a:t>y.grad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after </a:t>
            </a:r>
            <a:r>
              <a:rPr lang="en-GB" dirty="0" err="1">
                <a:solidFill>
                  <a:schemeClr val="accent2"/>
                </a:solidFill>
              </a:rPr>
              <a:t>loss.backward</a:t>
            </a:r>
            <a:r>
              <a:rPr lang="en-GB" dirty="0">
                <a:solidFill>
                  <a:schemeClr val="accent2"/>
                </a:solidFill>
              </a:rPr>
              <a:t>() </a:t>
            </a:r>
            <a:r>
              <a:rPr lang="en-GB" dirty="0"/>
              <a:t>).</a:t>
            </a:r>
          </a:p>
          <a:p>
            <a:r>
              <a:rPr lang="en-GB" b="1" dirty="0"/>
              <a:t>Update Parameters</a:t>
            </a:r>
            <a:r>
              <a:rPr lang="en-GB" dirty="0"/>
              <a:t>: Adjust the parameters using the update rule</a:t>
            </a:r>
          </a:p>
          <a:p>
            <a:pPr lvl="1"/>
            <a:r>
              <a:rPr lang="en-GB" dirty="0"/>
              <a:t>parameter = parameter - </a:t>
            </a:r>
            <a:r>
              <a:rPr lang="en-GB" dirty="0" err="1"/>
              <a:t>learning_rate</a:t>
            </a:r>
            <a:r>
              <a:rPr lang="en-GB" dirty="0"/>
              <a:t> * gradient</a:t>
            </a:r>
          </a:p>
          <a:p>
            <a:r>
              <a:rPr lang="en-GB" b="1" dirty="0"/>
              <a:t>Repeat</a:t>
            </a:r>
            <a:r>
              <a:rPr lang="en-GB" dirty="0"/>
              <a:t>: Iterate steps 2–4 until the loss converges (stops decreasing significantly) or a set number of iterations is reached.</a:t>
            </a:r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189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F5A33-F02E-4707-A115-A500DE267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68788-0EDA-2356-BC1F-D7983C72A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Pytorch</a:t>
            </a:r>
            <a:r>
              <a:rPr lang="en-US" dirty="0"/>
              <a:t> tutorial</a:t>
            </a:r>
          </a:p>
          <a:p>
            <a:r>
              <a:rPr lang="en-US" dirty="0"/>
              <a:t>Rewrite linear regression tutorial with </a:t>
            </a:r>
            <a:r>
              <a:rPr lang="en-US" dirty="0" err="1"/>
              <a:t>Pytorch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603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6231</TotalTime>
  <Words>517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Arial</vt:lpstr>
      <vt:lpstr>Calibri</vt:lpstr>
      <vt:lpstr>Calibri Light</vt:lpstr>
      <vt:lpstr>Cambria Math</vt:lpstr>
      <vt:lpstr>Office Theme</vt:lpstr>
      <vt:lpstr>Autogradient</vt:lpstr>
      <vt:lpstr>Recall gradient</vt:lpstr>
      <vt:lpstr>Need to implement the gradient for different cost functions</vt:lpstr>
      <vt:lpstr>Autogradient</vt:lpstr>
      <vt:lpstr>Key Differences: Gradient vs. Autograd</vt:lpstr>
      <vt:lpstr>Steps for computing gradient descent after Autograd</vt:lpstr>
      <vt:lpstr>Goal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7</cp:revision>
  <dcterms:created xsi:type="dcterms:W3CDTF">2020-09-14T14:43:27Z</dcterms:created>
  <dcterms:modified xsi:type="dcterms:W3CDTF">2025-04-28T15:23:29Z</dcterms:modified>
</cp:coreProperties>
</file>