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966BF-7E70-4B40-8404-AC60AE88AAC3}" v="43" dt="2025-06-02T15:25:42.0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5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825966BF-7E70-4B40-8404-AC60AE88AAC3}"/>
    <pc:docChg chg="undo redo custSel addSld delSld modSld">
      <pc:chgData name="Weifeng Xu" userId="e7aed605-a3dd-4d5a-a692-a87037af107b" providerId="ADAL" clId="{825966BF-7E70-4B40-8404-AC60AE88AAC3}" dt="2025-06-02T15:26:32.502" v="1000" actId="14100"/>
      <pc:docMkLst>
        <pc:docMk/>
      </pc:docMkLst>
      <pc:sldChg chg="modSp add del mod">
        <pc:chgData name="Weifeng Xu" userId="e7aed605-a3dd-4d5a-a692-a87037af107b" providerId="ADAL" clId="{825966BF-7E70-4B40-8404-AC60AE88AAC3}" dt="2025-04-30T13:48:22.959" v="29" actId="47"/>
        <pc:sldMkLst>
          <pc:docMk/>
          <pc:sldMk cId="1325061211" sldId="256"/>
        </pc:sldMkLst>
        <pc:spChg chg="mod">
          <ac:chgData name="Weifeng Xu" userId="e7aed605-a3dd-4d5a-a692-a87037af107b" providerId="ADAL" clId="{825966BF-7E70-4B40-8404-AC60AE88AAC3}" dt="2025-04-30T13:48:07.631" v="20" actId="20577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825966BF-7E70-4B40-8404-AC60AE88AAC3}" dt="2025-04-30T13:48:11.174" v="21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25966BF-7E70-4B40-8404-AC60AE88AAC3}" dt="2025-04-30T13:48:20.285" v="22" actId="47"/>
        <pc:sldMkLst>
          <pc:docMk/>
          <pc:sldMk cId="2572427240" sldId="257"/>
        </pc:sldMkLst>
      </pc:sldChg>
      <pc:sldChg chg="addSp delSp modSp new mod modClrScheme chgLayout">
        <pc:chgData name="Weifeng Xu" userId="e7aed605-a3dd-4d5a-a692-a87037af107b" providerId="ADAL" clId="{825966BF-7E70-4B40-8404-AC60AE88AAC3}" dt="2025-06-02T14:51:24.845" v="852" actId="14100"/>
        <pc:sldMkLst>
          <pc:docMk/>
          <pc:sldMk cId="3381090855" sldId="257"/>
        </pc:sldMkLst>
        <pc:spChg chg="mod ord">
          <ac:chgData name="Weifeng Xu" userId="e7aed605-a3dd-4d5a-a692-a87037af107b" providerId="ADAL" clId="{825966BF-7E70-4B40-8404-AC60AE88AAC3}" dt="2025-04-30T13:48:39.162" v="41" actId="700"/>
          <ac:spMkLst>
            <pc:docMk/>
            <pc:sldMk cId="3381090855" sldId="257"/>
            <ac:spMk id="2" creationId="{ECB978BA-385F-B200-E683-1735D2358203}"/>
          </ac:spMkLst>
        </pc:spChg>
        <pc:spChg chg="add mod">
          <ac:chgData name="Weifeng Xu" userId="e7aed605-a3dd-4d5a-a692-a87037af107b" providerId="ADAL" clId="{825966BF-7E70-4B40-8404-AC60AE88AAC3}" dt="2025-04-30T13:51:08.180" v="77" actId="1076"/>
          <ac:spMkLst>
            <pc:docMk/>
            <pc:sldMk cId="3381090855" sldId="257"/>
            <ac:spMk id="11" creationId="{05B53276-2B38-B662-945B-2E545759D57F}"/>
          </ac:spMkLst>
        </pc:spChg>
        <pc:spChg chg="add">
          <ac:chgData name="Weifeng Xu" userId="e7aed605-a3dd-4d5a-a692-a87037af107b" providerId="ADAL" clId="{825966BF-7E70-4B40-8404-AC60AE88AAC3}" dt="2025-04-30T13:58:16.050" v="95" actId="11529"/>
          <ac:spMkLst>
            <pc:docMk/>
            <pc:sldMk cId="3381090855" sldId="257"/>
            <ac:spMk id="13" creationId="{91D20827-D7D5-7431-4309-0294CFD46633}"/>
          </ac:spMkLst>
        </pc:spChg>
        <pc:picChg chg="add mod">
          <ac:chgData name="Weifeng Xu" userId="e7aed605-a3dd-4d5a-a692-a87037af107b" providerId="ADAL" clId="{825966BF-7E70-4B40-8404-AC60AE88AAC3}" dt="2025-06-02T14:51:24.845" v="852" actId="14100"/>
          <ac:picMkLst>
            <pc:docMk/>
            <pc:sldMk cId="3381090855" sldId="257"/>
            <ac:picMk id="3" creationId="{919F024C-A44F-C27E-077F-F1032EBAC2AB}"/>
          </ac:picMkLst>
        </pc:picChg>
        <pc:picChg chg="add mod">
          <ac:chgData name="Weifeng Xu" userId="e7aed605-a3dd-4d5a-a692-a87037af107b" providerId="ADAL" clId="{825966BF-7E70-4B40-8404-AC60AE88AAC3}" dt="2025-04-30T13:49:19.830" v="48" actId="14100"/>
          <ac:picMkLst>
            <pc:docMk/>
            <pc:sldMk cId="3381090855" sldId="257"/>
            <ac:picMk id="7" creationId="{D9B79E3F-B70A-67B1-36C6-5AF6DA7866B1}"/>
          </ac:picMkLst>
        </pc:picChg>
        <pc:picChg chg="add del mod">
          <ac:chgData name="Weifeng Xu" userId="e7aed605-a3dd-4d5a-a692-a87037af107b" providerId="ADAL" clId="{825966BF-7E70-4B40-8404-AC60AE88AAC3}" dt="2025-06-02T14:51:17.822" v="848" actId="478"/>
          <ac:picMkLst>
            <pc:docMk/>
            <pc:sldMk cId="3381090855" sldId="257"/>
            <ac:picMk id="12" creationId="{21527139-2C15-33AE-1B3F-896B88992CB0}"/>
          </ac:picMkLst>
        </pc:picChg>
        <pc:inkChg chg="add">
          <ac:chgData name="Weifeng Xu" userId="e7aed605-a3dd-4d5a-a692-a87037af107b" providerId="ADAL" clId="{825966BF-7E70-4B40-8404-AC60AE88AAC3}" dt="2025-04-30T13:50:07.299" v="51"/>
          <ac:inkMkLst>
            <pc:docMk/>
            <pc:sldMk cId="3381090855" sldId="257"/>
            <ac:inkMk id="9" creationId="{9D460BBD-2901-C316-158F-65B3E0DE13BA}"/>
          </ac:inkMkLst>
        </pc:inkChg>
      </pc:sldChg>
      <pc:sldChg chg="addSp delSp modSp new mod">
        <pc:chgData name="Weifeng Xu" userId="e7aed605-a3dd-4d5a-a692-a87037af107b" providerId="ADAL" clId="{825966BF-7E70-4B40-8404-AC60AE88AAC3}" dt="2025-05-02T00:06:02.006" v="680" actId="14100"/>
        <pc:sldMkLst>
          <pc:docMk/>
          <pc:sldMk cId="2204530230" sldId="258"/>
        </pc:sldMkLst>
        <pc:spChg chg="mod">
          <ac:chgData name="Weifeng Xu" userId="e7aed605-a3dd-4d5a-a692-a87037af107b" providerId="ADAL" clId="{825966BF-7E70-4B40-8404-AC60AE88AAC3}" dt="2025-04-30T14:06:14.369" v="184" actId="6549"/>
          <ac:spMkLst>
            <pc:docMk/>
            <pc:sldMk cId="2204530230" sldId="258"/>
            <ac:spMk id="2" creationId="{B7D803A0-7752-D061-C3A3-6C8DB69EB73E}"/>
          </ac:spMkLst>
        </pc:spChg>
        <pc:spChg chg="add mod">
          <ac:chgData name="Weifeng Xu" userId="e7aed605-a3dd-4d5a-a692-a87037af107b" providerId="ADAL" clId="{825966BF-7E70-4B40-8404-AC60AE88AAC3}" dt="2025-05-01T22:51:44.780" v="672" actId="20577"/>
          <ac:spMkLst>
            <pc:docMk/>
            <pc:sldMk cId="2204530230" sldId="258"/>
            <ac:spMk id="19" creationId="{9CC6794E-473C-5D2B-3FB4-E9D093375630}"/>
          </ac:spMkLst>
        </pc:spChg>
        <pc:spChg chg="add mod">
          <ac:chgData name="Weifeng Xu" userId="e7aed605-a3dd-4d5a-a692-a87037af107b" providerId="ADAL" clId="{825966BF-7E70-4B40-8404-AC60AE88AAC3}" dt="2025-05-02T00:04:11.862" v="674" actId="1076"/>
          <ac:spMkLst>
            <pc:docMk/>
            <pc:sldMk cId="2204530230" sldId="258"/>
            <ac:spMk id="20" creationId="{10C678F3-5C0E-0592-F641-668EA52AE54D}"/>
          </ac:spMkLst>
        </pc:spChg>
        <pc:spChg chg="add mod">
          <ac:chgData name="Weifeng Xu" userId="e7aed605-a3dd-4d5a-a692-a87037af107b" providerId="ADAL" clId="{825966BF-7E70-4B40-8404-AC60AE88AAC3}" dt="2025-05-01T22:44:50.585" v="628" actId="1076"/>
          <ac:spMkLst>
            <pc:docMk/>
            <pc:sldMk cId="2204530230" sldId="258"/>
            <ac:spMk id="22" creationId="{E5D456AA-71B0-FEEA-2643-8FA16DC350A0}"/>
          </ac:spMkLst>
        </pc:spChg>
        <pc:grpChg chg="mod">
          <ac:chgData name="Weifeng Xu" userId="e7aed605-a3dd-4d5a-a692-a87037af107b" providerId="ADAL" clId="{825966BF-7E70-4B40-8404-AC60AE88AAC3}" dt="2025-04-30T13:59:03.183" v="114"/>
          <ac:grpSpMkLst>
            <pc:docMk/>
            <pc:sldMk cId="2204530230" sldId="258"/>
            <ac:grpSpMk id="13" creationId="{9B8CDEE3-17A3-9CA8-089F-D6BB9FA0332D}"/>
          </ac:grpSpMkLst>
        </pc:grpChg>
        <pc:picChg chg="add mod">
          <ac:chgData name="Weifeng Xu" userId="e7aed605-a3dd-4d5a-a692-a87037af107b" providerId="ADAL" clId="{825966BF-7E70-4B40-8404-AC60AE88AAC3}" dt="2025-05-02T00:06:02.006" v="680" actId="14100"/>
          <ac:picMkLst>
            <pc:docMk/>
            <pc:sldMk cId="2204530230" sldId="258"/>
            <ac:picMk id="6" creationId="{9DEAB252-93CF-4E71-03C5-F4D762D5901F}"/>
          </ac:picMkLst>
        </pc:picChg>
        <pc:picChg chg="add mod">
          <ac:chgData name="Weifeng Xu" userId="e7aed605-a3dd-4d5a-a692-a87037af107b" providerId="ADAL" clId="{825966BF-7E70-4B40-8404-AC60AE88AAC3}" dt="2025-04-30T13:58:43.750" v="101" actId="14100"/>
          <ac:picMkLst>
            <pc:docMk/>
            <pc:sldMk cId="2204530230" sldId="258"/>
            <ac:picMk id="7" creationId="{F8AC5C0A-A1A1-DF51-A7B3-0908B0916F87}"/>
          </ac:picMkLst>
        </pc:picChg>
        <pc:picChg chg="add mod">
          <ac:chgData name="Weifeng Xu" userId="e7aed605-a3dd-4d5a-a692-a87037af107b" providerId="ADAL" clId="{825966BF-7E70-4B40-8404-AC60AE88AAC3}" dt="2025-04-30T14:31:32.514" v="343" actId="1076"/>
          <ac:picMkLst>
            <pc:docMk/>
            <pc:sldMk cId="2204530230" sldId="258"/>
            <ac:picMk id="38" creationId="{5B917205-CFBB-7E48-C815-0A333710052A}"/>
          </ac:picMkLst>
        </pc:picChg>
        <pc:inkChg chg="add mod">
          <ac:chgData name="Weifeng Xu" userId="e7aed605-a3dd-4d5a-a692-a87037af107b" providerId="ADAL" clId="{825966BF-7E70-4B40-8404-AC60AE88AAC3}" dt="2025-04-30T13:57:37.938" v="88" actId="14100"/>
          <ac:inkMkLst>
            <pc:docMk/>
            <pc:sldMk cId="2204530230" sldId="258"/>
            <ac:inkMk id="8" creationId="{53165782-A0F2-0AC6-86FA-632317C2D5D2}"/>
          </ac:inkMkLst>
        </pc:inkChg>
        <pc:inkChg chg="add mod">
          <ac:chgData name="Weifeng Xu" userId="e7aed605-a3dd-4d5a-a692-a87037af107b" providerId="ADAL" clId="{825966BF-7E70-4B40-8404-AC60AE88AAC3}" dt="2025-04-30T13:59:03.183" v="114"/>
          <ac:inkMkLst>
            <pc:docMk/>
            <pc:sldMk cId="2204530230" sldId="258"/>
            <ac:inkMk id="11" creationId="{C22A1CEF-A40A-0164-892F-A7897D55EF6D}"/>
          </ac:inkMkLst>
        </pc:inkChg>
        <pc:inkChg chg="add mod">
          <ac:chgData name="Weifeng Xu" userId="e7aed605-a3dd-4d5a-a692-a87037af107b" providerId="ADAL" clId="{825966BF-7E70-4B40-8404-AC60AE88AAC3}" dt="2025-04-30T13:59:03.183" v="114"/>
          <ac:inkMkLst>
            <pc:docMk/>
            <pc:sldMk cId="2204530230" sldId="258"/>
            <ac:inkMk id="12" creationId="{D774E620-1B9B-55D0-AAC2-B3A7E927147E}"/>
          </ac:inkMkLst>
        </pc:inkChg>
        <pc:inkChg chg="add">
          <ac:chgData name="Weifeng Xu" userId="e7aed605-a3dd-4d5a-a692-a87037af107b" providerId="ADAL" clId="{825966BF-7E70-4B40-8404-AC60AE88AAC3}" dt="2025-04-30T13:59:06.936" v="115" actId="9405"/>
          <ac:inkMkLst>
            <pc:docMk/>
            <pc:sldMk cId="2204530230" sldId="258"/>
            <ac:inkMk id="14" creationId="{0B14A5E8-9CE2-193A-C3C0-8FAB19018661}"/>
          </ac:inkMkLst>
        </pc:inkChg>
        <pc:inkChg chg="add">
          <ac:chgData name="Weifeng Xu" userId="e7aed605-a3dd-4d5a-a692-a87037af107b" providerId="ADAL" clId="{825966BF-7E70-4B40-8404-AC60AE88AAC3}" dt="2025-04-30T13:59:08.401" v="116" actId="9405"/>
          <ac:inkMkLst>
            <pc:docMk/>
            <pc:sldMk cId="2204530230" sldId="258"/>
            <ac:inkMk id="15" creationId="{DCE899AC-F98E-2420-C39F-E42267DC2618}"/>
          </ac:inkMkLst>
        </pc:inkChg>
      </pc:sldChg>
      <pc:sldChg chg="del">
        <pc:chgData name="Weifeng Xu" userId="e7aed605-a3dd-4d5a-a692-a87037af107b" providerId="ADAL" clId="{825966BF-7E70-4B40-8404-AC60AE88AAC3}" dt="2025-04-30T13:48:20.403" v="23" actId="47"/>
        <pc:sldMkLst>
          <pc:docMk/>
          <pc:sldMk cId="3100494254" sldId="258"/>
        </pc:sldMkLst>
      </pc:sldChg>
      <pc:sldChg chg="addSp modSp new mod">
        <pc:chgData name="Weifeng Xu" userId="e7aed605-a3dd-4d5a-a692-a87037af107b" providerId="ADAL" clId="{825966BF-7E70-4B40-8404-AC60AE88AAC3}" dt="2025-06-02T15:26:32.502" v="1000" actId="14100"/>
        <pc:sldMkLst>
          <pc:docMk/>
          <pc:sldMk cId="1137577100" sldId="259"/>
        </pc:sldMkLst>
        <pc:spChg chg="mod">
          <ac:chgData name="Weifeng Xu" userId="e7aed605-a3dd-4d5a-a692-a87037af107b" providerId="ADAL" clId="{825966BF-7E70-4B40-8404-AC60AE88AAC3}" dt="2025-05-02T00:15:11.452" v="847"/>
          <ac:spMkLst>
            <pc:docMk/>
            <pc:sldMk cId="1137577100" sldId="259"/>
            <ac:spMk id="2" creationId="{DABE75DE-FCA2-FD6C-4D89-82A7464EC589}"/>
          </ac:spMkLst>
        </pc:spChg>
        <pc:spChg chg="add mod">
          <ac:chgData name="Weifeng Xu" userId="e7aed605-a3dd-4d5a-a692-a87037af107b" providerId="ADAL" clId="{825966BF-7E70-4B40-8404-AC60AE88AAC3}" dt="2025-06-02T15:26:26.571" v="999" actId="14100"/>
          <ac:spMkLst>
            <pc:docMk/>
            <pc:sldMk cId="1137577100" sldId="259"/>
            <ac:spMk id="4" creationId="{A62B69E9-4F5D-575D-B1B8-87C28E9E9D86}"/>
          </ac:spMkLst>
        </pc:spChg>
        <pc:spChg chg="add mod">
          <ac:chgData name="Weifeng Xu" userId="e7aed605-a3dd-4d5a-a692-a87037af107b" providerId="ADAL" clId="{825966BF-7E70-4B40-8404-AC60AE88AAC3}" dt="2025-06-02T15:26:32.502" v="1000" actId="14100"/>
          <ac:spMkLst>
            <pc:docMk/>
            <pc:sldMk cId="1137577100" sldId="259"/>
            <ac:spMk id="5" creationId="{487F7E62-91C7-1D7C-7F16-BF937520F68F}"/>
          </ac:spMkLst>
        </pc:spChg>
        <pc:picChg chg="add mod">
          <ac:chgData name="Weifeng Xu" userId="e7aed605-a3dd-4d5a-a692-a87037af107b" providerId="ADAL" clId="{825966BF-7E70-4B40-8404-AC60AE88AAC3}" dt="2025-04-30T14:39:18.749" v="393" actId="1076"/>
          <ac:picMkLst>
            <pc:docMk/>
            <pc:sldMk cId="1137577100" sldId="259"/>
            <ac:picMk id="2050" creationId="{36C37EA7-8D07-CCE9-9177-BF8398BFDBAB}"/>
          </ac:picMkLst>
        </pc:picChg>
      </pc:sldChg>
      <pc:sldChg chg="del">
        <pc:chgData name="Weifeng Xu" userId="e7aed605-a3dd-4d5a-a692-a87037af107b" providerId="ADAL" clId="{825966BF-7E70-4B40-8404-AC60AE88AAC3}" dt="2025-04-30T13:48:20.548" v="24" actId="47"/>
        <pc:sldMkLst>
          <pc:docMk/>
          <pc:sldMk cId="1655253961" sldId="259"/>
        </pc:sldMkLst>
      </pc:sldChg>
      <pc:sldChg chg="addSp delSp modSp new mod">
        <pc:chgData name="Weifeng Xu" userId="e7aed605-a3dd-4d5a-a692-a87037af107b" providerId="ADAL" clId="{825966BF-7E70-4B40-8404-AC60AE88AAC3}" dt="2025-06-02T14:58:04.624" v="876" actId="6549"/>
        <pc:sldMkLst>
          <pc:docMk/>
          <pc:sldMk cId="1372123449" sldId="260"/>
        </pc:sldMkLst>
        <pc:spChg chg="mod">
          <ac:chgData name="Weifeng Xu" userId="e7aed605-a3dd-4d5a-a692-a87037af107b" providerId="ADAL" clId="{825966BF-7E70-4B40-8404-AC60AE88AAC3}" dt="2025-04-30T15:27:06.278" v="522"/>
          <ac:spMkLst>
            <pc:docMk/>
            <pc:sldMk cId="1372123449" sldId="260"/>
            <ac:spMk id="2" creationId="{702B4550-E06F-5FFD-ABD2-A821BE70647D}"/>
          </ac:spMkLst>
        </pc:spChg>
        <pc:spChg chg="add mod">
          <ac:chgData name="Weifeng Xu" userId="e7aed605-a3dd-4d5a-a692-a87037af107b" providerId="ADAL" clId="{825966BF-7E70-4B40-8404-AC60AE88AAC3}" dt="2025-04-30T15:30:10.386" v="567" actId="1076"/>
          <ac:spMkLst>
            <pc:docMk/>
            <pc:sldMk cId="1372123449" sldId="260"/>
            <ac:spMk id="13" creationId="{974A9DD2-774E-7BFB-9488-B8760B15A66C}"/>
          </ac:spMkLst>
        </pc:spChg>
        <pc:spChg chg="add mod">
          <ac:chgData name="Weifeng Xu" userId="e7aed605-a3dd-4d5a-a692-a87037af107b" providerId="ADAL" clId="{825966BF-7E70-4B40-8404-AC60AE88AAC3}" dt="2025-04-30T15:30:08.410" v="566" actId="14100"/>
          <ac:spMkLst>
            <pc:docMk/>
            <pc:sldMk cId="1372123449" sldId="260"/>
            <ac:spMk id="14" creationId="{82743B66-1284-AC13-BE2C-84065ED88AA1}"/>
          </ac:spMkLst>
        </pc:spChg>
        <pc:spChg chg="add mod">
          <ac:chgData name="Weifeng Xu" userId="e7aed605-a3dd-4d5a-a692-a87037af107b" providerId="ADAL" clId="{825966BF-7E70-4B40-8404-AC60AE88AAC3}" dt="2025-04-30T15:35:05.283" v="599" actId="207"/>
          <ac:spMkLst>
            <pc:docMk/>
            <pc:sldMk cId="1372123449" sldId="260"/>
            <ac:spMk id="15" creationId="{364938BE-1818-651E-369A-E6DB3F9D140F}"/>
          </ac:spMkLst>
        </pc:spChg>
        <pc:spChg chg="add mod">
          <ac:chgData name="Weifeng Xu" userId="e7aed605-a3dd-4d5a-a692-a87037af107b" providerId="ADAL" clId="{825966BF-7E70-4B40-8404-AC60AE88AAC3}" dt="2025-04-30T15:37:40.112" v="624" actId="6549"/>
          <ac:spMkLst>
            <pc:docMk/>
            <pc:sldMk cId="1372123449" sldId="260"/>
            <ac:spMk id="16" creationId="{3A75D7C6-CB51-5B91-5762-C53C73CDFA88}"/>
          </ac:spMkLst>
        </pc:spChg>
        <pc:spChg chg="add del mod">
          <ac:chgData name="Weifeng Xu" userId="e7aed605-a3dd-4d5a-a692-a87037af107b" providerId="ADAL" clId="{825966BF-7E70-4B40-8404-AC60AE88AAC3}" dt="2025-06-02T14:58:04.624" v="876" actId="6549"/>
          <ac:spMkLst>
            <pc:docMk/>
            <pc:sldMk cId="1372123449" sldId="260"/>
            <ac:spMk id="18" creationId="{2A46A469-EAF5-F916-4CD0-DCA1E423CE20}"/>
          </ac:spMkLst>
        </pc:spChg>
        <pc:spChg chg="add del mod">
          <ac:chgData name="Weifeng Xu" userId="e7aed605-a3dd-4d5a-a692-a87037af107b" providerId="ADAL" clId="{825966BF-7E70-4B40-8404-AC60AE88AAC3}" dt="2025-06-02T14:58:02.294" v="871" actId="6549"/>
          <ac:spMkLst>
            <pc:docMk/>
            <pc:sldMk cId="1372123449" sldId="260"/>
            <ac:spMk id="19" creationId="{1F7168D3-A07D-9F2A-56C7-A9ED302A7426}"/>
          </ac:spMkLst>
        </pc:spChg>
        <pc:spChg chg="add del mod">
          <ac:chgData name="Weifeng Xu" userId="e7aed605-a3dd-4d5a-a692-a87037af107b" providerId="ADAL" clId="{825966BF-7E70-4B40-8404-AC60AE88AAC3}" dt="2025-06-02T14:58:03.756" v="874" actId="6549"/>
          <ac:spMkLst>
            <pc:docMk/>
            <pc:sldMk cId="1372123449" sldId="260"/>
            <ac:spMk id="20" creationId="{4D1F7162-7974-66CD-7DA8-BEE3F6638524}"/>
          </ac:spMkLst>
        </pc:spChg>
        <pc:spChg chg="add del mod">
          <ac:chgData name="Weifeng Xu" userId="e7aed605-a3dd-4d5a-a692-a87037af107b" providerId="ADAL" clId="{825966BF-7E70-4B40-8404-AC60AE88AAC3}" dt="2025-06-02T14:58:01.360" v="868" actId="6549"/>
          <ac:spMkLst>
            <pc:docMk/>
            <pc:sldMk cId="1372123449" sldId="260"/>
            <ac:spMk id="22" creationId="{15396C64-DA93-7801-8FF0-784581E1217C}"/>
          </ac:spMkLst>
        </pc:spChg>
        <pc:spChg chg="add mod">
          <ac:chgData name="Weifeng Xu" userId="e7aed605-a3dd-4d5a-a692-a87037af107b" providerId="ADAL" clId="{825966BF-7E70-4B40-8404-AC60AE88AAC3}" dt="2025-04-30T15:37:56.385" v="625"/>
          <ac:spMkLst>
            <pc:docMk/>
            <pc:sldMk cId="1372123449" sldId="260"/>
            <ac:spMk id="23" creationId="{CC4F2B91-36EB-6DD1-4DB1-A0534EF03D7D}"/>
          </ac:spMkLst>
        </pc:spChg>
        <pc:spChg chg="add">
          <ac:chgData name="Weifeng Xu" userId="e7aed605-a3dd-4d5a-a692-a87037af107b" providerId="ADAL" clId="{825966BF-7E70-4B40-8404-AC60AE88AAC3}" dt="2025-04-30T15:36:41.381" v="616" actId="11529"/>
          <ac:spMkLst>
            <pc:docMk/>
            <pc:sldMk cId="1372123449" sldId="260"/>
            <ac:spMk id="24" creationId="{B2150F54-F940-9062-D407-2481EEF2A160}"/>
          </ac:spMkLst>
        </pc:spChg>
        <pc:picChg chg="add mod">
          <ac:chgData name="Weifeng Xu" userId="e7aed605-a3dd-4d5a-a692-a87037af107b" providerId="ADAL" clId="{825966BF-7E70-4B40-8404-AC60AE88AAC3}" dt="2025-04-30T15:26:23.887" v="511" actId="14100"/>
          <ac:picMkLst>
            <pc:docMk/>
            <pc:sldMk cId="1372123449" sldId="260"/>
            <ac:picMk id="8" creationId="{EF10A3F6-9705-ADBE-5AE6-FE5B4F91D8FD}"/>
          </ac:picMkLst>
        </pc:picChg>
        <pc:picChg chg="add mod">
          <ac:chgData name="Weifeng Xu" userId="e7aed605-a3dd-4d5a-a692-a87037af107b" providerId="ADAL" clId="{825966BF-7E70-4B40-8404-AC60AE88AAC3}" dt="2025-04-30T15:26:14.214" v="508" actId="1076"/>
          <ac:picMkLst>
            <pc:docMk/>
            <pc:sldMk cId="1372123449" sldId="260"/>
            <ac:picMk id="10" creationId="{78376BC8-5FEF-7995-C2D3-C88599974FB1}"/>
          </ac:picMkLst>
        </pc:picChg>
      </pc:sldChg>
      <pc:sldChg chg="del">
        <pc:chgData name="Weifeng Xu" userId="e7aed605-a3dd-4d5a-a692-a87037af107b" providerId="ADAL" clId="{825966BF-7E70-4B40-8404-AC60AE88AAC3}" dt="2025-04-30T13:48:20.993" v="27" actId="47"/>
        <pc:sldMkLst>
          <pc:docMk/>
          <pc:sldMk cId="3375603492" sldId="260"/>
        </pc:sldMkLst>
      </pc:sldChg>
      <pc:sldChg chg="addSp delSp modSp new mod">
        <pc:chgData name="Weifeng Xu" userId="e7aed605-a3dd-4d5a-a692-a87037af107b" providerId="ADAL" clId="{825966BF-7E70-4B40-8404-AC60AE88AAC3}" dt="2025-05-02T00:09:46.281" v="757" actId="6549"/>
        <pc:sldMkLst>
          <pc:docMk/>
          <pc:sldMk cId="707994329" sldId="261"/>
        </pc:sldMkLst>
        <pc:spChg chg="mod">
          <ac:chgData name="Weifeng Xu" userId="e7aed605-a3dd-4d5a-a692-a87037af107b" providerId="ADAL" clId="{825966BF-7E70-4B40-8404-AC60AE88AAC3}" dt="2025-05-02T00:08:03.707" v="706" actId="20577"/>
          <ac:spMkLst>
            <pc:docMk/>
            <pc:sldMk cId="707994329" sldId="261"/>
            <ac:spMk id="2" creationId="{B8F674A8-765F-90CA-2858-0DE55663D973}"/>
          </ac:spMkLst>
        </pc:spChg>
        <pc:spChg chg="add mod">
          <ac:chgData name="Weifeng Xu" userId="e7aed605-a3dd-4d5a-a692-a87037af107b" providerId="ADAL" clId="{825966BF-7E70-4B40-8404-AC60AE88AAC3}" dt="2025-05-02T00:09:46.281" v="757" actId="6549"/>
          <ac:spMkLst>
            <pc:docMk/>
            <pc:sldMk cId="707994329" sldId="261"/>
            <ac:spMk id="7" creationId="{E68D58EC-F0BF-0902-663D-030A2A9E77D4}"/>
          </ac:spMkLst>
        </pc:spChg>
        <pc:picChg chg="add mod">
          <ac:chgData name="Weifeng Xu" userId="e7aed605-a3dd-4d5a-a692-a87037af107b" providerId="ADAL" clId="{825966BF-7E70-4B40-8404-AC60AE88AAC3}" dt="2025-05-02T00:08:38.340" v="712" actId="14100"/>
          <ac:picMkLst>
            <pc:docMk/>
            <pc:sldMk cId="707994329" sldId="261"/>
            <ac:picMk id="6" creationId="{E10E36BA-B00B-F111-FEE4-B5717C5731DC}"/>
          </ac:picMkLst>
        </pc:picChg>
      </pc:sldChg>
      <pc:sldChg chg="del">
        <pc:chgData name="Weifeng Xu" userId="e7aed605-a3dd-4d5a-a692-a87037af107b" providerId="ADAL" clId="{825966BF-7E70-4B40-8404-AC60AE88AAC3}" dt="2025-04-30T13:48:20.691" v="25" actId="47"/>
        <pc:sldMkLst>
          <pc:docMk/>
          <pc:sldMk cId="909895920" sldId="261"/>
        </pc:sldMkLst>
      </pc:sldChg>
      <pc:sldChg chg="addSp delSp modSp new mod">
        <pc:chgData name="Weifeng Xu" userId="e7aed605-a3dd-4d5a-a692-a87037af107b" providerId="ADAL" clId="{825966BF-7E70-4B40-8404-AC60AE88AAC3}" dt="2025-06-02T15:21:54.471" v="988" actId="207"/>
        <pc:sldMkLst>
          <pc:docMk/>
          <pc:sldMk cId="735738061" sldId="262"/>
        </pc:sldMkLst>
        <pc:spChg chg="mod">
          <ac:chgData name="Weifeng Xu" userId="e7aed605-a3dd-4d5a-a692-a87037af107b" providerId="ADAL" clId="{825966BF-7E70-4B40-8404-AC60AE88AAC3}" dt="2025-06-02T15:01:55.840" v="888" actId="313"/>
          <ac:spMkLst>
            <pc:docMk/>
            <pc:sldMk cId="735738061" sldId="262"/>
            <ac:spMk id="2" creationId="{D6FDB547-8A6B-356C-ABCF-0BBECC6122D4}"/>
          </ac:spMkLst>
        </pc:spChg>
        <pc:spChg chg="add mod">
          <ac:chgData name="Weifeng Xu" userId="e7aed605-a3dd-4d5a-a692-a87037af107b" providerId="ADAL" clId="{825966BF-7E70-4B40-8404-AC60AE88AAC3}" dt="2025-06-02T15:18:11.834" v="938" actId="1076"/>
          <ac:spMkLst>
            <pc:docMk/>
            <pc:sldMk cId="735738061" sldId="262"/>
            <ac:spMk id="7" creationId="{7489CD09-C7D9-8C00-4A75-A893E50D9F7A}"/>
          </ac:spMkLst>
        </pc:spChg>
        <pc:spChg chg="add del">
          <ac:chgData name="Weifeng Xu" userId="e7aed605-a3dd-4d5a-a692-a87037af107b" providerId="ADAL" clId="{825966BF-7E70-4B40-8404-AC60AE88AAC3}" dt="2025-06-02T15:18:31.798" v="940" actId="478"/>
          <ac:spMkLst>
            <pc:docMk/>
            <pc:sldMk cId="735738061" sldId="262"/>
            <ac:spMk id="8" creationId="{13FD0233-278E-79E2-917C-1DC7D0FA3443}"/>
          </ac:spMkLst>
        </pc:spChg>
        <pc:spChg chg="add mod">
          <ac:chgData name="Weifeng Xu" userId="e7aed605-a3dd-4d5a-a692-a87037af107b" providerId="ADAL" clId="{825966BF-7E70-4B40-8404-AC60AE88AAC3}" dt="2025-06-02T15:19:14.412" v="944" actId="692"/>
          <ac:spMkLst>
            <pc:docMk/>
            <pc:sldMk cId="735738061" sldId="262"/>
            <ac:spMk id="9" creationId="{C0562CB6-173F-C0FB-2371-22622B37ED7F}"/>
          </ac:spMkLst>
        </pc:spChg>
        <pc:spChg chg="add mod">
          <ac:chgData name="Weifeng Xu" userId="e7aed605-a3dd-4d5a-a692-a87037af107b" providerId="ADAL" clId="{825966BF-7E70-4B40-8404-AC60AE88AAC3}" dt="2025-06-02T15:21:54.471" v="988" actId="207"/>
          <ac:spMkLst>
            <pc:docMk/>
            <pc:sldMk cId="735738061" sldId="262"/>
            <ac:spMk id="10" creationId="{00CED87D-83E6-E451-3FE7-65F71470EC6C}"/>
          </ac:spMkLst>
        </pc:spChg>
        <pc:graphicFrameChg chg="add mod modGraphic">
          <ac:chgData name="Weifeng Xu" userId="e7aed605-a3dd-4d5a-a692-a87037af107b" providerId="ADAL" clId="{825966BF-7E70-4B40-8404-AC60AE88AAC3}" dt="2025-06-02T15:20:44.163" v="977" actId="1076"/>
          <ac:graphicFrameMkLst>
            <pc:docMk/>
            <pc:sldMk cId="735738061" sldId="262"/>
            <ac:graphicFrameMk id="5" creationId="{592D49FB-5C9C-1728-B5E1-E8220945C979}"/>
          </ac:graphicFrameMkLst>
        </pc:graphicFrameChg>
        <pc:graphicFrameChg chg="add mod modGraphic">
          <ac:chgData name="Weifeng Xu" userId="e7aed605-a3dd-4d5a-a692-a87037af107b" providerId="ADAL" clId="{825966BF-7E70-4B40-8404-AC60AE88AAC3}" dt="2025-06-02T15:18:11.834" v="938" actId="1076"/>
          <ac:graphicFrameMkLst>
            <pc:docMk/>
            <pc:sldMk cId="735738061" sldId="262"/>
            <ac:graphicFrameMk id="6" creationId="{83DE73EC-240E-F621-3906-B60E56A4EF12}"/>
          </ac:graphicFrameMkLst>
        </pc:graphicFrameChg>
        <pc:picChg chg="add mod">
          <ac:chgData name="Weifeng Xu" userId="e7aed605-a3dd-4d5a-a692-a87037af107b" providerId="ADAL" clId="{825966BF-7E70-4B40-8404-AC60AE88AAC3}" dt="2025-06-02T15:17:20.811" v="930" actId="1076"/>
          <ac:picMkLst>
            <pc:docMk/>
            <pc:sldMk cId="735738061" sldId="262"/>
            <ac:picMk id="3" creationId="{B49ACBC5-CA7A-9397-20F6-638B17D5603F}"/>
          </ac:picMkLst>
        </pc:picChg>
        <pc:picChg chg="add mod">
          <ac:chgData name="Weifeng Xu" userId="e7aed605-a3dd-4d5a-a692-a87037af107b" providerId="ADAL" clId="{825966BF-7E70-4B40-8404-AC60AE88AAC3}" dt="2025-06-02T15:18:11.834" v="938" actId="1076"/>
          <ac:picMkLst>
            <pc:docMk/>
            <pc:sldMk cId="735738061" sldId="262"/>
            <ac:picMk id="4" creationId="{B6393EC2-2AD7-E898-19DA-AF892CEEEEF4}"/>
          </ac:picMkLst>
        </pc:picChg>
      </pc:sldChg>
      <pc:sldChg chg="del">
        <pc:chgData name="Weifeng Xu" userId="e7aed605-a3dd-4d5a-a692-a87037af107b" providerId="ADAL" clId="{825966BF-7E70-4B40-8404-AC60AE88AAC3}" dt="2025-04-30T13:48:20.847" v="26" actId="47"/>
        <pc:sldMkLst>
          <pc:docMk/>
          <pc:sldMk cId="1010189504" sldId="262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  <pc:spChg chg="mod">
          <ac:chgData name="Weifeng Xu" userId="e7aed605-a3dd-4d5a-a692-a87037af107b" providerId="ADAL" clId="{9C06CBEB-0343-4287-8B81-0C702673DE5E}" dt="2025-04-23T01:31:59.756" v="4545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0:07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9174 24530,'7448'-9173'0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7:31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6296 24530,'4829'-6295'0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0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24575,'592'0'0,"-556"4"-1365,-24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24575,'0'808'0,"1"-791"42,1 0-1,5 26 1,-3-26-539,-1 1 1,0 19-1,-3-28-6329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6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24575,'651'0'-1365,"-634"0"-5461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8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24575,'630'0'-1365,"-613"0"-5461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3" Type="http://schemas.openxmlformats.org/officeDocument/2006/relationships/customXml" Target="../ink/ink2.xml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11" Type="http://schemas.openxmlformats.org/officeDocument/2006/relationships/image" Target="../media/image9.png"/><Relationship Id="rId5" Type="http://schemas.openxmlformats.org/officeDocument/2006/relationships/customXml" Target="../ink/ink3.xml"/><Relationship Id="rId1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78BA-385F-B200-E683-1735D235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79E3F-B70A-67B1-36C6-5AF6DA786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10" y="1806606"/>
            <a:ext cx="4851231" cy="35341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460BBD-2901-C316-158F-65B3E0DE13BA}"/>
                  </a:ext>
                </a:extLst>
              </p14:cNvPr>
              <p14:cNvContentPartPr/>
              <p14:nvPr/>
            </p14:nvContentPartPr>
            <p14:xfrm>
              <a:off x="2254383" y="1855265"/>
              <a:ext cx="2681640" cy="3303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460BBD-2901-C316-158F-65B3E0DE13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5743" y="1846625"/>
                <a:ext cx="2699280" cy="33206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5B53276-2B38-B662-945B-2E545759D57F}"/>
              </a:ext>
            </a:extLst>
          </p:cNvPr>
          <p:cNvSpPr txBox="1"/>
          <p:nvPr/>
        </p:nvSpPr>
        <p:spPr>
          <a:xfrm>
            <a:off x="4692503" y="5684874"/>
            <a:ext cx="233211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Which shape is better?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91D20827-D7D5-7431-4309-0294CFD46633}"/>
              </a:ext>
            </a:extLst>
          </p:cNvPr>
          <p:cNvSpPr/>
          <p:nvPr/>
        </p:nvSpPr>
        <p:spPr>
          <a:xfrm>
            <a:off x="5989674" y="3366977"/>
            <a:ext cx="701749" cy="2339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9F024C-A44F-C27E-077F-F1032EBAC2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5613" y="1806606"/>
            <a:ext cx="4632473" cy="35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9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03A0-7752-D061-C3A3-6C8DB69E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Sigmoid (activation)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C5C0A-A1A1-DF51-A7B3-0908B091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4" y="2045324"/>
            <a:ext cx="3617345" cy="26352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165782-A0F2-0AC6-86FA-632317C2D5D2}"/>
                  </a:ext>
                </a:extLst>
              </p14:cNvPr>
              <p14:cNvContentPartPr/>
              <p14:nvPr/>
            </p14:nvContentPartPr>
            <p14:xfrm>
              <a:off x="1673137" y="2124623"/>
              <a:ext cx="1738971" cy="226655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165782-A0F2-0AC6-86FA-632317C2D5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4498" y="2115983"/>
                <a:ext cx="1756609" cy="2284196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9B8CDEE3-17A3-9CA8-089F-D6BB9FA0332D}"/>
              </a:ext>
            </a:extLst>
          </p:cNvPr>
          <p:cNvGrpSpPr/>
          <p:nvPr/>
        </p:nvGrpSpPr>
        <p:grpSpPr>
          <a:xfrm>
            <a:off x="4139500" y="3061884"/>
            <a:ext cx="230760" cy="348120"/>
            <a:chOff x="4139500" y="3061884"/>
            <a:chExt cx="23076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2A1CEF-A40A-0164-892F-A7897D55EF6D}"/>
                    </a:ext>
                  </a:extLst>
                </p14:cNvPr>
                <p14:cNvContentPartPr/>
                <p14:nvPr/>
              </p14:nvContentPartPr>
              <p14:xfrm>
                <a:off x="4139500" y="3218124"/>
                <a:ext cx="230760" cy="3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2A1CEF-A40A-0164-892F-A7897D55EF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30500" y="3209124"/>
                  <a:ext cx="248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774E620-1B9B-55D0-AAC2-B3A7E927147E}"/>
                    </a:ext>
                  </a:extLst>
                </p14:cNvPr>
                <p14:cNvContentPartPr/>
                <p14:nvPr/>
              </p14:nvContentPartPr>
              <p14:xfrm>
                <a:off x="4260100" y="3061884"/>
                <a:ext cx="7560" cy="348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774E620-1B9B-55D0-AAC2-B3A7E92714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51100" y="3053244"/>
                  <a:ext cx="25200" cy="36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B14A5E8-9CE2-193A-C3C0-8FAB19018661}"/>
                  </a:ext>
                </a:extLst>
              </p14:cNvPr>
              <p14:cNvContentPartPr/>
              <p14:nvPr/>
            </p14:nvContentPartPr>
            <p14:xfrm>
              <a:off x="7797100" y="3168444"/>
              <a:ext cx="2408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B14A5E8-9CE2-193A-C3C0-8FAB190186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88100" y="3159444"/>
                <a:ext cx="258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CE899AC-F98E-2420-C39F-E42267DC2618}"/>
                  </a:ext>
                </a:extLst>
              </p14:cNvPr>
              <p14:cNvContentPartPr/>
              <p14:nvPr/>
            </p14:nvContentPartPr>
            <p14:xfrm>
              <a:off x="7818340" y="3352764"/>
              <a:ext cx="23328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E899AC-F98E-2420-C39F-E42267DC26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09700" y="3343764"/>
                <a:ext cx="2509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CC6794E-473C-5D2B-3FB4-E9D093375630}"/>
              </a:ext>
            </a:extLst>
          </p:cNvPr>
          <p:cNvSpPr txBox="1"/>
          <p:nvPr/>
        </p:nvSpPr>
        <p:spPr>
          <a:xfrm>
            <a:off x="1335513" y="4966613"/>
            <a:ext cx="26647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z=</a:t>
            </a:r>
            <a:r>
              <a:rPr lang="en-US" sz="3200" dirty="0" err="1"/>
              <a:t>wx+b</a:t>
            </a:r>
            <a:endParaRPr lang="en-US" sz="3200" dirty="0"/>
          </a:p>
          <a:p>
            <a:r>
              <a:rPr lang="en-US" sz="3200" dirty="0"/>
              <a:t>Adjust w and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C678F3-5C0E-0592-F641-668EA52AE54D}"/>
              </a:ext>
            </a:extLst>
          </p:cNvPr>
          <p:cNvSpPr txBox="1"/>
          <p:nvPr/>
        </p:nvSpPr>
        <p:spPr>
          <a:xfrm>
            <a:off x="4877094" y="5049483"/>
            <a:ext cx="373121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dirty="0"/>
              <a:t>(z)=1/(1+e </a:t>
            </a:r>
            <a:r>
              <a:rPr lang="en-US" sz="2800" baseline="30000" dirty="0"/>
              <a:t>-z</a:t>
            </a:r>
            <a:r>
              <a:rPr lang="en-US" sz="2800" dirty="0"/>
              <a:t>)</a:t>
            </a:r>
          </a:p>
          <a:p>
            <a:r>
              <a:rPr lang="en-US" sz="1600" dirty="0"/>
              <a:t>for z&gt;0, </a:t>
            </a:r>
            <a:r>
              <a:rPr lang="el-GR" sz="1600" dirty="0"/>
              <a:t>σ</a:t>
            </a:r>
            <a:r>
              <a:rPr lang="en-US" sz="1600" dirty="0"/>
              <a:t>(z)&gt;0.5 =&gt; predict non-malignant </a:t>
            </a:r>
          </a:p>
          <a:p>
            <a:r>
              <a:rPr lang="en-US" sz="1600" dirty="0"/>
              <a:t>for z=0, </a:t>
            </a:r>
            <a:r>
              <a:rPr lang="el-GR" sz="1600" dirty="0"/>
              <a:t>σ</a:t>
            </a:r>
            <a:r>
              <a:rPr lang="en-US" sz="1600" dirty="0"/>
              <a:t>(z)=0.5 =&gt; ?</a:t>
            </a:r>
          </a:p>
          <a:p>
            <a:r>
              <a:rPr lang="en-US" sz="1600" dirty="0"/>
              <a:t>for z&lt;1, </a:t>
            </a:r>
            <a:r>
              <a:rPr lang="el-GR" sz="1600" dirty="0"/>
              <a:t>σ</a:t>
            </a:r>
            <a:r>
              <a:rPr lang="en-US" sz="1600" dirty="0"/>
              <a:t>(z)&lt;0.5 =&gt; predict malignant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D456AA-71B0-FEEA-2643-8FA16DC350A0}"/>
              </a:ext>
            </a:extLst>
          </p:cNvPr>
          <p:cNvSpPr txBox="1"/>
          <p:nvPr/>
        </p:nvSpPr>
        <p:spPr>
          <a:xfrm>
            <a:off x="4524323" y="1346611"/>
            <a:ext cx="3143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map input values into a bounded range, typically between 0 and 1</a:t>
            </a:r>
            <a:endParaRPr lang="en-US" sz="16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B917205-CFBB-7E48-C815-0A33371005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69291" y="2027565"/>
            <a:ext cx="3477505" cy="2652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EAB252-93CF-4E71-03C5-F4D762D590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512760" y="2124623"/>
            <a:ext cx="3224702" cy="255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53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674A8-765F-90CA-2858-0DE55663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demo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0E36BA-B00B-F111-FEE4-B5717C573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23" y="1690688"/>
            <a:ext cx="9318444" cy="4420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D58EC-F0BF-0902-663D-030A2A9E77D4}"/>
              </a:ext>
            </a:extLst>
          </p:cNvPr>
          <p:cNvSpPr txBox="1"/>
          <p:nvPr/>
        </p:nvSpPr>
        <p:spPr>
          <a:xfrm>
            <a:off x="5245768" y="1794424"/>
            <a:ext cx="2605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adjust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to observe the s-curve</a:t>
            </a:r>
          </a:p>
        </p:txBody>
      </p:sp>
    </p:spTree>
    <p:extLst>
      <p:ext uri="{BB962C8B-B14F-4D97-AF65-F5344CB8AC3E}">
        <p14:creationId xmlns:p14="http://schemas.microsoft.com/office/powerpoint/2010/main" val="70799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B547-8A6B-356C-ABCF-0BBECC612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ACBC5-CA7A-9397-20F6-638B17D56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39783"/>
            <a:ext cx="7949727" cy="1948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393EC2-2AD7-E898-19DA-AF892CEEE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04" y="3937340"/>
            <a:ext cx="1514664" cy="1155539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2D49FB-5C9C-1728-B5E1-E8220945C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08381"/>
              </p:ext>
            </p:extLst>
          </p:nvPr>
        </p:nvGraphicFramePr>
        <p:xfrm>
          <a:off x="7711689" y="4144269"/>
          <a:ext cx="517912" cy="741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17912">
                  <a:extLst>
                    <a:ext uri="{9D8B030D-6E8A-4147-A177-3AD203B41FA5}">
                      <a16:colId xmlns:a16="http://schemas.microsoft.com/office/drawing/2014/main" val="104936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6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8119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3DE73EC-240E-F621-3906-B60E56A4E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518587"/>
              </p:ext>
            </p:extLst>
          </p:nvPr>
        </p:nvGraphicFramePr>
        <p:xfrm>
          <a:off x="5487381" y="4121747"/>
          <a:ext cx="517912" cy="7416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517912">
                  <a:extLst>
                    <a:ext uri="{9D8B030D-6E8A-4147-A177-3AD203B41FA5}">
                      <a16:colId xmlns:a16="http://schemas.microsoft.com/office/drawing/2014/main" val="104936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461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3881192"/>
                  </a:ext>
                </a:extLst>
              </a:tr>
            </a:tbl>
          </a:graphicData>
        </a:graphic>
      </p:graphicFrame>
      <p:sp>
        <p:nvSpPr>
          <p:cNvPr id="7" name="Left Brace 6">
            <a:extLst>
              <a:ext uri="{FF2B5EF4-FFF2-40B4-BE49-F238E27FC236}">
                <a16:creationId xmlns:a16="http://schemas.microsoft.com/office/drawing/2014/main" id="{7489CD09-C7D9-8C00-4A75-A893E50D9F7A}"/>
              </a:ext>
            </a:extLst>
          </p:cNvPr>
          <p:cNvSpPr/>
          <p:nvPr/>
        </p:nvSpPr>
        <p:spPr>
          <a:xfrm rot="16200000">
            <a:off x="6517342" y="4004846"/>
            <a:ext cx="233704" cy="267290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0562CB6-173F-C0FB-2371-22622B37ED7F}"/>
              </a:ext>
            </a:extLst>
          </p:cNvPr>
          <p:cNvSpPr/>
          <p:nvPr/>
        </p:nvSpPr>
        <p:spPr>
          <a:xfrm>
            <a:off x="1304790" y="3318871"/>
            <a:ext cx="5333903" cy="2539236"/>
          </a:xfrm>
          <a:custGeom>
            <a:avLst/>
            <a:gdLst>
              <a:gd name="connsiteX0" fmla="*/ 5333903 w 5333903"/>
              <a:gd name="connsiteY0" fmla="*/ 2256739 h 2539236"/>
              <a:gd name="connsiteX1" fmla="*/ 3430761 w 5333903"/>
              <a:gd name="connsiteY1" fmla="*/ 2539236 h 2539236"/>
              <a:gd name="connsiteX2" fmla="*/ 1877025 w 5333903"/>
              <a:gd name="connsiteY2" fmla="*/ 2256739 h 2539236"/>
              <a:gd name="connsiteX3" fmla="*/ 583483 w 5333903"/>
              <a:gd name="connsiteY3" fmla="*/ 1505890 h 2539236"/>
              <a:gd name="connsiteX4" fmla="*/ 196908 w 5333903"/>
              <a:gd name="connsiteY4" fmla="*/ 725305 h 2539236"/>
              <a:gd name="connsiteX5" fmla="*/ 25922 w 5333903"/>
              <a:gd name="connsiteY5" fmla="*/ 63666 h 2539236"/>
              <a:gd name="connsiteX6" fmla="*/ 3620 w 5333903"/>
              <a:gd name="connsiteY6" fmla="*/ 63666 h 2539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3903" h="2539236">
                <a:moveTo>
                  <a:pt x="5333903" y="2256739"/>
                </a:moveTo>
                <a:cubicBezTo>
                  <a:pt x="4670405" y="2397987"/>
                  <a:pt x="4006907" y="2539236"/>
                  <a:pt x="3430761" y="2539236"/>
                </a:cubicBezTo>
                <a:cubicBezTo>
                  <a:pt x="2854615" y="2539236"/>
                  <a:pt x="2351571" y="2428963"/>
                  <a:pt x="1877025" y="2256739"/>
                </a:cubicBezTo>
                <a:cubicBezTo>
                  <a:pt x="1402479" y="2084515"/>
                  <a:pt x="863503" y="1761129"/>
                  <a:pt x="583483" y="1505890"/>
                </a:cubicBezTo>
                <a:cubicBezTo>
                  <a:pt x="303463" y="1250651"/>
                  <a:pt x="289835" y="965676"/>
                  <a:pt x="196908" y="725305"/>
                </a:cubicBezTo>
                <a:cubicBezTo>
                  <a:pt x="103981" y="484934"/>
                  <a:pt x="25922" y="63666"/>
                  <a:pt x="25922" y="63666"/>
                </a:cubicBezTo>
                <a:cubicBezTo>
                  <a:pt x="-6293" y="-46607"/>
                  <a:pt x="-1337" y="8529"/>
                  <a:pt x="3620" y="6366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CED87D-83E6-E451-3FE7-65F71470EC6C}"/>
              </a:ext>
            </a:extLst>
          </p:cNvPr>
          <p:cNvSpPr txBox="1"/>
          <p:nvPr/>
        </p:nvSpPr>
        <p:spPr>
          <a:xfrm>
            <a:off x="1642946" y="4863427"/>
            <a:ext cx="2928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to </a:t>
            </a:r>
            <a:r>
              <a:rPr lang="en-US" dirty="0">
                <a:solidFill>
                  <a:srgbClr val="FF0000"/>
                </a:solidFill>
              </a:rPr>
              <a:t>minimize loss (error)?</a:t>
            </a:r>
          </a:p>
        </p:txBody>
      </p:sp>
    </p:spTree>
    <p:extLst>
      <p:ext uri="{BB962C8B-B14F-4D97-AF65-F5344CB8AC3E}">
        <p14:creationId xmlns:p14="http://schemas.microsoft.com/office/powerpoint/2010/main" val="73573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75DE-FCA2-FD6C-4D89-82A7464E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does not work with Logistic Regression</a:t>
            </a:r>
          </a:p>
        </p:txBody>
      </p:sp>
      <p:pic>
        <p:nvPicPr>
          <p:cNvPr id="2050" name="Picture 2" descr="Navigating the Terrain: Convex vs. Non-Convex Functions in Optimization |  by Ajay Verma | Artificial Intelligence in Plain English">
            <a:extLst>
              <a:ext uri="{FF2B5EF4-FFF2-40B4-BE49-F238E27FC236}">
                <a16:creationId xmlns:a16="http://schemas.microsoft.com/office/drawing/2014/main" id="{36C37EA7-8D07-CCE9-9177-BF8398BF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14" y="2097526"/>
            <a:ext cx="9712055" cy="342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2B69E9-4F5D-575D-B1B8-87C28E9E9D86}"/>
              </a:ext>
            </a:extLst>
          </p:cNvPr>
          <p:cNvSpPr txBox="1"/>
          <p:nvPr/>
        </p:nvSpPr>
        <p:spPr>
          <a:xfrm>
            <a:off x="7853438" y="5703764"/>
            <a:ext cx="77760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MSE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F7E62-91C7-1D7C-7F16-BF937520F68F}"/>
              </a:ext>
            </a:extLst>
          </p:cNvPr>
          <p:cNvSpPr txBox="1"/>
          <p:nvPr/>
        </p:nvSpPr>
        <p:spPr>
          <a:xfrm>
            <a:off x="2030320" y="5747482"/>
            <a:ext cx="2117934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Logistic  regression</a:t>
            </a:r>
          </a:p>
        </p:txBody>
      </p:sp>
    </p:spTree>
    <p:extLst>
      <p:ext uri="{BB962C8B-B14F-4D97-AF65-F5344CB8AC3E}">
        <p14:creationId xmlns:p14="http://schemas.microsoft.com/office/powerpoint/2010/main" val="1137577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4550-E06F-5FFD-ABD2-A821BE70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FreightSans"/>
              </a:rPr>
              <a:t>Binary </a:t>
            </a:r>
            <a:r>
              <a:rPr lang="en-US" dirty="0"/>
              <a:t>Cross-Entropy Loss is convex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10A3F6-9705-ADBE-5AE6-FE5B4F91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553" y="1600309"/>
            <a:ext cx="2617369" cy="4949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376BC8-5FEF-7995-C2D3-C88599974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46" y="1600309"/>
            <a:ext cx="3102861" cy="4892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4A9DD2-774E-7BFB-9488-B8760B15A66C}"/>
              </a:ext>
            </a:extLst>
          </p:cNvPr>
          <p:cNvSpPr txBox="1"/>
          <p:nvPr/>
        </p:nvSpPr>
        <p:spPr>
          <a:xfrm>
            <a:off x="7174344" y="254080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(</a:t>
            </a:r>
            <a:r>
              <a:rPr lang="el-GR" sz="1800" dirty="0"/>
              <a:t>σ</a:t>
            </a:r>
            <a:r>
              <a:rPr lang="en-US" sz="1800" dirty="0"/>
              <a:t>(z), y)= </a:t>
            </a:r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2743B66-1284-AC13-BE2C-84065ED88AA1}"/>
              </a:ext>
            </a:extLst>
          </p:cNvPr>
          <p:cNvSpPr/>
          <p:nvPr/>
        </p:nvSpPr>
        <p:spPr>
          <a:xfrm>
            <a:off x="8581013" y="2225062"/>
            <a:ext cx="470277" cy="10008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938BE-1818-651E-369A-E6DB3F9D140F}"/>
              </a:ext>
            </a:extLst>
          </p:cNvPr>
          <p:cNvSpPr txBox="1"/>
          <p:nvPr/>
        </p:nvSpPr>
        <p:spPr>
          <a:xfrm>
            <a:off x="9195124" y="2079143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-log(</a:t>
            </a:r>
            <a:r>
              <a:rPr lang="el-GR" sz="2400" dirty="0">
                <a:solidFill>
                  <a:srgbClr val="FF0000"/>
                </a:solidFill>
              </a:rPr>
              <a:t>σ</a:t>
            </a:r>
            <a:r>
              <a:rPr lang="en-US" sz="2400" dirty="0">
                <a:solidFill>
                  <a:srgbClr val="FF0000"/>
                </a:solidFill>
              </a:rPr>
              <a:t>(z)) if y=1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5D7C6-CB51-5B91-5762-C53C73CDFA88}"/>
              </a:ext>
            </a:extLst>
          </p:cNvPr>
          <p:cNvSpPr txBox="1"/>
          <p:nvPr/>
        </p:nvSpPr>
        <p:spPr>
          <a:xfrm>
            <a:off x="9141268" y="2887016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-log(</a:t>
            </a:r>
            <a:r>
              <a:rPr lang="el-GR" sz="2400" dirty="0">
                <a:solidFill>
                  <a:schemeClr val="accent5"/>
                </a:solidFill>
              </a:rPr>
              <a:t>σ</a:t>
            </a:r>
            <a:r>
              <a:rPr lang="en-US" sz="2400" dirty="0">
                <a:solidFill>
                  <a:schemeClr val="accent5"/>
                </a:solidFill>
              </a:rPr>
              <a:t>(1-z)) </a:t>
            </a:r>
            <a:r>
              <a:rPr lang="en-US" sz="2400" dirty="0"/>
              <a:t>if y=0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46A469-EAF5-F916-4CD0-DCA1E423CE20}"/>
              </a:ext>
            </a:extLst>
          </p:cNvPr>
          <p:cNvSpPr txBox="1"/>
          <p:nvPr/>
        </p:nvSpPr>
        <p:spPr>
          <a:xfrm>
            <a:off x="2098850" y="618008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σ</a:t>
            </a:r>
            <a:r>
              <a:rPr lang="en-US" sz="1800" dirty="0"/>
              <a:t>(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7168D3-A07D-9F2A-56C7-A9ED302A7426}"/>
              </a:ext>
            </a:extLst>
          </p:cNvPr>
          <p:cNvSpPr txBox="1"/>
          <p:nvPr/>
        </p:nvSpPr>
        <p:spPr>
          <a:xfrm>
            <a:off x="4836321" y="618008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σ</a:t>
            </a:r>
            <a:r>
              <a:rPr lang="en-US" sz="1800" dirty="0"/>
              <a:t>(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1F7162-7974-66CD-7DA8-BEE3F6638524}"/>
              </a:ext>
            </a:extLst>
          </p:cNvPr>
          <p:cNvSpPr txBox="1"/>
          <p:nvPr/>
        </p:nvSpPr>
        <p:spPr>
          <a:xfrm>
            <a:off x="2560376" y="619216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96C64-DA93-7801-8FF0-784581E1217C}"/>
              </a:ext>
            </a:extLst>
          </p:cNvPr>
          <p:cNvSpPr txBox="1"/>
          <p:nvPr/>
        </p:nvSpPr>
        <p:spPr>
          <a:xfrm>
            <a:off x="5229456" y="619216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F2B91-36EB-6DD1-4DB1-A0534EF03D7D}"/>
              </a:ext>
            </a:extLst>
          </p:cNvPr>
          <p:cNvSpPr txBox="1"/>
          <p:nvPr/>
        </p:nvSpPr>
        <p:spPr>
          <a:xfrm>
            <a:off x="7514054" y="4106468"/>
            <a:ext cx="4374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-log(</a:t>
            </a:r>
            <a:r>
              <a:rPr lang="el-GR" sz="2800" dirty="0">
                <a:solidFill>
                  <a:srgbClr val="FF0000"/>
                </a:solidFill>
              </a:rPr>
              <a:t>σ</a:t>
            </a:r>
            <a:r>
              <a:rPr lang="en-US" sz="2800" dirty="0">
                <a:solidFill>
                  <a:srgbClr val="FF0000"/>
                </a:solidFill>
              </a:rPr>
              <a:t>(z)) + </a:t>
            </a:r>
            <a:r>
              <a:rPr lang="en-US" sz="2800" dirty="0">
                <a:solidFill>
                  <a:schemeClr val="accent2"/>
                </a:solidFill>
              </a:rPr>
              <a:t>(1-y) </a:t>
            </a:r>
            <a:r>
              <a:rPr lang="en-US" sz="2800" dirty="0">
                <a:solidFill>
                  <a:schemeClr val="accent5"/>
                </a:solidFill>
              </a:rPr>
              <a:t>- log(</a:t>
            </a:r>
            <a:r>
              <a:rPr lang="el-GR" sz="2800" dirty="0">
                <a:solidFill>
                  <a:schemeClr val="accent5"/>
                </a:solidFill>
              </a:rPr>
              <a:t>σ</a:t>
            </a:r>
            <a:r>
              <a:rPr lang="en-US" sz="2800" dirty="0">
                <a:solidFill>
                  <a:schemeClr val="accent5"/>
                </a:solidFill>
              </a:rPr>
              <a:t>(1-z)) 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2150F54-F940-9062-D407-2481EEF2A160}"/>
              </a:ext>
            </a:extLst>
          </p:cNvPr>
          <p:cNvSpPr/>
          <p:nvPr/>
        </p:nvSpPr>
        <p:spPr>
          <a:xfrm>
            <a:off x="8816151" y="3583459"/>
            <a:ext cx="235139" cy="461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2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6401</TotalTime>
  <Words>178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FreightSans</vt:lpstr>
      <vt:lpstr>Aptos</vt:lpstr>
      <vt:lpstr>Arial</vt:lpstr>
      <vt:lpstr>Calibri</vt:lpstr>
      <vt:lpstr>Calibri Light</vt:lpstr>
      <vt:lpstr>Office Theme</vt:lpstr>
      <vt:lpstr>Binary Classification</vt:lpstr>
      <vt:lpstr>Motivation</vt:lpstr>
      <vt:lpstr>Solution: Sigmoid (activation) function</vt:lpstr>
      <vt:lpstr>Live demo</vt:lpstr>
      <vt:lpstr>Challenge</vt:lpstr>
      <vt:lpstr>MSE does not work with Logistic Regression</vt:lpstr>
      <vt:lpstr>Binary Cross-Entropy Loss is convex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2025-06-02T15:26:33Z</dcterms:modified>
</cp:coreProperties>
</file>