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AF4D91-1740-4C22-929D-3CECDE833BFC}" v="3" dt="2025-05-03T02:31:45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1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69090D41-60B8-4636-A275-1996D027DEDB}"/>
    <pc:docChg chg="custSel delSld modSld">
      <pc:chgData name="Weifeng Xu" userId="e7aed605-a3dd-4d5a-a692-a87037af107b" providerId="ADAL" clId="{69090D41-60B8-4636-A275-1996D027DEDB}" dt="2025-05-03T02:29:38.086" v="27" actId="313"/>
      <pc:docMkLst>
        <pc:docMk/>
      </pc:docMkLst>
      <pc:sldChg chg="modSp mod">
        <pc:chgData name="Weifeng Xu" userId="e7aed605-a3dd-4d5a-a692-a87037af107b" providerId="ADAL" clId="{69090D41-60B8-4636-A275-1996D027DEDB}" dt="2025-05-03T02:29:38.086" v="27" actId="313"/>
        <pc:sldMkLst>
          <pc:docMk/>
          <pc:sldMk cId="1325061211" sldId="256"/>
        </pc:sldMkLst>
        <pc:spChg chg="mod">
          <ac:chgData name="Weifeng Xu" userId="e7aed605-a3dd-4d5a-a692-a87037af107b" providerId="ADAL" clId="{69090D41-60B8-4636-A275-1996D027DEDB}" dt="2025-05-03T02:29:38.086" v="27" actId="313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69090D41-60B8-4636-A275-1996D027DEDB}" dt="2025-05-03T02:29:34.957" v="26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  <pc:spChg chg="mod">
          <ac:chgData name="Weifeng Xu" userId="e7aed605-a3dd-4d5a-a692-a87037af107b" providerId="ADAL" clId="{77503F2E-F3A0-409B-A511-BB14035E722B}" dt="2025-04-30T21:32:17.306" v="10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77503F2E-F3A0-409B-A511-BB14035E722B}" dt="2025-04-30T21:32:19.688" v="1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  <pc:spChg chg="mod">
          <ac:chgData name="Weifeng Xu" userId="e7aed605-a3dd-4d5a-a692-a87037af107b" providerId="ADAL" clId="{30C724EF-4842-4D28-AD5E-F8ADBCCE7FC4}" dt="2025-05-02T14:26:53.935" v="23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0C724EF-4842-4D28-AD5E-F8ADBCCE7FC4}" dt="2025-05-02T14:27:30.559" v="26" actId="6549"/>
          <ac:spMkLst>
            <pc:docMk/>
            <pc:sldMk cId="1325061211" sldId="256"/>
            <ac:spMk id="3" creationId="{00000000-0000-0000-0000-000000000000}"/>
          </ac:spMkLst>
        </pc:spChg>
        <pc:spChg chg="del">
          <ac:chgData name="Weifeng Xu" userId="e7aed605-a3dd-4d5a-a692-a87037af107b" providerId="ADAL" clId="{30C724EF-4842-4D28-AD5E-F8ADBCCE7FC4}" dt="2025-05-02T14:26:42.038" v="21" actId="478"/>
          <ac:spMkLst>
            <pc:docMk/>
            <pc:sldMk cId="1325061211" sldId="256"/>
            <ac:spMk id="5" creationId="{B8D484C4-6377-CC4F-222D-7FF8DB0E8734}"/>
          </ac:spMkLst>
        </pc:spChg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  <pc:spChg chg="mod">
          <ac:chgData name="Weifeng Xu" userId="e7aed605-a3dd-4d5a-a692-a87037af107b" providerId="ADAL" clId="{30C724EF-4842-4D28-AD5E-F8ADBCCE7FC4}" dt="2025-05-02T14:27:41.468" v="27"/>
          <ac:spMkLst>
            <pc:docMk/>
            <pc:sldMk cId="1640287784" sldId="257"/>
            <ac:spMk id="2" creationId="{D5872EB5-8AC7-758B-04BB-0409873AD729}"/>
          </ac:spMkLst>
        </pc:spChg>
        <pc:spChg chg="mod">
          <ac:chgData name="Weifeng Xu" userId="e7aed605-a3dd-4d5a-a692-a87037af107b" providerId="ADAL" clId="{30C724EF-4842-4D28-AD5E-F8ADBCCE7FC4}" dt="2025-05-02T14:27:48.979" v="28"/>
          <ac:spMkLst>
            <pc:docMk/>
            <pc:sldMk cId="1640287784" sldId="257"/>
            <ac:spMk id="3" creationId="{3F18508C-4CCB-C0D8-5A5A-B186FAAA1DC4}"/>
          </ac:spMkLst>
        </pc:spChg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  <pc:spChg chg="mod">
          <ac:chgData name="Weifeng Xu" userId="e7aed605-a3dd-4d5a-a692-a87037af107b" providerId="ADAL" clId="{30C724EF-4842-4D28-AD5E-F8ADBCCE7FC4}" dt="2025-05-02T14:31:22.834" v="56" actId="108"/>
          <ac:spMkLst>
            <pc:docMk/>
            <pc:sldMk cId="717681411" sldId="258"/>
            <ac:spMk id="2" creationId="{97E234DB-4DC9-8DB6-0C81-5516DBC7D43B}"/>
          </ac:spMkLst>
        </pc:spChg>
        <pc:spChg chg="mod">
          <ac:chgData name="Weifeng Xu" userId="e7aed605-a3dd-4d5a-a692-a87037af107b" providerId="ADAL" clId="{30C724EF-4842-4D28-AD5E-F8ADBCCE7FC4}" dt="2025-05-02T14:28:15.654" v="33" actId="20577"/>
          <ac:spMkLst>
            <pc:docMk/>
            <pc:sldMk cId="717681411" sldId="258"/>
            <ac:spMk id="3" creationId="{D5B32E51-2D31-652A-ECD0-EBE42C7C1A91}"/>
          </ac:spMkLst>
        </pc:spChg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  <pc:spChg chg="mod">
          <ac:chgData name="Weifeng Xu" userId="e7aed605-a3dd-4d5a-a692-a87037af107b" providerId="ADAL" clId="{30C724EF-4842-4D28-AD5E-F8ADBCCE7FC4}" dt="2025-05-02T14:31:19.127" v="55" actId="108"/>
          <ac:spMkLst>
            <pc:docMk/>
            <pc:sldMk cId="3856045583" sldId="259"/>
            <ac:spMk id="2" creationId="{34D10492-63FD-8A9D-0E81-77319D076F6A}"/>
          </ac:spMkLst>
        </pc:spChg>
        <pc:spChg chg="mod">
          <ac:chgData name="Weifeng Xu" userId="e7aed605-a3dd-4d5a-a692-a87037af107b" providerId="ADAL" clId="{30C724EF-4842-4D28-AD5E-F8ADBCCE7FC4}" dt="2025-05-02T14:28:58.055" v="36"/>
          <ac:spMkLst>
            <pc:docMk/>
            <pc:sldMk cId="3856045583" sldId="259"/>
            <ac:spMk id="3" creationId="{5694D4D4-5C71-8BBD-E021-77BB34586E68}"/>
          </ac:spMkLst>
        </pc:spChg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  <pc:spChg chg="mod">
          <ac:chgData name="Weifeng Xu" userId="e7aed605-a3dd-4d5a-a692-a87037af107b" providerId="ADAL" clId="{30C724EF-4842-4D28-AD5E-F8ADBCCE7FC4}" dt="2025-05-02T14:31:14.787" v="54" actId="108"/>
          <ac:spMkLst>
            <pc:docMk/>
            <pc:sldMk cId="1123301564" sldId="260"/>
            <ac:spMk id="2" creationId="{1A5EF974-3F97-0D92-C572-38F808BD0F9B}"/>
          </ac:spMkLst>
        </pc:spChg>
        <pc:spChg chg="mod">
          <ac:chgData name="Weifeng Xu" userId="e7aed605-a3dd-4d5a-a692-a87037af107b" providerId="ADAL" clId="{30C724EF-4842-4D28-AD5E-F8ADBCCE7FC4}" dt="2025-05-02T14:30:07.514" v="47"/>
          <ac:spMkLst>
            <pc:docMk/>
            <pc:sldMk cId="1123301564" sldId="260"/>
            <ac:spMk id="3" creationId="{47B05E4A-7278-F4F3-0E91-56300A2375FC}"/>
          </ac:spMkLst>
        </pc:spChg>
        <pc:picChg chg="add mod modCrop">
          <ac:chgData name="Weifeng Xu" userId="e7aed605-a3dd-4d5a-a692-a87037af107b" providerId="ADAL" clId="{30C724EF-4842-4D28-AD5E-F8ADBCCE7FC4}" dt="2025-05-02T15:07:43.406" v="100" actId="1076"/>
          <ac:picMkLst>
            <pc:docMk/>
            <pc:sldMk cId="1123301564" sldId="260"/>
            <ac:picMk id="5" creationId="{C9283F90-D440-3130-5B88-27E7B23BE9ED}"/>
          </ac:picMkLst>
        </pc:picChg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  <pc:spChg chg="mod">
          <ac:chgData name="Weifeng Xu" userId="e7aed605-a3dd-4d5a-a692-a87037af107b" providerId="ADAL" clId="{30C724EF-4842-4D28-AD5E-F8ADBCCE7FC4}" dt="2025-05-02T14:31:09.580" v="53"/>
          <ac:spMkLst>
            <pc:docMk/>
            <pc:sldMk cId="805984163" sldId="261"/>
            <ac:spMk id="2" creationId="{22F4E845-2C82-0F6A-CCBA-7AB4DB8FAF23}"/>
          </ac:spMkLst>
        </pc:spChg>
        <pc:spChg chg="mod">
          <ac:chgData name="Weifeng Xu" userId="e7aed605-a3dd-4d5a-a692-a87037af107b" providerId="ADAL" clId="{30C724EF-4842-4D28-AD5E-F8ADBCCE7FC4}" dt="2025-05-02T14:31:40.332" v="59" actId="20577"/>
          <ac:spMkLst>
            <pc:docMk/>
            <pc:sldMk cId="805984163" sldId="261"/>
            <ac:spMk id="3" creationId="{6E1CABE2-6BEB-59B3-B43B-DEDAF7D81409}"/>
          </ac:spMkLst>
        </pc:spChg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  <pc:spChg chg="mod">
          <ac:chgData name="Weifeng Xu" userId="e7aed605-a3dd-4d5a-a692-a87037af107b" providerId="ADAL" clId="{30C724EF-4842-4D28-AD5E-F8ADBCCE7FC4}" dt="2025-05-02T14:32:23.907" v="63"/>
          <ac:spMkLst>
            <pc:docMk/>
            <pc:sldMk cId="914522820" sldId="262"/>
            <ac:spMk id="2" creationId="{AE412169-E0B8-7BCB-63E8-B70134D68751}"/>
          </ac:spMkLst>
        </pc:spChg>
        <pc:spChg chg="mod">
          <ac:chgData name="Weifeng Xu" userId="e7aed605-a3dd-4d5a-a692-a87037af107b" providerId="ADAL" clId="{30C724EF-4842-4D28-AD5E-F8ADBCCE7FC4}" dt="2025-05-02T14:32:29.484" v="64"/>
          <ac:spMkLst>
            <pc:docMk/>
            <pc:sldMk cId="914522820" sldId="262"/>
            <ac:spMk id="3" creationId="{D2E67B60-FA13-8A98-4451-BAC4FD098743}"/>
          </ac:spMkLst>
        </pc:spChg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  <pc:spChg chg="mod">
          <ac:chgData name="Weifeng Xu" userId="e7aed605-a3dd-4d5a-a692-a87037af107b" providerId="ADAL" clId="{30C724EF-4842-4D28-AD5E-F8ADBCCE7FC4}" dt="2025-05-02T14:32:49.451" v="66"/>
          <ac:spMkLst>
            <pc:docMk/>
            <pc:sldMk cId="3784490461" sldId="263"/>
            <ac:spMk id="2" creationId="{17A1E9EA-3188-F6FE-7169-7880E7BB0AEC}"/>
          </ac:spMkLst>
        </pc:spChg>
        <pc:spChg chg="mod">
          <ac:chgData name="Weifeng Xu" userId="e7aed605-a3dd-4d5a-a692-a87037af107b" providerId="ADAL" clId="{30C724EF-4842-4D28-AD5E-F8ADBCCE7FC4}" dt="2025-05-02T14:32:55.778" v="67"/>
          <ac:spMkLst>
            <pc:docMk/>
            <pc:sldMk cId="3784490461" sldId="263"/>
            <ac:spMk id="3" creationId="{C6092818-8797-D095-7FB1-752C788E5E03}"/>
          </ac:spMkLst>
        </pc:spChg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  <pc:spChg chg="mod">
          <ac:chgData name="Weifeng Xu" userId="e7aed605-a3dd-4d5a-a692-a87037af107b" providerId="ADAL" clId="{30C724EF-4842-4D28-AD5E-F8ADBCCE7FC4}" dt="2025-05-02T14:33:53.378" v="69"/>
          <ac:spMkLst>
            <pc:docMk/>
            <pc:sldMk cId="1859847628" sldId="264"/>
            <ac:spMk id="2" creationId="{6D4F43EA-2007-B207-DD77-15D8A22C55FE}"/>
          </ac:spMkLst>
        </pc:spChg>
        <pc:spChg chg="mod">
          <ac:chgData name="Weifeng Xu" userId="e7aed605-a3dd-4d5a-a692-a87037af107b" providerId="ADAL" clId="{30C724EF-4842-4D28-AD5E-F8ADBCCE7FC4}" dt="2025-05-02T14:34:02.101" v="70"/>
          <ac:spMkLst>
            <pc:docMk/>
            <pc:sldMk cId="1859847628" sldId="264"/>
            <ac:spMk id="3" creationId="{B554FC04-768B-6611-B3C3-72F571FD329D}"/>
          </ac:spMkLst>
        </pc:spChg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  <pc:spChg chg="mod">
          <ac:chgData name="Weifeng Xu" userId="e7aed605-a3dd-4d5a-a692-a87037af107b" providerId="ADAL" clId="{30C724EF-4842-4D28-AD5E-F8ADBCCE7FC4}" dt="2025-05-02T14:36:30.993" v="72"/>
          <ac:spMkLst>
            <pc:docMk/>
            <pc:sldMk cId="2875748899" sldId="265"/>
            <ac:spMk id="2" creationId="{AEEC6A4F-D611-9574-251F-6F3AC3DF26C2}"/>
          </ac:spMkLst>
        </pc:spChg>
        <pc:spChg chg="mod">
          <ac:chgData name="Weifeng Xu" userId="e7aed605-a3dd-4d5a-a692-a87037af107b" providerId="ADAL" clId="{30C724EF-4842-4D28-AD5E-F8ADBCCE7FC4}" dt="2025-05-02T14:36:37.939" v="73"/>
          <ac:spMkLst>
            <pc:docMk/>
            <pc:sldMk cId="2875748899" sldId="265"/>
            <ac:spMk id="3" creationId="{E61BBA5C-A936-54DA-58F7-34C3DCDD3474}"/>
          </ac:spMkLst>
        </pc:spChg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  <pc:spChg chg="mod">
          <ac:chgData name="Weifeng Xu" userId="e7aed605-a3dd-4d5a-a692-a87037af107b" providerId="ADAL" clId="{30C724EF-4842-4D28-AD5E-F8ADBCCE7FC4}" dt="2025-05-02T14:37:05.825" v="75"/>
          <ac:spMkLst>
            <pc:docMk/>
            <pc:sldMk cId="3455260336" sldId="266"/>
            <ac:spMk id="2" creationId="{DBF015FC-B1F2-B4B0-60C2-8F9C3DABCCD5}"/>
          </ac:spMkLst>
        </pc:spChg>
        <pc:spChg chg="mod">
          <ac:chgData name="Weifeng Xu" userId="e7aed605-a3dd-4d5a-a692-a87037af107b" providerId="ADAL" clId="{30C724EF-4842-4D28-AD5E-F8ADBCCE7FC4}" dt="2025-05-02T14:37:14.713" v="77" actId="27636"/>
          <ac:spMkLst>
            <pc:docMk/>
            <pc:sldMk cId="3455260336" sldId="266"/>
            <ac:spMk id="3" creationId="{60862988-BD44-4FD7-388D-DF9A4FD9B2C7}"/>
          </ac:spMkLst>
        </pc:spChg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  <pc:spChg chg="mod">
          <ac:chgData name="Weifeng Xu" userId="e7aed605-a3dd-4d5a-a692-a87037af107b" providerId="ADAL" clId="{30C724EF-4842-4D28-AD5E-F8ADBCCE7FC4}" dt="2025-05-02T14:37:29.504" v="79"/>
          <ac:spMkLst>
            <pc:docMk/>
            <pc:sldMk cId="2341961951" sldId="267"/>
            <ac:spMk id="2" creationId="{F44A41A8-8B60-C80A-E031-ABC24E660D60}"/>
          </ac:spMkLst>
        </pc:spChg>
        <pc:spChg chg="mod">
          <ac:chgData name="Weifeng Xu" userId="e7aed605-a3dd-4d5a-a692-a87037af107b" providerId="ADAL" clId="{30C724EF-4842-4D28-AD5E-F8ADBCCE7FC4}" dt="2025-05-02T14:37:38.176" v="80"/>
          <ac:spMkLst>
            <pc:docMk/>
            <pc:sldMk cId="2341961951" sldId="267"/>
            <ac:spMk id="3" creationId="{0B4B4BEE-8EA8-0445-A2CA-FC8DAEB1AACB}"/>
          </ac:spMkLst>
        </pc:spChg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  <pc:spChg chg="mod">
          <ac:chgData name="Weifeng Xu" userId="e7aed605-a3dd-4d5a-a692-a87037af107b" providerId="ADAL" clId="{30C724EF-4842-4D28-AD5E-F8ADBCCE7FC4}" dt="2025-05-02T14:38:10.250" v="82"/>
          <ac:spMkLst>
            <pc:docMk/>
            <pc:sldMk cId="1430309032" sldId="268"/>
            <ac:spMk id="2" creationId="{D2F2FF6F-00D3-1624-6EC5-F5E7606BEEE1}"/>
          </ac:spMkLst>
        </pc:spChg>
        <pc:spChg chg="mod">
          <ac:chgData name="Weifeng Xu" userId="e7aed605-a3dd-4d5a-a692-a87037af107b" providerId="ADAL" clId="{30C724EF-4842-4D28-AD5E-F8ADBCCE7FC4}" dt="2025-05-02T14:38:19.021" v="83"/>
          <ac:spMkLst>
            <pc:docMk/>
            <pc:sldMk cId="1430309032" sldId="268"/>
            <ac:spMk id="3" creationId="{CF0C2084-EEC0-5496-A844-1C0497D66B0D}"/>
          </ac:spMkLst>
        </pc:spChg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  <pc:spChg chg="mod ord">
          <ac:chgData name="Weifeng Xu" userId="e7aed605-a3dd-4d5a-a692-a87037af107b" providerId="ADAL" clId="{30C724EF-4842-4D28-AD5E-F8ADBCCE7FC4}" dt="2025-05-02T15:09:21.836" v="130" actId="1076"/>
          <ac:spMkLst>
            <pc:docMk/>
            <pc:sldMk cId="2476079575" sldId="269"/>
            <ac:spMk id="2" creationId="{C1A58F9A-37C5-E4AA-4208-536F72C64D86}"/>
          </ac:spMkLst>
        </pc:spChg>
        <pc:spChg chg="del">
          <ac:chgData name="Weifeng Xu" userId="e7aed605-a3dd-4d5a-a692-a87037af107b" providerId="ADAL" clId="{30C724EF-4842-4D28-AD5E-F8ADBCCE7FC4}" dt="2025-05-02T15:08:25.319" v="121" actId="700"/>
          <ac:spMkLst>
            <pc:docMk/>
            <pc:sldMk cId="2476079575" sldId="269"/>
            <ac:spMk id="3" creationId="{5EB6AB5D-8F85-DDF5-20B8-2D219F3CB587}"/>
          </ac:spMkLst>
        </pc:spChg>
        <pc:picChg chg="add del">
          <ac:chgData name="Weifeng Xu" userId="e7aed605-a3dd-4d5a-a692-a87037af107b" providerId="ADAL" clId="{30C724EF-4842-4D28-AD5E-F8ADBCCE7FC4}" dt="2025-05-02T15:08:28.378" v="123" actId="26606"/>
          <ac:picMkLst>
            <pc:docMk/>
            <pc:sldMk cId="2476079575" sldId="269"/>
            <ac:picMk id="4" creationId="{83E8A3E6-06B1-99AB-EF98-D49D098343D7}"/>
          </ac:picMkLst>
        </pc:picChg>
        <pc:picChg chg="add mod">
          <ac:chgData name="Weifeng Xu" userId="e7aed605-a3dd-4d5a-a692-a87037af107b" providerId="ADAL" clId="{30C724EF-4842-4D28-AD5E-F8ADBCCE7FC4}" dt="2025-05-02T15:09:25.274" v="131" actId="1076"/>
          <ac:picMkLst>
            <pc:docMk/>
            <pc:sldMk cId="2476079575" sldId="269"/>
            <ac:picMk id="6" creationId="{EEB5F214-F905-E5DC-2193-E6FE33EDA9ED}"/>
          </ac:picMkLst>
        </pc:picChg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  <pc:spChg chg="del">
          <ac:chgData name="Weifeng Xu" userId="e7aed605-a3dd-4d5a-a692-a87037af107b" providerId="ADAL" clId="{30C724EF-4842-4D28-AD5E-F8ADBCCE7FC4}" dt="2025-05-02T15:09:46.842" v="133" actId="700"/>
          <ac:spMkLst>
            <pc:docMk/>
            <pc:sldMk cId="2069138016" sldId="270"/>
            <ac:spMk id="2" creationId="{04F03BDA-AE7B-75C2-18D7-3E554EEB7461}"/>
          </ac:spMkLst>
        </pc:spChg>
        <pc:picChg chg="add del mod">
          <ac:chgData name="Weifeng Xu" userId="e7aed605-a3dd-4d5a-a692-a87037af107b" providerId="ADAL" clId="{30C724EF-4842-4D28-AD5E-F8ADBCCE7FC4}" dt="2025-05-02T15:10:18.565" v="137" actId="478"/>
          <ac:picMkLst>
            <pc:docMk/>
            <pc:sldMk cId="2069138016" sldId="270"/>
            <ac:picMk id="4" creationId="{464C4F18-BB1F-3FCB-003E-791BCAACF55F}"/>
          </ac:picMkLst>
        </pc:picChg>
        <pc:picChg chg="add mod">
          <ac:chgData name="Weifeng Xu" userId="e7aed605-a3dd-4d5a-a692-a87037af107b" providerId="ADAL" clId="{30C724EF-4842-4D28-AD5E-F8ADBCCE7FC4}" dt="2025-05-02T15:10:40.316" v="141" actId="1076"/>
          <ac:picMkLst>
            <pc:docMk/>
            <pc:sldMk cId="2069138016" sldId="270"/>
            <ac:picMk id="6" creationId="{2021DCE8-CF9F-0CA5-8062-8A5AB5572DCC}"/>
          </ac:picMkLst>
        </pc:picChg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FAAF4D91-1740-4C22-929D-3CECDE833BFC}"/>
    <pc:docChg chg="custSel addSld modSld">
      <pc:chgData name="Weifeng Xu" userId="e7aed605-a3dd-4d5a-a692-a87037af107b" providerId="ADAL" clId="{FAAF4D91-1740-4C22-929D-3CECDE833BFC}" dt="2025-05-03T02:32:09.415" v="30" actId="20577"/>
      <pc:docMkLst>
        <pc:docMk/>
      </pc:docMkLst>
      <pc:sldChg chg="modSp mod">
        <pc:chgData name="Weifeng Xu" userId="e7aed605-a3dd-4d5a-a692-a87037af107b" providerId="ADAL" clId="{FAAF4D91-1740-4C22-929D-3CECDE833BFC}" dt="2025-05-03T02:32:09.415" v="30" actId="20577"/>
        <pc:sldMkLst>
          <pc:docMk/>
          <pc:sldMk cId="1325061211" sldId="256"/>
        </pc:sldMkLst>
        <pc:spChg chg="mod">
          <ac:chgData name="Weifeng Xu" userId="e7aed605-a3dd-4d5a-a692-a87037af107b" providerId="ADAL" clId="{FAAF4D91-1740-4C22-929D-3CECDE833BFC}" dt="2025-05-03T02:32:09.415" v="30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FAAF4D91-1740-4C22-929D-3CECDE833BFC}" dt="2025-05-03T02:31:49.965" v="5" actId="1076"/>
        <pc:sldMkLst>
          <pc:docMk/>
          <pc:sldMk cId="1324790127" sldId="257"/>
        </pc:sldMkLst>
        <pc:spChg chg="del mod ord">
          <ac:chgData name="Weifeng Xu" userId="e7aed605-a3dd-4d5a-a692-a87037af107b" providerId="ADAL" clId="{FAAF4D91-1740-4C22-929D-3CECDE833BFC}" dt="2025-05-03T02:31:40.874" v="1" actId="700"/>
          <ac:spMkLst>
            <pc:docMk/>
            <pc:sldMk cId="1324790127" sldId="257"/>
            <ac:spMk id="2" creationId="{7E6AE9C5-79C2-23A0-8689-E307E9245E76}"/>
          </ac:spMkLst>
        </pc:spChg>
        <pc:spChg chg="del">
          <ac:chgData name="Weifeng Xu" userId="e7aed605-a3dd-4d5a-a692-a87037af107b" providerId="ADAL" clId="{FAAF4D91-1740-4C22-929D-3CECDE833BFC}" dt="2025-05-03T02:31:40.874" v="1" actId="700"/>
          <ac:spMkLst>
            <pc:docMk/>
            <pc:sldMk cId="1324790127" sldId="257"/>
            <ac:spMk id="3" creationId="{0123A1BC-1EF7-EF5D-719C-39D71A42899A}"/>
          </ac:spMkLst>
        </pc:spChg>
        <pc:spChg chg="add mod ord">
          <ac:chgData name="Weifeng Xu" userId="e7aed605-a3dd-4d5a-a692-a87037af107b" providerId="ADAL" clId="{FAAF4D91-1740-4C22-929D-3CECDE833BFC}" dt="2025-05-03T02:31:40.874" v="1" actId="700"/>
          <ac:spMkLst>
            <pc:docMk/>
            <pc:sldMk cId="1324790127" sldId="257"/>
            <ac:spMk id="4" creationId="{E6D27767-EF3D-E1B0-27AF-896F8A28EC81}"/>
          </ac:spMkLst>
        </pc:spChg>
        <pc:spChg chg="add">
          <ac:chgData name="Weifeng Xu" userId="e7aed605-a3dd-4d5a-a692-a87037af107b" providerId="ADAL" clId="{FAAF4D91-1740-4C22-929D-3CECDE833BFC}" dt="2025-05-03T02:31:42.601" v="2"/>
          <ac:spMkLst>
            <pc:docMk/>
            <pc:sldMk cId="1324790127" sldId="257"/>
            <ac:spMk id="5" creationId="{8AD96225-8215-947C-246B-A14FC931D026}"/>
          </ac:spMkLst>
        </pc:spChg>
        <pc:picChg chg="add mod">
          <ac:chgData name="Weifeng Xu" userId="e7aed605-a3dd-4d5a-a692-a87037af107b" providerId="ADAL" clId="{FAAF4D91-1740-4C22-929D-3CECDE833BFC}" dt="2025-05-03T02:31:49.965" v="5" actId="1076"/>
          <ac:picMkLst>
            <pc:docMk/>
            <pc:sldMk cId="1324790127" sldId="257"/>
            <ac:picMk id="6" creationId="{BF37D6B0-99CC-C627-F464-F488AA86103E}"/>
          </ac:picMkLst>
        </pc:picChg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Multiclass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D27767-EF3D-E1B0-27AF-896F8A28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7D6B0-99CC-C627-F464-F488AA861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" y="1879742"/>
            <a:ext cx="10188212" cy="40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9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7431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Multiclass Classification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2025-05-03T02:32:11Z</dcterms:modified>
</cp:coreProperties>
</file>