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06CBEB-0343-4287-8B81-0C702673DE5E}" v="228" dt="2025-04-26T19:33:33.2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4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F99F8FFF-BA20-43EA-924B-4DF5D2A785F3}"/>
    <pc:docChg chg="custSel modSld">
      <pc:chgData name="Weifeng Xu" userId="e7aed605-a3dd-4d5a-a692-a87037af107b" providerId="ADAL" clId="{F99F8FFF-BA20-43EA-924B-4DF5D2A785F3}" dt="2025-09-14T14:01:06.214" v="0" actId="313"/>
      <pc:docMkLst>
        <pc:docMk/>
      </pc:docMkLst>
      <pc:sldChg chg="modSp mod">
        <pc:chgData name="Weifeng Xu" userId="e7aed605-a3dd-4d5a-a692-a87037af107b" providerId="ADAL" clId="{F99F8FFF-BA20-43EA-924B-4DF5D2A785F3}" dt="2025-09-14T14:01:06.214" v="0" actId="313"/>
        <pc:sldMkLst>
          <pc:docMk/>
          <pc:sldMk cId="786756272" sldId="263"/>
        </pc:sldMkLst>
        <pc:spChg chg="mod">
          <ac:chgData name="Weifeng Xu" userId="e7aed605-a3dd-4d5a-a692-a87037af107b" providerId="ADAL" clId="{F99F8FFF-BA20-43EA-924B-4DF5D2A785F3}" dt="2025-09-14T14:01:06.214" v="0" actId="313"/>
          <ac:spMkLst>
            <pc:docMk/>
            <pc:sldMk cId="786756272" sldId="263"/>
            <ac:spMk id="16" creationId="{6CFE6332-6366-E1F4-1531-89D785716D62}"/>
          </ac:spMkLst>
        </pc:spChg>
      </pc:sldChg>
    </pc:docChg>
  </pc:docChgLst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5-15T00:31:37.291" v="4738" actId="20577"/>
      <pc:docMkLst>
        <pc:docMk/>
      </pc:docMkLst>
      <pc:sldChg chg="modSp mod">
        <pc:chgData name="Weifeng Xu" userId="e7aed605-a3dd-4d5a-a692-a87037af107b" providerId="ADAL" clId="{9C06CBEB-0343-4287-8B81-0C702673DE5E}" dt="2025-05-15T00:31:37.291" v="4738" actId="20577"/>
        <pc:sldMkLst>
          <pc:docMk/>
          <pc:sldMk cId="1325061211" sldId="256"/>
        </pc:sldMkLst>
      </pc:sldChg>
      <pc:sldChg chg="addSp delSp modSp del mod modClrScheme chgLayout">
        <pc:chgData name="Weifeng Xu" userId="e7aed605-a3dd-4d5a-a692-a87037af107b" providerId="ADAL" clId="{9C06CBEB-0343-4287-8B81-0C702673DE5E}" dt="2025-04-26T15:27:36.375" v="4556" actId="47"/>
        <pc:sldMkLst>
          <pc:docMk/>
          <pc:sldMk cId="2201572609" sldId="257"/>
        </pc:sldMkLst>
      </pc:sldChg>
      <pc:sldChg chg="addSp delSp modSp del mod modClrScheme chgLayout">
        <pc:chgData name="Weifeng Xu" userId="e7aed605-a3dd-4d5a-a692-a87037af107b" providerId="ADAL" clId="{9C06CBEB-0343-4287-8B81-0C702673DE5E}" dt="2025-04-26T15:27:37.571" v="4557" actId="47"/>
        <pc:sldMkLst>
          <pc:docMk/>
          <pc:sldMk cId="450669007" sldId="258"/>
        </pc:sldMkLst>
      </pc:sldChg>
      <pc:sldChg chg="addSp delSp modSp add del mod">
        <pc:chgData name="Weifeng Xu" userId="e7aed605-a3dd-4d5a-a692-a87037af107b" providerId="ADAL" clId="{9C06CBEB-0343-4287-8B81-0C702673DE5E}" dt="2025-04-26T15:27:39.532" v="4558" actId="47"/>
        <pc:sldMkLst>
          <pc:docMk/>
          <pc:sldMk cId="3233567480" sldId="259"/>
        </pc:sldMkLst>
      </pc:sldChg>
      <pc:sldChg chg="addSp delSp modSp new del mod">
        <pc:chgData name="Weifeng Xu" userId="e7aed605-a3dd-4d5a-a692-a87037af107b" providerId="ADAL" clId="{9C06CBEB-0343-4287-8B81-0C702673DE5E}" dt="2025-04-26T15:25:29.639" v="4555" actId="47"/>
        <pc:sldMkLst>
          <pc:docMk/>
          <pc:sldMk cId="2715224073" sldId="260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6T19:29:37.985" v="4686" actId="207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9C06CBEB-0343-4287-8B81-0C702673DE5E}" dt="2025-04-26T19:31:34.426" v="4725" actId="207"/>
        <pc:sldMkLst>
          <pc:docMk/>
          <pc:sldMk cId="3284022864" sldId="262"/>
        </pc:sldMkLst>
      </pc:sldChg>
      <pc:sldChg chg="addSp delSp modSp new mod">
        <pc:chgData name="Weifeng Xu" userId="e7aed605-a3dd-4d5a-a692-a87037af107b" providerId="ADAL" clId="{9C06CBEB-0343-4287-8B81-0C702673DE5E}" dt="2025-04-26T19:24:01.218" v="4627" actId="1076"/>
        <pc:sldMkLst>
          <pc:docMk/>
          <pc:sldMk cId="786756272" sldId="263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6T19:34:19.596" v="4735" actId="14100"/>
        <pc:sldMkLst>
          <pc:docMk/>
          <pc:sldMk cId="3548515090" sldId="264"/>
        </pc:sldMkLst>
      </pc:sldChg>
      <pc:sldChg chg="addSp delSp modSp new del mod modClrScheme chgLayout modNotesTx">
        <pc:chgData name="Weifeng Xu" userId="e7aed605-a3dd-4d5a-a692-a87037af107b" providerId="ADAL" clId="{9C06CBEB-0343-4287-8B81-0C702673DE5E}" dt="2025-04-26T15:25:29.639" v="4555" actId="47"/>
        <pc:sldMkLst>
          <pc:docMk/>
          <pc:sldMk cId="3523214092" sldId="265"/>
        </pc:sldMkLst>
      </pc:sldChg>
      <pc:sldChg chg="addSp modSp new mod">
        <pc:chgData name="Weifeng Xu" userId="e7aed605-a3dd-4d5a-a692-a87037af107b" providerId="ADAL" clId="{9C06CBEB-0343-4287-8B81-0C702673DE5E}" dt="2025-04-26T15:32:41.869" v="4619" actId="20577"/>
        <pc:sldMkLst>
          <pc:docMk/>
          <pc:sldMk cId="3828360452" sldId="265"/>
        </pc:sldMkLst>
      </pc:sldChg>
      <pc:sldChg chg="addSp delSp modSp new del mod ord modClrScheme chgLayout">
        <pc:chgData name="Weifeng Xu" userId="e7aed605-a3dd-4d5a-a692-a87037af107b" providerId="ADAL" clId="{9C06CBEB-0343-4287-8B81-0C702673DE5E}" dt="2025-04-26T15:25:29.639" v="4555" actId="47"/>
        <pc:sldMkLst>
          <pc:docMk/>
          <pc:sldMk cId="756868712" sldId="266"/>
        </pc:sldMkLst>
      </pc:sldChg>
      <pc:sldChg chg="addSp delSp modSp add del mod">
        <pc:chgData name="Weifeng Xu" userId="e7aed605-a3dd-4d5a-a692-a87037af107b" providerId="ADAL" clId="{9C06CBEB-0343-4287-8B81-0C702673DE5E}" dt="2025-04-26T15:25:29.639" v="4555" actId="47"/>
        <pc:sldMkLst>
          <pc:docMk/>
          <pc:sldMk cId="2973990778" sldId="267"/>
        </pc:sldMkLst>
      </pc:sldChg>
      <pc:sldChg chg="addSp delSp modSp add del mod">
        <pc:chgData name="Weifeng Xu" userId="e7aed605-a3dd-4d5a-a692-a87037af107b" providerId="ADAL" clId="{9C06CBEB-0343-4287-8B81-0C702673DE5E}" dt="2025-04-26T15:25:29.639" v="4555" actId="47"/>
        <pc:sldMkLst>
          <pc:docMk/>
          <pc:sldMk cId="2042884208" sldId="268"/>
        </pc:sldMkLst>
      </pc:sldChg>
      <pc:sldChg chg="addSp delSp modSp add del mod modClrScheme chgLayout">
        <pc:chgData name="Weifeng Xu" userId="e7aed605-a3dd-4d5a-a692-a87037af107b" providerId="ADAL" clId="{9C06CBEB-0343-4287-8B81-0C702673DE5E}" dt="2025-04-26T15:25:24.641" v="4554" actId="47"/>
        <pc:sldMkLst>
          <pc:docMk/>
          <pc:sldMk cId="3256057421" sldId="269"/>
        </pc:sldMkLst>
      </pc:sldChg>
      <pc:sldChg chg="addSp modSp add del mod">
        <pc:chgData name="Weifeng Xu" userId="e7aed605-a3dd-4d5a-a692-a87037af107b" providerId="ADAL" clId="{9C06CBEB-0343-4287-8B81-0C702673DE5E}" dt="2025-04-26T15:25:29.639" v="4555" actId="47"/>
        <pc:sldMkLst>
          <pc:docMk/>
          <pc:sldMk cId="146876777" sldId="270"/>
        </pc:sldMkLst>
      </pc:sldChg>
      <pc:sldChg chg="addSp delSp modSp add del mod modClrScheme chgLayout">
        <pc:chgData name="Weifeng Xu" userId="e7aed605-a3dd-4d5a-a692-a87037af107b" providerId="ADAL" clId="{9C06CBEB-0343-4287-8B81-0C702673DE5E}" dt="2025-04-26T15:25:29.639" v="4555" actId="47"/>
        <pc:sldMkLst>
          <pc:docMk/>
          <pc:sldMk cId="1939243851" sldId="271"/>
        </pc:sldMkLst>
      </pc:sldChg>
      <pc:sldChg chg="addSp modSp new del mod">
        <pc:chgData name="Weifeng Xu" userId="e7aed605-a3dd-4d5a-a692-a87037af107b" providerId="ADAL" clId="{9C06CBEB-0343-4287-8B81-0C702673DE5E}" dt="2025-04-26T15:25:29.639" v="4555" actId="47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23:44:52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21389,'0'904'0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23:45:31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1530 24575,'0'-526'0,"-1"511"0,0 0 0,-2 0 0,-3-15 0,2 14 0,1-1 0,-1-21 0,4 24 0,0 0 0,-1 0 0,-1 0 0,0 0 0,-1 0 0,0 0 0,-1 1 0,-8-17 0,1 3 0,1 1 0,1-1 0,2-1 0,0 0 0,2 0 0,1 0 0,2 0 0,0-30 0,1 41 0,0 1 0,-7-28 0,-2-27 0,10-202-1365,0 255-5461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23:45:39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2163 24266,'-126'-2162'0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23:45:44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685 0 24575,'0'4'0,"0"-1"0,0 1 0,0-1 0,-1 0 0,1 1 0,-1-1 0,0 0 0,0 1 0,0-1 0,-1 0 0,1 0 0,-1 0 0,1 0 0,-1 0 0,0 0 0,0 0 0,0-1 0,-1 1 0,1-1 0,-1 1 0,1-1 0,-1 0 0,0 0 0,0 0 0,0 0 0,-3 1 0,1 0 0,0 0 0,1 0 0,0 1 0,-1 0 0,1 0 0,1 0 0,-1 0 0,1 1 0,-1-1 0,1 1 0,0 0 0,1 0 0,-1 0 0,1 0 0,0 0 0,1 1 0,-1-1 0,1 1 0,0-1 0,0 1 0,0-1 0,1 11 0,1-3 0,0 1 0,0-1 0,1 1 0,1-1 0,0 0 0,1 0 0,0 0 0,9 17 0,-9-20 0,0 0 0,-1 0 0,-1 1 0,1-1 0,-2 1 0,1-1 0,-1 14 0,-1 6 0,-5 38 0,4-61 0,0 0 0,-1-1 0,0 1 0,0-1 0,-1 0 0,1 1 0,-2-1 0,1 0 0,0-1 0,-1 1 0,0-1 0,-1 1 0,1-1 0,-8 6 0,6-5 0,-2 0 0,1-1 0,0 0 0,-1 0 0,0 0 0,0-1 0,-1 0 0,1-1 0,-1 0 0,-9 2 0,-82 19 0,61-13 0,-1-1 0,-1-3 0,-75 5 0,99-11 0,-1 1 0,-24 6 0,-19 1 0,81-9 0,0 1 0,-1 0 0,1 1 0,0 2 0,-1 0 0,38 13 0,-18-6 0,-34-10 0,1 0 0,-1 0 0,0 1 0,0-1 0,0 1 0,0 0 0,0 1 0,0-1 0,0 1 0,-1 0 0,1 0 0,-1 0 0,0 1 0,0-1 0,0 1 0,0 0 0,3 6 0,6 12 0,23 32 0,-26-42 0,-2 0 0,0 0 0,0 1 0,-1 0 0,0 1 0,-1 0 0,-1 0 0,0 0 0,4 27 0,-3-1 0,-3 0 0,-2 58 0,-1-60 0,1-12 0,-1 1 0,-1-1 0,-1 0 0,-2 0 0,0 0 0,-15 44 0,14-52 0,1 0 0,1 0 0,1 1 0,0-1 0,1 1 0,1-1 0,3 22 0,-2 10 0,1-30 0,0 0 0,1 0 0,1-1 0,1 1 0,1-1 0,0 0 0,2 0 0,19 35 0,-19-42 0,0-1 0,1 0 0,0 0 0,12 10 0,-10-10 0,0 1 0,18 24 0,-3 0 0,-15-23 0,-9-11 0,-4-6 0,-4-6-1365,2-2-5461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23:53:25.21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627 636 24575,'0'-2'0,"-1"-1"0,1 1 0,-1-1 0,0 1 0,1 0 0,-1-1 0,0 1 0,0 0 0,-1 0 0,1 0 0,0 0 0,-1 0 0,1 0 0,-1 0 0,0 0 0,0 0 0,1 1 0,-1-1 0,-4-1 0,-47-27 0,29 18 0,-98-56 0,76 46 0,38 19 0,0 0 0,0-1 0,1 0 0,-1-1 0,1 1 0,0-1 0,0-1 0,-7-6 0,-21-25 0,18 19 0,-30-39 0,44 52 0,0 0 0,0-1 0,1 0 0,0 0 0,0 1 0,-1-8 0,1 6 0,1 0 0,-1 1 0,-1-1 0,-5-11 0,0 3 0,1 0 0,1 0 0,1 0 0,-6-25 0,-6-17 0,13 41 0,3 13 0,1 0 0,-1 0 0,1 1 0,-1-1 0,0 1 0,0-1 0,0 1 0,0-1 0,0 1 0,-1-1 0,1 1 0,-1 0 0,-2-3 0,4 5 0,-1 0 0,1 0 0,-1 0 0,1 0 0,0 0 0,-1 0 0,1 1 0,0-1 0,-1 0 0,1 0 0,0 0 0,-1 1 0,1-1 0,0 0 0,-1 0 0,1 1 0,0-1 0,-1 0 0,1 1 0,0-1 0,0 0 0,0 1 0,-1-1 0,1 0 0,0 1 0,0-1 0,0 0 0,0 1 0,0-1 0,0 1 0,-1-1 0,1 0 0,0 1 0,-6 21 0,5-16 0,-14 60 16,14-54-189,-1 0 1,-1 0-1,0-1 0,0 1 1,-1-1-1,-1 0 1,-10 20-1,11-26-6653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23:53:27.13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 24575,'3'0'0,"6"0"0,3 0 0,5 0 0,2 0 0,2 0 0,0 0 0,1 0 0,0 0 0,0 0 0,-4 3 0,-1 2 0,-1 0 0,2-2 0,0 0 0,-2-2-8191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23:56:08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24575,'1'1'0,"0"-1"0,0 0 0,-1 0 0,1 1 0,0-1 0,0 1 0,0-1 0,0 1 0,0-1 0,0 1 0,-1 0 0,1-1 0,0 1 0,-1 0 0,1 0 0,0 0 0,-1-1 0,1 1 0,-1 0 0,1 1 0,11 24 0,-7-16 0,3 5 0,0 1 0,-2 0 0,0 0 0,-1 0 0,0 0 0,2 19 0,3 17 0,-5-30 0,0 1 0,0 34 0,-3 650 0,-4-335 0,2-75 0,0-297 0,0 0 0,0 0 0,0 0 0,0 1 0,0-1 0,0 0 0,0 0 0,0 0 0,0 0 0,0 0 0,0 0 0,0 0 0,0 0 0,0 1 0,0-1 0,0 0 0,0 0 0,0 0 0,-1 0 0,1 0 0,0 0 0,0 0 0,0 0 0,0 0 0,0 1 0,0-1 0,0 0 0,0 0 0,0 0 0,0 0 0,0 0 0,0 0 0,-1 0 0,1 0 0,0 0 0,0 0 0,0 0 0,0 0 0,0 0 0,0 0 0,0 0 0,0 0 0,-1 0 0,1 0 0,0 0 0,0 0 0,0 0 0,0 0 0,0 0 0,0 0 0,0 0 0,0 0 0,-1 0 0,1 0 0,0 0 0,0 0 0,0 0 0,0 0 0,0 0 0,0 0 0,0 0 0,0 0 0,-1-1 0,-8-7 0,-8-15 0,8 5-1365,2 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1:51:55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0 21389,'0'905'0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1:51:55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21389,'0'631'0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1:51:55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24264,'-83'2162'0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1:51:55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685 0 24575,'0'4'0,"0"-1"0,0 1 0,0-1 0,-1 0 0,1 1 0,-1-1 0,0 0 0,0 1 0,0-1 0,-1 0 0,1 0 0,-1 0 0,1 0 0,-1 0 0,0 0 0,0 0 0,0-1 0,-1 1 0,1-1 0,-1 1 0,1-1 0,-1 0 0,0 0 0,0 0 0,0 0 0,-3 1 0,1 0 0,0 0 0,1 0 0,0 1 0,-1 0 0,1 0 0,1 0 0,-1 0 0,1 1 0,-1-1 0,1 1 0,0 0 0,1 0 0,-1 0 0,1 0 0,0 0 0,1 1 0,-1-1 0,1 1 0,0-1 0,0 1 0,0-1 0,1 11 0,1-3 0,0 1 0,0-1 0,1 1 0,1-1 0,0 0 0,1 0 0,0 0 0,9 17 0,-9-20 0,0 0 0,-1 0 0,-1 1 0,1-1 0,-2 1 0,1-1 0,-1 14 0,-1 6 0,-5 38 0,4-61 0,0 0 0,-1-1 0,0 1 0,0-1 0,-1 0 0,1 1 0,-2-1 0,1 0 0,0-1 0,-1 1 0,0-1 0,-1 1 0,1-1 0,-8 6 0,6-5 0,-2 0 0,1-1 0,0 0 0,-1 0 0,0 0 0,0-1 0,-1 0 0,1-1 0,-1 0 0,-9 2 0,-82 19 0,61-13 0,-1-1 0,-1-3 0,-75 5 0,99-11 0,-1 1 0,-24 6 0,-19 1 0,81-9 0,0 1 0,-1 0 0,1 1 0,0 2 0,-1 0 0,38 13 0,-18-6 0,-34-10 0,1 0 0,-1 0 0,0 1 0,0-1 0,0 1 0,0 0 0,0 1 0,0-1 0,0 1 0,-1 0 0,1 0 0,-1 0 0,0 1 0,0-1 0,0 1 0,0 0 0,3 6 0,6 12 0,23 32 0,-26-42 0,-2 0 0,0 0 0,0 1 0,-1 0 0,0 1 0,-1 0 0,-1 0 0,0 0 0,4 27 0,-3-1 0,-3 0 0,-2 58 0,-1-60 0,1-12 0,-1 1 0,-1-1 0,-1 0 0,-2 0 0,0 0 0,-15 44 0,14-52 0,1 0 0,1 0 0,1 1 0,0-1 0,1 1 0,1-1 0,3 22 0,-2 10 0,1-30 0,0 0 0,1 0 0,1-1 0,1 1 0,1-1 0,0 0 0,2 0 0,19 35 0,-19-42 0,0-1 0,1 0 0,0 0 0,12 10 0,-10-10 0,0 1 0,18 24 0,-3 0 0,-15-23 0,-9-11 0,-4-6 0,-4-6-1365,2-2-5461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23:44:59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21389,'0'630'0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1:51:55.04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627 636 24575,'0'-2'0,"-1"-1"0,1 1 0,-1-1 0,0 1 0,1 0 0,-1-1 0,0 1 0,0 0 0,-1 0 0,1 0 0,0 0 0,-1 0 0,1 0 0,-1 0 0,0 0 0,0 1 0,1-1 0,-1 0 0,-4-1 0,-47-27 0,29 18 0,-98-55 0,76 44 0,38 20 0,0 0 0,0-1 0,1 0 0,-1 0 0,1-1 0,0 0 0,0-1 0,-7-6 0,-21-25 0,18 19 0,-30-38 0,44 50 0,0 1 0,0-1 0,1 0 0,0 1 0,0-1 0,-1-7 0,1 6 0,1 1 0,-1-1 0,-1 1 0,-5-13 0,0 4 0,1 1 0,1-2 0,1 1 0,-6-25 0,-6-17 0,13 41 0,3 13 0,1 0 0,-1 1 0,1-1 0,-1 0 0,0 1 0,0-1 0,0 1 0,0-1 0,0 1 0,-1 0 0,1-1 0,-1 1 0,-2-3 0,4 5 0,-1 0 0,1 0 0,-1 0 0,1 0 0,0 1 0,-1-1 0,1 0 0,0 0 0,-1 0 0,1 0 0,0 1 0,-1-1 0,1 0 0,0 0 0,-1 1 0,1-1 0,0 0 0,-1 0 0,1 1 0,0-1 0,0 0 0,0 1 0,-1-1 0,1 0 0,0 1 0,0-1 0,0 1 0,0-1 0,0 0 0,0 1 0,-1-1 0,1 1 0,0 0 0,-6 20 0,5-14 0,-14 58 16,14-53-189,-1 0 1,-1 0-1,0 0 0,0-1 1,-1 0-1,-1 1 1,-10 18-1,11-25-6653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1:51:55.04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 24575,'3'0'0,"6"0"0,3 0 0,5 0 0,2 0 0,2 0 0,0 0 0,1 0 0,0 0 0,0 0 0,-4 4 0,-1 0 0,-1 1 0,2-2 0,0 0 0,-2-1-8191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1:51:55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24575,'1'1'0,"0"-1"0,0 0 0,-1 0 0,1 1 0,0-1 0,0 1 0,0-1 0,0 1 0,0-1 0,0 1 0,-1 0 0,1-1 0,0 1 0,-1 0 0,1 0 0,0 0 0,-1-1 0,1 1 0,-1 0 0,1 1 0,11 24 0,-7-16 0,3 5 0,0 1 0,-2 0 0,0 0 0,-1 0 0,0 0 0,2 19 0,3 17 0,-5-30 0,0 1 0,0 34 0,-3 650 0,-4-335 0,2-75 0,0-297 0,0 0 0,0 0 0,0 0 0,0 1 0,0-1 0,0 0 0,0 0 0,0 0 0,0 0 0,0 0 0,0 0 0,0 0 0,0 0 0,0 1 0,0-1 0,0 0 0,0 0 0,0 0 0,-1 0 0,1 0 0,0 0 0,0 0 0,0 0 0,0 0 0,0 1 0,0-1 0,0 0 0,0 0 0,0 0 0,0 0 0,0 0 0,0 0 0,-1 0 0,1 0 0,0 0 0,0 0 0,0 0 0,0 0 0,0 0 0,0 0 0,0 0 0,0 0 0,-1 0 0,1 0 0,0 0 0,0 0 0,0 0 0,0 0 0,0 0 0,0 0 0,0 0 0,0 0 0,-1 0 0,1 0 0,0 0 0,0 0 0,0 0 0,0 0 0,0 0 0,0 0 0,0 0 0,0 0 0,-1-1 0,-8-7 0,-8-15 0,8 5-1365,2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23:45:03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24264,'-83'2162'0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23:45:12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1 314 24575,'0'-4'0,"0"-4"0,0-5 0,0-4 0,0-2 0,0-1 0,0-2 0,0 0 0,0 0 0,0 0 0,0 1 0,0 0 0,0-1 0,0 1 0,0 0 0,0 0 0,0 4-8191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23:45:14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24575,'3'4'0,"0"1"0,0 0 0,-1-1 0,1 1 0,-1 0 0,0 0 0,-1 1 0,3 7 0,2 8 0,3 6-195,-2 1 0,-1-1 0,0 1 0,-3 0 0,0 1 0,-2 39 0,-1-59-6631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23:45:16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24575,'-1'7'0,"0"0"0,0 0 0,0-1 0,-5 13 0,-3 19 0,7-14 0,-11 66 0,8-58-24,2 0 0,1-1 0,3 54-1,0-29-1243,-1-47-5558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23:45:18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0 712 24575,'1'-25'0,"1"0"0,7-29 0,-5 27 0,3-39 0,-5 41 0,7-36 0,-7 54 0,6-28 0,-1 0 0,-1 0 0,1-54 0,-8-121-1365,1 192-5461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23:45:24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43 396 24575,'1'-67'0,"-2"-76"0,-2 124 43,-1 1-1,-10-34 0,8 34-539,1-1-1,-4-24 1,7 26-6329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23:45:28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1533 24575,'0'-421'0,"1"405"0,0 0 0,7-28 0,-4 27 0,-1 0 0,1-20 0,6-35 0,-6 53 0,3-37 0,-7 27 0,0 4 0,2 0 0,0 1 0,6-29 0,-4 31 0,-1 0 0,1-38 0,-4 36 0,2 1 0,6-35 0,-2 21 0,-2 0 0,-2 0 0,-4-75 0,0 28 0,1 56-450,-2-1 0,-9-44-1,12 73 437,-3-15-6812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" Type="http://schemas.openxmlformats.org/officeDocument/2006/relationships/image" Target="../media/image3.png"/><Relationship Id="rId21" Type="http://schemas.openxmlformats.org/officeDocument/2006/relationships/customXml" Target="../ink/ink9.xml"/><Relationship Id="rId34" Type="http://schemas.openxmlformats.org/officeDocument/2006/relationships/image" Target="../media/image23.png"/><Relationship Id="rId7" Type="http://schemas.openxmlformats.org/officeDocument/2006/relationships/customXml" Target="../ink/ink2.xml"/><Relationship Id="rId12" Type="http://schemas.openxmlformats.org/officeDocument/2006/relationships/image" Target="../media/image12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customXml" Target="../ink/ink4.xml"/><Relationship Id="rId24" Type="http://schemas.openxmlformats.org/officeDocument/2006/relationships/image" Target="../media/image18.png"/><Relationship Id="rId32" Type="http://schemas.openxmlformats.org/officeDocument/2006/relationships/image" Target="../media/image22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20.png"/><Relationship Id="rId10" Type="http://schemas.openxmlformats.org/officeDocument/2006/relationships/image" Target="../media/image11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image" Target="../media/image4.png"/><Relationship Id="rId9" Type="http://schemas.openxmlformats.org/officeDocument/2006/relationships/customXml" Target="../ink/ink3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customXml" Target="../ink/ink12.xml"/><Relationship Id="rId30" Type="http://schemas.openxmlformats.org/officeDocument/2006/relationships/image" Target="../media/image21.png"/><Relationship Id="rId8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ustomXml" Target="../ink/ink21.xml"/><Relationship Id="rId18" Type="http://schemas.openxmlformats.org/officeDocument/2006/relationships/image" Target="../media/image6.pn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12" Type="http://schemas.openxmlformats.org/officeDocument/2006/relationships/image" Target="../media/image27.png"/><Relationship Id="rId17" Type="http://schemas.openxmlformats.org/officeDocument/2006/relationships/image" Target="../media/image5.png"/><Relationship Id="rId2" Type="http://schemas.openxmlformats.org/officeDocument/2006/relationships/image" Target="../media/image3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10" Type="http://schemas.openxmlformats.org/officeDocument/2006/relationships/image" Target="../media/image20.png"/><Relationship Id="rId4" Type="http://schemas.openxmlformats.org/officeDocument/2006/relationships/image" Target="../media/image24.png"/><Relationship Id="rId9" Type="http://schemas.openxmlformats.org/officeDocument/2006/relationships/customXml" Target="../ink/ink19.xml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Prediction with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808FA30-DCC3-2879-42EB-A487CBB0C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71522"/>
              </p:ext>
            </p:extLst>
          </p:nvPr>
        </p:nvGraphicFramePr>
        <p:xfrm>
          <a:off x="8124068" y="172592"/>
          <a:ext cx="32454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749">
                  <a:extLst>
                    <a:ext uri="{9D8B030D-6E8A-4147-A177-3AD203B41FA5}">
                      <a16:colId xmlns:a16="http://schemas.microsoft.com/office/drawing/2014/main" val="700191108"/>
                    </a:ext>
                  </a:extLst>
                </a:gridCol>
                <a:gridCol w="1622749">
                  <a:extLst>
                    <a:ext uri="{9D8B030D-6E8A-4147-A177-3AD203B41FA5}">
                      <a16:colId xmlns:a16="http://schemas.microsoft.com/office/drawing/2014/main" val="192987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Features 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89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893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64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802289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1DCB269-1203-1D2D-9E99-D3B48C46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F7FF6-3932-3B34-DF55-20F49B6C5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151" y="2218224"/>
            <a:ext cx="3683400" cy="2550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AF111E-92E4-5750-48AA-EE070F60B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49" y="2192936"/>
            <a:ext cx="3719920" cy="2575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C81A08-5219-3C77-9B62-9703EEDE0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233" y="2192936"/>
            <a:ext cx="3579432" cy="24784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DAE649-F020-B6B2-BDF7-7228B8323408}"/>
              </a:ext>
            </a:extLst>
          </p:cNvPr>
          <p:cNvSpPr txBox="1"/>
          <p:nvPr/>
        </p:nvSpPr>
        <p:spPr>
          <a:xfrm>
            <a:off x="1452330" y="5270931"/>
            <a:ext cx="9794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Our </a:t>
            </a:r>
            <a:r>
              <a:rPr lang="en-US" sz="2800" dirty="0">
                <a:solidFill>
                  <a:srgbClr val="FF0000"/>
                </a:solidFill>
              </a:rPr>
              <a:t>goal</a:t>
            </a:r>
            <a:r>
              <a:rPr lang="en-US" sz="2800" dirty="0"/>
              <a:t> is to find the best fit line (with the least error): y’=</a:t>
            </a:r>
            <a:r>
              <a:rPr lang="en-US" sz="2800" dirty="0" err="1">
                <a:solidFill>
                  <a:srgbClr val="FF0000"/>
                </a:solidFill>
              </a:rPr>
              <a:t>w</a:t>
            </a:r>
            <a:r>
              <a:rPr lang="en-US" sz="2800" dirty="0" err="1"/>
              <a:t>x+</a:t>
            </a:r>
            <a:r>
              <a:rPr lang="en-US" sz="2800" dirty="0" err="1">
                <a:solidFill>
                  <a:schemeClr val="accent6"/>
                </a:solidFill>
              </a:rPr>
              <a:t>b</a:t>
            </a:r>
            <a:r>
              <a:rPr lang="en-US" sz="2800" dirty="0"/>
              <a:t> (</a:t>
            </a:r>
            <a:r>
              <a:rPr lang="en-US" sz="2800" dirty="0">
                <a:solidFill>
                  <a:schemeClr val="accent6"/>
                </a:solidFill>
              </a:rPr>
              <a:t>b</a:t>
            </a:r>
            <a:r>
              <a:rPr lang="en-US" sz="2800" dirty="0"/>
              <a:t>=0) </a:t>
            </a:r>
          </a:p>
        </p:txBody>
      </p:sp>
    </p:spTree>
    <p:extLst>
      <p:ext uri="{BB962C8B-B14F-4D97-AF65-F5344CB8AC3E}">
        <p14:creationId xmlns:p14="http://schemas.microsoft.com/office/powerpoint/2010/main" val="103078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F1D4-75D9-B2B8-030F-5F202F5E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Measure error with cost/loss function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5F9BB-184C-70D3-7F78-B94F1107A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274" y="2215053"/>
            <a:ext cx="3683400" cy="25504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E2597E-1527-152E-4B36-3116D2087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72" y="2189765"/>
            <a:ext cx="3719920" cy="25757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21C46A-436F-8792-C5EC-25DAD8867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356" y="2189765"/>
            <a:ext cx="3579432" cy="24784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F4193B4-F917-3F96-9FEC-F6ECD6AE8441}"/>
                  </a:ext>
                </a:extLst>
              </p14:cNvPr>
              <p14:cNvContentPartPr/>
              <p14:nvPr/>
            </p14:nvContentPartPr>
            <p14:xfrm>
              <a:off x="1317797" y="3933616"/>
              <a:ext cx="720" cy="325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F4193B4-F917-3F96-9FEC-F6ECD6AE84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00517" y="3924616"/>
                <a:ext cx="3600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36BF0D1-A0D4-D5DA-E406-4E5653EA0710}"/>
                  </a:ext>
                </a:extLst>
              </p14:cNvPr>
              <p14:cNvContentPartPr/>
              <p14:nvPr/>
            </p14:nvContentPartPr>
            <p14:xfrm>
              <a:off x="1998197" y="3692056"/>
              <a:ext cx="360" cy="227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36BF0D1-A0D4-D5DA-E406-4E5653EA071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9197" y="3683056"/>
                <a:ext cx="1800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DAEBB26-4479-5E5D-9F96-B18C83149340}"/>
                  </a:ext>
                </a:extLst>
              </p14:cNvPr>
              <p14:cNvContentPartPr/>
              <p14:nvPr/>
            </p14:nvContentPartPr>
            <p14:xfrm>
              <a:off x="2655557" y="2966656"/>
              <a:ext cx="30240" cy="778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DAEBB26-4479-5E5D-9F96-B18C8314934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46917" y="2957656"/>
                <a:ext cx="47880" cy="79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9407239-E942-8B82-59A4-3A29ECA6B77D}"/>
                  </a:ext>
                </a:extLst>
              </p14:cNvPr>
              <p14:cNvContentPartPr/>
              <p14:nvPr/>
            </p14:nvContentPartPr>
            <p14:xfrm>
              <a:off x="5799437" y="3564256"/>
              <a:ext cx="360" cy="113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9407239-E942-8B82-59A4-3A29ECA6B77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90797" y="3555616"/>
                <a:ext cx="1800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33A662E-717E-BD2E-2C7C-AB6E614FDD3F}"/>
                  </a:ext>
                </a:extLst>
              </p14:cNvPr>
              <p14:cNvContentPartPr/>
              <p14:nvPr/>
            </p14:nvContentPartPr>
            <p14:xfrm>
              <a:off x="5134157" y="3881056"/>
              <a:ext cx="23400" cy="114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33A662E-717E-BD2E-2C7C-AB6E614FDD3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25517" y="3872056"/>
                <a:ext cx="410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FCD2773-6115-F8F1-1402-5ABDCC3BA65F}"/>
                  </a:ext>
                </a:extLst>
              </p14:cNvPr>
              <p14:cNvContentPartPr/>
              <p14:nvPr/>
            </p14:nvContentPartPr>
            <p14:xfrm>
              <a:off x="6508997" y="2921296"/>
              <a:ext cx="16200" cy="159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FCD2773-6115-F8F1-1402-5ABDCC3BA65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00357" y="2912296"/>
                <a:ext cx="338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A00C1B2-F0C9-A689-873D-40CD755E2BF6}"/>
                  </a:ext>
                </a:extLst>
              </p14:cNvPr>
              <p14:cNvContentPartPr/>
              <p14:nvPr/>
            </p14:nvContentPartPr>
            <p14:xfrm>
              <a:off x="7114517" y="2642656"/>
              <a:ext cx="23040" cy="256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A00C1B2-F0C9-A689-873D-40CD755E2BF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05517" y="2633656"/>
                <a:ext cx="4068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51743CD-297A-73CC-D868-69D272B1A979}"/>
                  </a:ext>
                </a:extLst>
              </p14:cNvPr>
              <p14:cNvContentPartPr/>
              <p14:nvPr/>
            </p14:nvContentPartPr>
            <p14:xfrm>
              <a:off x="8950517" y="3700696"/>
              <a:ext cx="16200" cy="142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51743CD-297A-73CC-D868-69D272B1A97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941517" y="3691696"/>
                <a:ext cx="338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6425DC8-BD39-A8F1-D08B-5B10CD502874}"/>
                  </a:ext>
                </a:extLst>
              </p14:cNvPr>
              <p14:cNvContentPartPr/>
              <p14:nvPr/>
            </p14:nvContentPartPr>
            <p14:xfrm>
              <a:off x="9593117" y="3049816"/>
              <a:ext cx="32040" cy="551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6425DC8-BD39-A8F1-D08B-5B10CD50287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584477" y="3041176"/>
                <a:ext cx="49680" cy="5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4A7EF01-A95B-57C1-EE21-E005B47466C9}"/>
                  </a:ext>
                </a:extLst>
              </p14:cNvPr>
              <p14:cNvContentPartPr/>
              <p14:nvPr/>
            </p14:nvContentPartPr>
            <p14:xfrm>
              <a:off x="10227797" y="2385616"/>
              <a:ext cx="45720" cy="551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4A7EF01-A95B-57C1-EE21-E005B47466C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219157" y="2376616"/>
                <a:ext cx="6336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329BFB3-D9C9-AD21-E6C5-E9AC6EABA7AB}"/>
                  </a:ext>
                </a:extLst>
              </p14:cNvPr>
              <p14:cNvContentPartPr/>
              <p14:nvPr/>
            </p14:nvContentPartPr>
            <p14:xfrm>
              <a:off x="10870397" y="2059456"/>
              <a:ext cx="45720" cy="778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329BFB3-D9C9-AD21-E6C5-E9AC6EABA7A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861397" y="2050816"/>
                <a:ext cx="63360" cy="79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67D2347-2DE8-03E2-B756-9D59F0B382C4}"/>
                  </a:ext>
                </a:extLst>
              </p14:cNvPr>
              <p14:cNvContentPartPr/>
              <p14:nvPr/>
            </p14:nvContentPartPr>
            <p14:xfrm>
              <a:off x="2386637" y="2966656"/>
              <a:ext cx="246960" cy="767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67D2347-2DE8-03E2-B756-9D59F0B382C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377637" y="2957656"/>
                <a:ext cx="264600" cy="7848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929FB331-FAEF-20F2-D70B-1FA4A07B3E10}"/>
              </a:ext>
            </a:extLst>
          </p:cNvPr>
          <p:cNvSpPr txBox="1"/>
          <p:nvPr/>
        </p:nvSpPr>
        <p:spPr>
          <a:xfrm>
            <a:off x="1711372" y="1539320"/>
            <a:ext cx="9095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Mean Square Error (MSE) = (y’ –y)</a:t>
            </a:r>
            <a:r>
              <a:rPr lang="en-US" sz="2800" baseline="30000" dirty="0"/>
              <a:t>2 </a:t>
            </a:r>
            <a:r>
              <a:rPr lang="en-US" sz="2800" dirty="0"/>
              <a:t>/# number of training data</a:t>
            </a:r>
            <a:endParaRPr lang="en-US" sz="2800" baseline="30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6E495F-E51E-7625-45D5-4B507E26B130}"/>
              </a:ext>
            </a:extLst>
          </p:cNvPr>
          <p:cNvSpPr txBox="1"/>
          <p:nvPr/>
        </p:nvSpPr>
        <p:spPr>
          <a:xfrm>
            <a:off x="2163311" y="4016853"/>
            <a:ext cx="157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y’= predicted 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19FDE0A-49E8-E30F-BF0F-08CA8B695A32}"/>
              </a:ext>
            </a:extLst>
          </p:cNvPr>
          <p:cNvGrpSpPr/>
          <p:nvPr/>
        </p:nvGrpSpPr>
        <p:grpSpPr>
          <a:xfrm>
            <a:off x="2664590" y="3812715"/>
            <a:ext cx="225720" cy="228960"/>
            <a:chOff x="2774594" y="3443947"/>
            <a:chExt cx="225720" cy="2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08757D0-633A-94F4-8D8B-15C1B2C42F35}"/>
                    </a:ext>
                  </a:extLst>
                </p14:cNvPr>
                <p14:cNvContentPartPr/>
                <p14:nvPr/>
              </p14:nvContentPartPr>
              <p14:xfrm>
                <a:off x="2774594" y="3443947"/>
                <a:ext cx="225720" cy="228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08757D0-633A-94F4-8D8B-15C1B2C42F3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770274" y="3439627"/>
                  <a:ext cx="2343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42F2665-D702-9D1E-068C-5A972DEA6C47}"/>
                    </a:ext>
                  </a:extLst>
                </p14:cNvPr>
                <p14:cNvContentPartPr/>
                <p14:nvPr/>
              </p14:nvContentPartPr>
              <p14:xfrm>
                <a:off x="2803394" y="3460867"/>
                <a:ext cx="97920" cy="7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42F2665-D702-9D1E-068C-5A972DEA6C4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99074" y="3456547"/>
                  <a:ext cx="106560" cy="1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2F3EA29-B89E-90E2-8CF7-CBAC1F163CF6}"/>
                  </a:ext>
                </a:extLst>
              </p14:cNvPr>
              <p14:cNvContentPartPr/>
              <p14:nvPr/>
            </p14:nvContentPartPr>
            <p14:xfrm>
              <a:off x="3307305" y="2890259"/>
              <a:ext cx="38160" cy="6170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2F3EA29-B89E-90E2-8CF7-CBAC1F163CF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298665" y="2881259"/>
                <a:ext cx="55800" cy="63468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173C3907-94C0-DA12-7E19-0F64DCE12DB3}"/>
              </a:ext>
            </a:extLst>
          </p:cNvPr>
          <p:cNvSpPr txBox="1"/>
          <p:nvPr/>
        </p:nvSpPr>
        <p:spPr>
          <a:xfrm>
            <a:off x="1132691" y="2715096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y=1x+0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C56940-359D-14E2-18C8-338471DBFC37}"/>
              </a:ext>
            </a:extLst>
          </p:cNvPr>
          <p:cNvSpPr txBox="1"/>
          <p:nvPr/>
        </p:nvSpPr>
        <p:spPr>
          <a:xfrm>
            <a:off x="4662637" y="2736721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f(x)=2x+0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E4F162-DF00-B63F-DB79-B734D59C6845}"/>
              </a:ext>
            </a:extLst>
          </p:cNvPr>
          <p:cNvSpPr txBox="1"/>
          <p:nvPr/>
        </p:nvSpPr>
        <p:spPr>
          <a:xfrm>
            <a:off x="8387872" y="2635066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f(x)=3x+0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4A9C7A-5333-C02A-1903-CA09A80ED1ED}"/>
              </a:ext>
            </a:extLst>
          </p:cNvPr>
          <p:cNvSpPr txBox="1"/>
          <p:nvPr/>
        </p:nvSpPr>
        <p:spPr>
          <a:xfrm>
            <a:off x="1132691" y="5099239"/>
            <a:ext cx="2608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</a:t>
            </a:r>
            <a:r>
              <a:rPr lang="en-US" sz="2400" baseline="-25000" dirty="0"/>
              <a:t>1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FF0000"/>
                </a:solidFill>
              </a:rPr>
              <a:t>1, </a:t>
            </a:r>
            <a:r>
              <a:rPr lang="en-US" sz="2400" dirty="0"/>
              <a:t>MSE=5.935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6303E5-8AC2-D65A-075D-49F56EF3337C}"/>
              </a:ext>
            </a:extLst>
          </p:cNvPr>
          <p:cNvSpPr txBox="1"/>
          <p:nvPr/>
        </p:nvSpPr>
        <p:spPr>
          <a:xfrm>
            <a:off x="5031445" y="5056347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  <a:r>
              <a:rPr lang="en-US" sz="2400" baseline="-25000" dirty="0"/>
              <a:t>1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FF0000"/>
                </a:solidFill>
              </a:rPr>
              <a:t>2, </a:t>
            </a:r>
            <a:r>
              <a:rPr lang="en-US" sz="2400" dirty="0"/>
              <a:t>MSE=0.5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BEE139-0ECC-6E9C-B728-598F4B7B3453}"/>
              </a:ext>
            </a:extLst>
          </p:cNvPr>
          <p:cNvSpPr txBox="1"/>
          <p:nvPr/>
        </p:nvSpPr>
        <p:spPr>
          <a:xfrm>
            <a:off x="8619217" y="4970672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  <a:r>
              <a:rPr lang="en-US" sz="2400" baseline="-25000" dirty="0"/>
              <a:t>1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FF0000"/>
                </a:solidFill>
              </a:rPr>
              <a:t>3, </a:t>
            </a:r>
            <a:r>
              <a:rPr lang="en-US" sz="2400" dirty="0"/>
              <a:t>MSE=10.1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AF78A-7B20-D4EF-2369-85B43DBD5A1C}"/>
              </a:ext>
            </a:extLst>
          </p:cNvPr>
          <p:cNvSpPr txBox="1"/>
          <p:nvPr/>
        </p:nvSpPr>
        <p:spPr>
          <a:xfrm>
            <a:off x="4078592" y="5757914"/>
            <a:ext cx="3391057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Which </a:t>
            </a:r>
            <a:r>
              <a:rPr lang="en-US" sz="3200" dirty="0">
                <a:solidFill>
                  <a:srgbClr val="FF0000"/>
                </a:solidFill>
              </a:rPr>
              <a:t>w</a:t>
            </a:r>
            <a:r>
              <a:rPr lang="en-US" sz="3200" dirty="0"/>
              <a:t> is better? 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02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E8B6-E58C-C109-A56B-478DAC21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MSE with </a:t>
            </a:r>
            <a:r>
              <a:rPr lang="en-US" sz="4400" dirty="0"/>
              <a:t>w</a:t>
            </a:r>
            <a:r>
              <a:rPr lang="en-US" sz="4400" baseline="-25000" dirty="0"/>
              <a:t>1</a:t>
            </a:r>
            <a:r>
              <a:rPr lang="en-US" sz="4400" dirty="0"/>
              <a:t>= </a:t>
            </a:r>
            <a:r>
              <a:rPr lang="en-US" sz="4400" dirty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3ADA9B-B9A2-7E2E-65CE-76B038CB3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34" y="2231016"/>
            <a:ext cx="3719920" cy="25757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2AB7B7-DB0F-EA17-FB84-0B8622E0B18A}"/>
                  </a:ext>
                </a:extLst>
              </p14:cNvPr>
              <p14:cNvContentPartPr/>
              <p14:nvPr/>
            </p14:nvContentPartPr>
            <p14:xfrm>
              <a:off x="1744059" y="3974867"/>
              <a:ext cx="720" cy="325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2AB7B7-DB0F-EA17-FB84-0B8622E0B1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6059" y="3965877"/>
                <a:ext cx="36000" cy="343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6F3B520-93C4-47B1-A435-BCA55AFF498D}"/>
                  </a:ext>
                </a:extLst>
              </p14:cNvPr>
              <p14:cNvContentPartPr/>
              <p14:nvPr/>
            </p14:nvContentPartPr>
            <p14:xfrm>
              <a:off x="2424459" y="3733307"/>
              <a:ext cx="360" cy="227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6F3B520-93C4-47B1-A435-BCA55AFF49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15459" y="3724321"/>
                <a:ext cx="18000" cy="2447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7126D34-5186-10A2-650F-365C3E4EFAD2}"/>
                  </a:ext>
                </a:extLst>
              </p14:cNvPr>
              <p14:cNvContentPartPr/>
              <p14:nvPr/>
            </p14:nvContentPartPr>
            <p14:xfrm>
              <a:off x="3081819" y="3007907"/>
              <a:ext cx="30240" cy="778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7126D34-5186-10A2-650F-365C3E4EFAD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72819" y="2998907"/>
                <a:ext cx="47880" cy="79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7A70E4-6C88-158C-A534-69539F5F8B97}"/>
                  </a:ext>
                </a:extLst>
              </p14:cNvPr>
              <p14:cNvContentPartPr/>
              <p14:nvPr/>
            </p14:nvContentPartPr>
            <p14:xfrm>
              <a:off x="2812899" y="3007907"/>
              <a:ext cx="246960" cy="767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7A70E4-6C88-158C-A534-69539F5F8B9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03899" y="2998907"/>
                <a:ext cx="264600" cy="7848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BE57C66-7E32-424D-74E8-BA49432944ED}"/>
              </a:ext>
            </a:extLst>
          </p:cNvPr>
          <p:cNvSpPr txBox="1"/>
          <p:nvPr/>
        </p:nvSpPr>
        <p:spPr>
          <a:xfrm>
            <a:off x="2589573" y="4058104"/>
            <a:ext cx="157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y’= predicted 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38C77F7-D4A7-4352-BB61-CCB4290C341F}"/>
              </a:ext>
            </a:extLst>
          </p:cNvPr>
          <p:cNvGrpSpPr/>
          <p:nvPr/>
        </p:nvGrpSpPr>
        <p:grpSpPr>
          <a:xfrm>
            <a:off x="3090852" y="3853966"/>
            <a:ext cx="225720" cy="228960"/>
            <a:chOff x="2774594" y="3443947"/>
            <a:chExt cx="225720" cy="2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684FF24-A6CE-B4E7-D13F-74C1E9C1FCAA}"/>
                    </a:ext>
                  </a:extLst>
                </p14:cNvPr>
                <p14:cNvContentPartPr/>
                <p14:nvPr/>
              </p14:nvContentPartPr>
              <p14:xfrm>
                <a:off x="2774594" y="3443947"/>
                <a:ext cx="225720" cy="228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684FF24-A6CE-B4E7-D13F-74C1E9C1FCA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70274" y="3439627"/>
                  <a:ext cx="2343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D574EF2-2AA6-6785-53D1-B3EB327E7888}"/>
                    </a:ext>
                  </a:extLst>
                </p14:cNvPr>
                <p14:cNvContentPartPr/>
                <p14:nvPr/>
              </p14:nvContentPartPr>
              <p14:xfrm>
                <a:off x="2803394" y="3460867"/>
                <a:ext cx="97920" cy="7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D574EF2-2AA6-6785-53D1-B3EB327E788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799074" y="3456547"/>
                  <a:ext cx="106560" cy="1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2E60A14-4426-EC03-5150-36CCEFA00F6C}"/>
                  </a:ext>
                </a:extLst>
              </p14:cNvPr>
              <p14:cNvContentPartPr/>
              <p14:nvPr/>
            </p14:nvContentPartPr>
            <p14:xfrm>
              <a:off x="3733567" y="2931510"/>
              <a:ext cx="38160" cy="617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2E60A14-4426-EC03-5150-36CCEFA00F6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724927" y="2922510"/>
                <a:ext cx="55800" cy="6346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8DF8A4F-CE98-07F6-B3E9-41CE8F16F4DD}"/>
              </a:ext>
            </a:extLst>
          </p:cNvPr>
          <p:cNvSpPr txBox="1"/>
          <p:nvPr/>
        </p:nvSpPr>
        <p:spPr>
          <a:xfrm>
            <a:off x="1558953" y="2756347"/>
            <a:ext cx="926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y=1x+0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6CFE6332-6366-E1F4-1531-89D785716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37" y="2073483"/>
            <a:ext cx="695015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75467"/>
                </a:solidFill>
                <a:effectLst/>
                <a:latin typeface="Arial" panose="020B0604020202020204" pitchFamily="34" charset="0"/>
                <a:ea typeface="__Public_Sans_2c154e"/>
              </a:rPr>
              <a:t>Predicted 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75467"/>
                </a:solidFill>
                <a:effectLst/>
                <a:latin typeface="Arial" panose="020B0604020202020204" pitchFamily="34" charset="0"/>
                <a:ea typeface="__Public_Sans_2c154e"/>
              </a:rPr>
              <a:t> (ŷ = 1·x):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__Public_Sans_2c154e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__Public_Sans_2c154e"/>
              </a:rPr>
              <a:t>1.0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__Public_Sans_2c154e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__Public_Sans_2c154e"/>
              </a:rPr>
              <a:t>2.0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__Public_Sans_2c154e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__Public_Sans_2c154e"/>
              </a:rPr>
              <a:t>3.0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__Public_Sans_2c154e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__Public_Sans_2c154e"/>
              </a:rPr>
              <a:t>4.0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__Public_Sans_2c154e"/>
              </a:rPr>
              <a:t>]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75467"/>
              </a:solidFill>
              <a:effectLst/>
              <a:ea typeface="__Public_Sans_2c154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75467"/>
                </a:solidFill>
                <a:effectLst/>
                <a:latin typeface="Arial" panose="020B0604020202020204" pitchFamily="34" charset="0"/>
                <a:ea typeface="__Public_Sans_2c154e"/>
              </a:rPr>
              <a:t>Errors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75467"/>
                </a:solidFill>
                <a:effectLst/>
                <a:latin typeface="Arial" panose="020B0604020202020204" pitchFamily="34" charset="0"/>
                <a:ea typeface="__Public_Sans_2c154e"/>
              </a:rPr>
              <a:t> (y - ŷ):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75467"/>
              </a:solidFill>
              <a:effectLst/>
              <a:latin typeface="Arial Unicode MS"/>
              <a:ea typeface="__Public_Sans_2c154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75467"/>
                </a:solidFill>
                <a:effectLst/>
                <a:latin typeface="Arial Unicode MS"/>
                <a:ea typeface="__Public_Sans_2c154e"/>
              </a:rPr>
              <a:t>2.3 - 1.0 = 1.3 3.4 - 2.0 = 1.4 6.5 - 3.0 = 3.5 6.8 - 4.0 = 2.8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75467"/>
              </a:solidFill>
              <a:effectLst/>
              <a:ea typeface="__Public_Sans_2c154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75467"/>
                </a:solidFill>
                <a:effectLst/>
                <a:latin typeface="Arial" panose="020B0604020202020204" pitchFamily="34" charset="0"/>
                <a:ea typeface="__Public_Sans_2c154e"/>
              </a:rPr>
              <a:t>Mean square errors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75467"/>
                </a:solidFill>
                <a:effectLst/>
                <a:latin typeface="Arial" panose="020B0604020202020204" pitchFamily="34" charset="0"/>
                <a:ea typeface="__Public_Sans_2c154e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75467"/>
              </a:solidFill>
              <a:effectLst/>
              <a:latin typeface="Arial Unicode MS"/>
              <a:ea typeface="__Public_Sans_2c154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75467"/>
                </a:solidFill>
                <a:effectLst/>
                <a:latin typeface="Arial Unicode MS"/>
                <a:ea typeface="__Public_Sans_2c154e"/>
              </a:rPr>
              <a:t>(1.3)² = 1.69 (1.4)² = 1.96 (3.5)² = 12.25 (2.8)² = 7.84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75467"/>
              </a:solidFill>
              <a:effectLst/>
              <a:ea typeface="__Public_Sans_2c154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75467"/>
                </a:solidFill>
                <a:effectLst/>
                <a:latin typeface="Arial" panose="020B0604020202020204" pitchFamily="34" charset="0"/>
                <a:ea typeface="__Public_Sans_2c154e"/>
              </a:rPr>
              <a:t>Sum of squared errors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75467"/>
                </a:solidFill>
                <a:effectLst/>
                <a:latin typeface="Arial" panose="020B0604020202020204" pitchFamily="34" charset="0"/>
                <a:ea typeface="__Public_Sans_2c154e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75467"/>
              </a:solidFill>
              <a:effectLst/>
              <a:latin typeface="Arial Unicode MS"/>
              <a:ea typeface="__Public_Sans_2c154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75467"/>
                </a:solidFill>
                <a:effectLst/>
                <a:latin typeface="Arial Unicode MS"/>
                <a:ea typeface="__Public_Sans_2c154e"/>
              </a:rPr>
              <a:t>1.69 + 1.96 + 12.25 + 7.84 = 23.74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75467"/>
              </a:solidFill>
              <a:effectLst/>
              <a:ea typeface="__Public_Sans_2c154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75467"/>
                </a:solidFill>
                <a:effectLst/>
                <a:latin typeface="Arial" panose="020B0604020202020204" pitchFamily="34" charset="0"/>
                <a:ea typeface="__Public_Sans_2c154e"/>
              </a:rPr>
              <a:t>MSE calculation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75467"/>
                </a:solidFill>
                <a:effectLst/>
                <a:latin typeface="Arial" panose="020B0604020202020204" pitchFamily="34" charset="0"/>
                <a:ea typeface="__Public_Sans_2c154e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75467"/>
              </a:solidFill>
              <a:effectLst/>
              <a:latin typeface="Arial Unicode MS"/>
              <a:ea typeface="__Public_Sans_2c154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75467"/>
                </a:solidFill>
                <a:effectLst/>
                <a:latin typeface="Arial Unicode MS"/>
                <a:ea typeface="__Public_Sans_2c154e"/>
              </a:rPr>
              <a:t>MSE = 23.74 / 4 = 5.935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75467"/>
              </a:solidFill>
              <a:effectLst/>
              <a:ea typeface="__Public_Sans_2c154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D0306C-0550-5D51-6D5C-47DDD7008CB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846819" y="981551"/>
            <a:ext cx="3177683" cy="7355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41AE93-AC01-ADAB-7B39-7B935316617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46819" y="48759"/>
            <a:ext cx="2270957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5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0BB6A8-7B18-4E99-A12E-336734E30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805" y="1522796"/>
            <a:ext cx="7689216" cy="4970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B3C761-FCDE-CB83-9B9B-DF889476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each pair (MSE,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594D4-1B6F-8C8E-245D-ED539B52E659}"/>
              </a:ext>
            </a:extLst>
          </p:cNvPr>
          <p:cNvSpPr txBox="1"/>
          <p:nvPr/>
        </p:nvSpPr>
        <p:spPr>
          <a:xfrm>
            <a:off x="3770955" y="4133693"/>
            <a:ext cx="202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goal is to find </a:t>
            </a:r>
            <a:r>
              <a:rPr lang="en-US" dirty="0">
                <a:solidFill>
                  <a:srgbClr val="FF0000"/>
                </a:solidFill>
              </a:rPr>
              <a:t>w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E5CD7F-61F0-833A-D245-6401D2618603}"/>
              </a:ext>
            </a:extLst>
          </p:cNvPr>
          <p:cNvCxnSpPr>
            <a:cxnSpLocks/>
          </p:cNvCxnSpPr>
          <p:nvPr/>
        </p:nvCxnSpPr>
        <p:spPr>
          <a:xfrm>
            <a:off x="5070764" y="4503025"/>
            <a:ext cx="0" cy="11723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CAB9D21E-EFF2-4A3F-38BB-5AA247529416}"/>
              </a:ext>
            </a:extLst>
          </p:cNvPr>
          <p:cNvSpPr/>
          <p:nvPr/>
        </p:nvSpPr>
        <p:spPr>
          <a:xfrm>
            <a:off x="4586547" y="5660696"/>
            <a:ext cx="153092" cy="145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7B94E9-2A16-94A9-FFE4-59E420059F4F}"/>
              </a:ext>
            </a:extLst>
          </p:cNvPr>
          <p:cNvSpPr/>
          <p:nvPr/>
        </p:nvSpPr>
        <p:spPr>
          <a:xfrm>
            <a:off x="5554982" y="5516880"/>
            <a:ext cx="243445" cy="28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51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4B6C-1A47-0389-239C-D59AD2AC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Prediction </a:t>
            </a:r>
            <a:r>
              <a:rPr lang="en-US" dirty="0"/>
              <a:t>with w=1.8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D84251-17B9-C64B-2A7E-03A308981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8031"/>
            <a:ext cx="53530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6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4803</TotalTime>
  <Words>244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__Public_Sans_2c154e</vt:lpstr>
      <vt:lpstr>Arial Unicode MS</vt:lpstr>
      <vt:lpstr>Aptos</vt:lpstr>
      <vt:lpstr>Arial</vt:lpstr>
      <vt:lpstr>Calibri</vt:lpstr>
      <vt:lpstr>Calibri Light</vt:lpstr>
      <vt:lpstr>Office Theme</vt:lpstr>
      <vt:lpstr>Prediction with Linear Regression</vt:lpstr>
      <vt:lpstr>Training dataset</vt:lpstr>
      <vt:lpstr>Measure error with cost/loss function</vt:lpstr>
      <vt:lpstr>Compute MSE with w1= 1</vt:lpstr>
      <vt:lpstr>Draw each pair (MSE, w)</vt:lpstr>
      <vt:lpstr>Prediction with w=1.8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2025-09-14T14:01:08Z</dcterms:modified>
</cp:coreProperties>
</file>