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1" r:id="rId4"/>
    <p:sldId id="269" r:id="rId5"/>
    <p:sldId id="270" r:id="rId6"/>
    <p:sldId id="271" r:id="rId7"/>
    <p:sldId id="259" r:id="rId8"/>
    <p:sldId id="263" r:id="rId9"/>
    <p:sldId id="267" r:id="rId10"/>
    <p:sldId id="264" r:id="rId11"/>
    <p:sldId id="272" r:id="rId12"/>
    <p:sldId id="265" r:id="rId13"/>
    <p:sldId id="266" r:id="rId14"/>
    <p:sldId id="260" r:id="rId15"/>
    <p:sldId id="268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156" dt="2025-05-10T14:36:40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1" d="100"/>
          <a:sy n="91" d="100"/>
        </p:scale>
        <p:origin x="82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0T15:04:38.447" v="1972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09T02:07:08.876" v="150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09T02:18:15.689" v="212" actId="27636"/>
          <ac:spMkLst>
            <pc:docMk/>
            <pc:sldMk cId="2080425308" sldId="257"/>
            <ac:spMk id="3" creationId="{65897534-804A-CA38-90FC-05D5CA29C91A}"/>
          </ac:spMkLst>
        </pc:spChg>
        <pc:spChg chg="add del mod">
          <ac:chgData name="Weifeng Xu" userId="e7aed605-a3dd-4d5a-a692-a87037af107b" providerId="ADAL" clId="{99E7DBB8-0B00-463F-B90F-88F2FF9D1B2C}" dt="2025-05-09T02:17:29.526" v="197" actId="478"/>
          <ac:spMkLst>
            <pc:docMk/>
            <pc:sldMk cId="2080425308" sldId="257"/>
            <ac:spMk id="5" creationId="{39D6FFA4-9412-51D7-D986-556F17DC14AA}"/>
          </ac:spMkLst>
        </pc:spChg>
        <pc:spChg chg="add del mod">
          <ac:chgData name="Weifeng Xu" userId="e7aed605-a3dd-4d5a-a692-a87037af107b" providerId="ADAL" clId="{99E7DBB8-0B00-463F-B90F-88F2FF9D1B2C}" dt="2025-05-09T02:20:02.586" v="219" actId="21"/>
          <ac:spMkLst>
            <pc:docMk/>
            <pc:sldMk cId="2080425308" sldId="257"/>
            <ac:spMk id="7" creationId="{0E7FD614-DCA2-75C0-53F6-C415142D475E}"/>
          </ac:spMkLst>
        </pc:spChg>
        <pc:picChg chg="add del mod">
          <ac:chgData name="Weifeng Xu" userId="e7aed605-a3dd-4d5a-a692-a87037af107b" providerId="ADAL" clId="{99E7DBB8-0B00-463F-B90F-88F2FF9D1B2C}" dt="2025-05-09T02:17:23.719" v="195" actId="478"/>
          <ac:picMkLst>
            <pc:docMk/>
            <pc:sldMk cId="2080425308" sldId="257"/>
            <ac:picMk id="1026" creationId="{211D9730-612A-4701-0FB7-C250B3ED857A}"/>
          </ac:picMkLst>
        </pc:picChg>
        <pc:picChg chg="add mod">
          <ac:chgData name="Weifeng Xu" userId="e7aed605-a3dd-4d5a-a692-a87037af107b" providerId="ADAL" clId="{99E7DBB8-0B00-463F-B90F-88F2FF9D1B2C}" dt="2025-05-09T02:18:07.510" v="208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  <pc:spChg chg="del mod ord">
          <ac:chgData name="Weifeng Xu" userId="e7aed605-a3dd-4d5a-a692-a87037af107b" providerId="ADAL" clId="{99E7DBB8-0B00-463F-B90F-88F2FF9D1B2C}" dt="2025-05-09T01:07:27.027" v="62" actId="700"/>
          <ac:spMkLst>
            <pc:docMk/>
            <pc:sldMk cId="783051541" sldId="258"/>
            <ac:spMk id="2" creationId="{E268BD18-F296-0224-6148-BF28E09CF455}"/>
          </ac:spMkLst>
        </pc:spChg>
        <pc:spChg chg="del mod ord">
          <ac:chgData name="Weifeng Xu" userId="e7aed605-a3dd-4d5a-a692-a87037af107b" providerId="ADAL" clId="{99E7DBB8-0B00-463F-B90F-88F2FF9D1B2C}" dt="2025-05-09T01:07:27.027" v="62" actId="700"/>
          <ac:spMkLst>
            <pc:docMk/>
            <pc:sldMk cId="783051541" sldId="258"/>
            <ac:spMk id="3" creationId="{40AF02E3-9AD1-3C8D-C00E-2C41A0EA4F41}"/>
          </ac:spMkLst>
        </pc:spChg>
        <pc:spChg chg="add mod ord">
          <ac:chgData name="Weifeng Xu" userId="e7aed605-a3dd-4d5a-a692-a87037af107b" providerId="ADAL" clId="{99E7DBB8-0B00-463F-B90F-88F2FF9D1B2C}" dt="2025-05-09T01:07:32.640" v="63"/>
          <ac:spMkLst>
            <pc:docMk/>
            <pc:sldMk cId="783051541" sldId="258"/>
            <ac:spMk id="4" creationId="{81AC4834-4BB5-37CB-ABEF-B429EFF93C36}"/>
          </ac:spMkLst>
        </pc:spChg>
        <pc:spChg chg="add mod ord">
          <ac:chgData name="Weifeng Xu" userId="e7aed605-a3dd-4d5a-a692-a87037af107b" providerId="ADAL" clId="{99E7DBB8-0B00-463F-B90F-88F2FF9D1B2C}" dt="2025-05-09T01:07:27.027" v="62" actId="700"/>
          <ac:spMkLst>
            <pc:docMk/>
            <pc:sldMk cId="783051541" sldId="258"/>
            <ac:spMk id="5" creationId="{3401474C-08A3-11F1-CED3-E77B1AC38929}"/>
          </ac:spMkLst>
        </pc:spChg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del mod ord">
          <ac:chgData name="Weifeng Xu" userId="e7aed605-a3dd-4d5a-a692-a87037af107b" providerId="ADAL" clId="{99E7DBB8-0B00-463F-B90F-88F2FF9D1B2C}" dt="2025-05-09T01:07:38.128" v="65" actId="700"/>
          <ac:spMkLst>
            <pc:docMk/>
            <pc:sldMk cId="1414809203" sldId="259"/>
            <ac:spMk id="2" creationId="{F40290E2-24B6-450A-53DD-89C7AAB99D3A}"/>
          </ac:spMkLst>
        </pc:spChg>
        <pc:spChg chg="del mod ord">
          <ac:chgData name="Weifeng Xu" userId="e7aed605-a3dd-4d5a-a692-a87037af107b" providerId="ADAL" clId="{99E7DBB8-0B00-463F-B90F-88F2FF9D1B2C}" dt="2025-05-09T01:07:38.128" v="65" actId="700"/>
          <ac:spMkLst>
            <pc:docMk/>
            <pc:sldMk cId="1414809203" sldId="259"/>
            <ac:spMk id="3" creationId="{2AAD967C-5493-A42A-985B-14AA720B6583}"/>
          </ac:spMkLst>
        </pc:spChg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del">
          <ac:chgData name="Weifeng Xu" userId="e7aed605-a3dd-4d5a-a692-a87037af107b" providerId="ADAL" clId="{99E7DBB8-0B00-463F-B90F-88F2FF9D1B2C}" dt="2025-05-09T01:08:56.280" v="82" actId="22"/>
          <ac:spMkLst>
            <pc:docMk/>
            <pc:sldMk cId="1414809203" sldId="259"/>
            <ac:spMk id="7" creationId="{8713EBAB-2325-C997-1842-BD07349450CB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  <pc:spChg chg="add del mod">
          <ac:chgData name="Weifeng Xu" userId="e7aed605-a3dd-4d5a-a692-a87037af107b" providerId="ADAL" clId="{99E7DBB8-0B00-463F-B90F-88F2FF9D1B2C}" dt="2025-05-09T12:57:12.644" v="547" actId="478"/>
          <ac:spMkLst>
            <pc:docMk/>
            <pc:sldMk cId="108116971" sldId="261"/>
            <ac:spMk id="5" creationId="{486E749B-9543-D91C-0EEA-FE0782F37899}"/>
          </ac:spMkLst>
        </pc:spChg>
        <pc:spChg chg="add del mod">
          <ac:chgData name="Weifeng Xu" userId="e7aed605-a3dd-4d5a-a692-a87037af107b" providerId="ADAL" clId="{99E7DBB8-0B00-463F-B90F-88F2FF9D1B2C}" dt="2025-05-09T12:57:12.644" v="547" actId="478"/>
          <ac:spMkLst>
            <pc:docMk/>
            <pc:sldMk cId="108116971" sldId="261"/>
            <ac:spMk id="7" creationId="{841625E5-2049-CFB8-0991-2EBF8CB6EA37}"/>
          </ac:spMkLst>
        </pc:spChg>
        <pc:spChg chg="add del mod">
          <ac:chgData name="Weifeng Xu" userId="e7aed605-a3dd-4d5a-a692-a87037af107b" providerId="ADAL" clId="{99E7DBB8-0B00-463F-B90F-88F2FF9D1B2C}" dt="2025-05-09T12:57:12.644" v="547" actId="478"/>
          <ac:spMkLst>
            <pc:docMk/>
            <pc:sldMk cId="108116971" sldId="261"/>
            <ac:spMk id="8" creationId="{C6B5CC2A-929C-7DB4-3555-37F555EBBD03}"/>
          </ac:spMkLst>
        </pc:spChg>
        <pc:picChg chg="add mod">
          <ac:chgData name="Weifeng Xu" userId="e7aed605-a3dd-4d5a-a692-a87037af107b" providerId="ADAL" clId="{99E7DBB8-0B00-463F-B90F-88F2FF9D1B2C}" dt="2025-05-09T12:58:14.455" v="553"/>
          <ac:picMkLst>
            <pc:docMk/>
            <pc:sldMk cId="108116971" sldId="261"/>
            <ac:picMk id="13" creationId="{C99F3E12-7B6B-6A92-351A-76EC0E5B69DF}"/>
          </ac:picMkLst>
        </pc:picChg>
        <pc:picChg chg="add del mod">
          <ac:chgData name="Weifeng Xu" userId="e7aed605-a3dd-4d5a-a692-a87037af107b" providerId="ADAL" clId="{99E7DBB8-0B00-463F-B90F-88F2FF9D1B2C}" dt="2025-05-09T12:57:12.644" v="547" actId="478"/>
          <ac:picMkLst>
            <pc:docMk/>
            <pc:sldMk cId="108116971" sldId="261"/>
            <ac:picMk id="5122" creationId="{C5B8FF04-BB96-B954-8FA1-7A2EB5484CE9}"/>
          </ac:picMkLst>
        </pc:picChg>
        <pc:picChg chg="add del mod">
          <ac:chgData name="Weifeng Xu" userId="e7aed605-a3dd-4d5a-a692-a87037af107b" providerId="ADAL" clId="{99E7DBB8-0B00-463F-B90F-88F2FF9D1B2C}" dt="2025-05-09T12:57:12.644" v="547" actId="478"/>
          <ac:picMkLst>
            <pc:docMk/>
            <pc:sldMk cId="108116971" sldId="261"/>
            <ac:picMk id="5124" creationId="{F8CCCBBF-F926-38EE-3427-C37CAE213735}"/>
          </ac:picMkLst>
        </pc:picChg>
        <pc:picChg chg="add del mod">
          <ac:chgData name="Weifeng Xu" userId="e7aed605-a3dd-4d5a-a692-a87037af107b" providerId="ADAL" clId="{99E7DBB8-0B00-463F-B90F-88F2FF9D1B2C}" dt="2025-05-09T12:58:22.967" v="556" actId="478"/>
          <ac:picMkLst>
            <pc:docMk/>
            <pc:sldMk cId="108116971" sldId="261"/>
            <ac:picMk id="5126" creationId="{6A561492-FD15-466F-1B50-47EAED639AB7}"/>
          </ac:picMkLst>
        </pc:picChg>
        <pc:cxnChg chg="add del mod">
          <ac:chgData name="Weifeng Xu" userId="e7aed605-a3dd-4d5a-a692-a87037af107b" providerId="ADAL" clId="{99E7DBB8-0B00-463F-B90F-88F2FF9D1B2C}" dt="2025-05-09T12:57:12.644" v="547" actId="478"/>
          <ac:cxnSpMkLst>
            <pc:docMk/>
            <pc:sldMk cId="108116971" sldId="261"/>
            <ac:cxnSpMk id="10" creationId="{6B0B26B6-D6E9-76D7-FB95-490188AB359B}"/>
          </ac:cxnSpMkLst>
        </pc:cxnChg>
        <pc:cxnChg chg="add del mod">
          <ac:chgData name="Weifeng Xu" userId="e7aed605-a3dd-4d5a-a692-a87037af107b" providerId="ADAL" clId="{99E7DBB8-0B00-463F-B90F-88F2FF9D1B2C}" dt="2025-05-09T12:57:12.644" v="547" actId="478"/>
          <ac:cxnSpMkLst>
            <pc:docMk/>
            <pc:sldMk cId="108116971" sldId="261"/>
            <ac:cxnSpMk id="12" creationId="{66F86E2D-1051-7D6B-3EC1-E46CEB0C0CB9}"/>
          </ac:cxnSpMkLst>
        </pc:cxn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  <pc:spChg chg="del mod ord">
          <ac:chgData name="Weifeng Xu" userId="e7aed605-a3dd-4d5a-a692-a87037af107b" providerId="ADAL" clId="{99E7DBB8-0B00-463F-B90F-88F2FF9D1B2C}" dt="2025-05-09T03:18:39.401" v="226" actId="700"/>
          <ac:spMkLst>
            <pc:docMk/>
            <pc:sldMk cId="3888142425" sldId="262"/>
            <ac:spMk id="2" creationId="{A9360C41-7FBC-48AE-11F7-BDEDEC0B43C2}"/>
          </ac:spMkLst>
        </pc:spChg>
        <pc:spChg chg="del">
          <ac:chgData name="Weifeng Xu" userId="e7aed605-a3dd-4d5a-a692-a87037af107b" providerId="ADAL" clId="{99E7DBB8-0B00-463F-B90F-88F2FF9D1B2C}" dt="2025-05-09T03:18:39.401" v="226" actId="700"/>
          <ac:spMkLst>
            <pc:docMk/>
            <pc:sldMk cId="3888142425" sldId="262"/>
            <ac:spMk id="3" creationId="{6E9F6DFD-C40D-1DC6-22B6-3B997AA72870}"/>
          </ac:spMkLst>
        </pc:spChg>
        <pc:spChg chg="add mod ord">
          <ac:chgData name="Weifeng Xu" userId="e7aed605-a3dd-4d5a-a692-a87037af107b" providerId="ADAL" clId="{99E7DBB8-0B00-463F-B90F-88F2FF9D1B2C}" dt="2025-05-09T13:45:00.368" v="642" actId="20577"/>
          <ac:spMkLst>
            <pc:docMk/>
            <pc:sldMk cId="3888142425" sldId="262"/>
            <ac:spMk id="4" creationId="{0EEE5D90-D55F-E0F0-17C8-58C4AD58DB05}"/>
          </ac:spMkLst>
        </pc:spChg>
        <pc:spChg chg="add del mod">
          <ac:chgData name="Weifeng Xu" userId="e7aed605-a3dd-4d5a-a692-a87037af107b" providerId="ADAL" clId="{99E7DBB8-0B00-463F-B90F-88F2FF9D1B2C}" dt="2025-05-09T13:53:21.736" v="733" actId="478"/>
          <ac:spMkLst>
            <pc:docMk/>
            <pc:sldMk cId="3888142425" sldId="262"/>
            <ac:spMk id="7" creationId="{27FDE65D-D30F-F590-1F05-673FD8C51085}"/>
          </ac:spMkLst>
        </pc:spChg>
        <pc:spChg chg="add mod">
          <ac:chgData name="Weifeng Xu" userId="e7aed605-a3dd-4d5a-a692-a87037af107b" providerId="ADAL" clId="{99E7DBB8-0B00-463F-B90F-88F2FF9D1B2C}" dt="2025-05-09T13:53:27.521" v="736" actId="1076"/>
          <ac:spMkLst>
            <pc:docMk/>
            <pc:sldMk cId="3888142425" sldId="262"/>
            <ac:spMk id="9" creationId="{97B74586-9FF6-A34B-FEEA-F16D7F1B3A4F}"/>
          </ac:spMkLst>
        </pc:spChg>
        <pc:picChg chg="add del mod modCrop">
          <ac:chgData name="Weifeng Xu" userId="e7aed605-a3dd-4d5a-a692-a87037af107b" providerId="ADAL" clId="{99E7DBB8-0B00-463F-B90F-88F2FF9D1B2C}" dt="2025-05-09T13:52:45.656" v="725" actId="478"/>
          <ac:picMkLst>
            <pc:docMk/>
            <pc:sldMk cId="3888142425" sldId="262"/>
            <ac:picMk id="5" creationId="{A4401A3C-1B53-EDB1-D335-E7199A7DE547}"/>
          </ac:picMkLst>
        </pc:picChg>
        <pc:picChg chg="add mod">
          <ac:chgData name="Weifeng Xu" userId="e7aed605-a3dd-4d5a-a692-a87037af107b" providerId="ADAL" clId="{99E7DBB8-0B00-463F-B90F-88F2FF9D1B2C}" dt="2025-05-09T13:53:38.989" v="738" actId="1076"/>
          <ac:picMkLst>
            <pc:docMk/>
            <pc:sldMk cId="3888142425" sldId="262"/>
            <ac:picMk id="7170" creationId="{2DE727E3-BF49-56EF-C437-8B5126F4124D}"/>
          </ac:picMkLst>
        </pc:picChg>
        <pc:picChg chg="add mod">
          <ac:chgData name="Weifeng Xu" userId="e7aed605-a3dd-4d5a-a692-a87037af107b" providerId="ADAL" clId="{99E7DBB8-0B00-463F-B90F-88F2FF9D1B2C}" dt="2025-05-09T13:53:37.642" v="737" actId="1076"/>
          <ac:picMkLst>
            <pc:docMk/>
            <pc:sldMk cId="3888142425" sldId="262"/>
            <ac:picMk id="7172" creationId="{21147EFE-1675-15BD-1C35-15D047E3F039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del">
          <ac:chgData name="Weifeng Xu" userId="e7aed605-a3dd-4d5a-a692-a87037af107b" providerId="ADAL" clId="{99E7DBB8-0B00-463F-B90F-88F2FF9D1B2C}" dt="2025-05-09T03:26:48.770" v="253" actId="22"/>
          <ac:spMkLst>
            <pc:docMk/>
            <pc:sldMk cId="541577434" sldId="263"/>
            <ac:spMk id="5" creationId="{18569481-BB81-3684-180F-48623FB2AE94}"/>
          </ac:spMkLst>
        </pc:spChg>
        <pc:spChg chg="add mod">
          <ac:chgData name="Weifeng Xu" userId="e7aed605-a3dd-4d5a-a692-a87037af107b" providerId="ADAL" clId="{99E7DBB8-0B00-463F-B90F-88F2FF9D1B2C}" dt="2025-05-09T03:34:28.037" v="336" actId="1076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del mod">
          <ac:chgData name="Weifeng Xu" userId="e7aed605-a3dd-4d5a-a692-a87037af107b" providerId="ADAL" clId="{99E7DBB8-0B00-463F-B90F-88F2FF9D1B2C}" dt="2025-05-09T03:22:26.536" v="251" actId="478"/>
          <ac:picMkLst>
            <pc:docMk/>
            <pc:sldMk cId="541577434" sldId="263"/>
            <ac:picMk id="3" creationId="{981D0B4D-7902-0F81-E33A-6E96DECAEDB3}"/>
          </ac:picMkLst>
        </pc:pic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  <pc:spChg chg="del mod ord">
          <ac:chgData name="Weifeng Xu" userId="e7aed605-a3dd-4d5a-a692-a87037af107b" providerId="ADAL" clId="{99E7DBB8-0B00-463F-B90F-88F2FF9D1B2C}" dt="2025-05-09T03:29:56.640" v="276" actId="700"/>
          <ac:spMkLst>
            <pc:docMk/>
            <pc:sldMk cId="4109817222" sldId="264"/>
            <ac:spMk id="2" creationId="{143EC7C3-611D-8016-4C92-D96D8F22F56E}"/>
          </ac:spMkLst>
        </pc:spChg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09T03:30:14.576" v="282" actId="14100"/>
          <ac:spMkLst>
            <pc:docMk/>
            <pc:sldMk cId="4109817222" sldId="264"/>
            <ac:spMk id="6" creationId="{12D90FE9-2090-9D65-A082-400E39023454}"/>
          </ac:spMkLst>
        </pc:spChg>
        <pc:spChg chg="add mod">
          <ac:chgData name="Weifeng Xu" userId="e7aed605-a3dd-4d5a-a692-a87037af107b" providerId="ADAL" clId="{99E7DBB8-0B00-463F-B90F-88F2FF9D1B2C}" dt="2025-05-09T03:30:00.532" v="278"/>
          <ac:spMkLst>
            <pc:docMk/>
            <pc:sldMk cId="4109817222" sldId="264"/>
            <ac:spMk id="7" creationId="{3CF401D4-B3F7-6F33-0350-3C711DA8D2E2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del">
          <ac:chgData name="Weifeng Xu" userId="e7aed605-a3dd-4d5a-a692-a87037af107b" providerId="ADAL" clId="{99E7DBB8-0B00-463F-B90F-88F2FF9D1B2C}" dt="2025-05-09T03:36:36.468" v="381" actId="700"/>
          <ac:spMkLst>
            <pc:docMk/>
            <pc:sldMk cId="2460522592" sldId="265"/>
            <ac:spMk id="3" creationId="{9F765CDB-5AA5-052F-0DDC-047D5996BD07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del mod">
          <ac:chgData name="Weifeng Xu" userId="e7aed605-a3dd-4d5a-a692-a87037af107b" providerId="ADAL" clId="{99E7DBB8-0B00-463F-B90F-88F2FF9D1B2C}" dt="2025-05-09T14:38:04.937" v="942" actId="478"/>
          <ac:cxnSpMkLst>
            <pc:docMk/>
            <pc:sldMk cId="4202676483" sldId="266"/>
            <ac:cxnSpMk id="16" creationId="{40FB032B-107F-DA7B-A9A9-9555E2A3E226}"/>
          </ac:cxnSpMkLst>
        </pc:cxnChg>
        <pc:cxnChg chg="add del mod">
          <ac:chgData name="Weifeng Xu" userId="e7aed605-a3dd-4d5a-a692-a87037af107b" providerId="ADAL" clId="{99E7DBB8-0B00-463F-B90F-88F2FF9D1B2C}" dt="2025-05-09T14:38:05.726" v="943" actId="478"/>
          <ac:cxnSpMkLst>
            <pc:docMk/>
            <pc:sldMk cId="4202676483" sldId="266"/>
            <ac:cxnSpMk id="17" creationId="{FC269CB4-C296-305C-A766-41E5630EFDCF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  <pc:spChg chg="del">
          <ac:chgData name="Weifeng Xu" userId="e7aed605-a3dd-4d5a-a692-a87037af107b" providerId="ADAL" clId="{99E7DBB8-0B00-463F-B90F-88F2FF9D1B2C}" dt="2025-05-09T11:53:22.990" v="493" actId="700"/>
          <ac:spMkLst>
            <pc:docMk/>
            <pc:sldMk cId="86561853" sldId="267"/>
            <ac:spMk id="2" creationId="{27B51035-1E6F-5B82-078B-3BFA8B55107D}"/>
          </ac:spMkLst>
        </pc:spChg>
        <pc:spChg chg="del">
          <ac:chgData name="Weifeng Xu" userId="e7aed605-a3dd-4d5a-a692-a87037af107b" providerId="ADAL" clId="{99E7DBB8-0B00-463F-B90F-88F2FF9D1B2C}" dt="2025-05-09T11:53:22.990" v="493" actId="700"/>
          <ac:spMkLst>
            <pc:docMk/>
            <pc:sldMk cId="86561853" sldId="267"/>
            <ac:spMk id="3" creationId="{775603C3-F698-995B-E2D2-C4E74F2BAA8D}"/>
          </ac:spMkLst>
        </pc:spChg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picChg chg="add">
          <ac:chgData name="Weifeng Xu" userId="e7aed605-a3dd-4d5a-a692-a87037af107b" providerId="ADAL" clId="{99E7DBB8-0B00-463F-B90F-88F2FF9D1B2C}" dt="2025-05-09T11:53:29.113" v="495"/>
          <ac:picMkLst>
            <pc:docMk/>
            <pc:sldMk cId="86561853" sldId="267"/>
            <ac:picMk id="5" creationId="{ADEAE679-1B59-A61D-4E2B-4C22C7363439}"/>
          </ac:picMkLst>
        </pc:pic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del">
          <ac:chgData name="Weifeng Xu" userId="e7aed605-a3dd-4d5a-a692-a87037af107b" providerId="ADAL" clId="{99E7DBB8-0B00-463F-B90F-88F2FF9D1B2C}" dt="2025-05-09T13:00:18.009" v="572" actId="478"/>
          <ac:spMkLst>
            <pc:docMk/>
            <pc:sldMk cId="2452082469" sldId="268"/>
            <ac:spMk id="3" creationId="{831594B1-4B00-98B4-22D8-1768D075E314}"/>
          </ac:spMkLst>
        </pc:spChg>
        <pc:spChg chg="add del mod">
          <ac:chgData name="Weifeng Xu" userId="e7aed605-a3dd-4d5a-a692-a87037af107b" providerId="ADAL" clId="{99E7DBB8-0B00-463F-B90F-88F2FF9D1B2C}" dt="2025-05-09T13:00:26.215" v="573" actId="700"/>
          <ac:spMkLst>
            <pc:docMk/>
            <pc:sldMk cId="2452082469" sldId="268"/>
            <ac:spMk id="6" creationId="{556766C6-59AA-1A1D-BDF4-8CEBCBA03921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spChg chg="del">
          <ac:chgData name="Weifeng Xu" userId="e7aed605-a3dd-4d5a-a692-a87037af107b" providerId="ADAL" clId="{99E7DBB8-0B00-463F-B90F-88F2FF9D1B2C}" dt="2025-05-09T12:58:29.046" v="557" actId="700"/>
          <ac:spMkLst>
            <pc:docMk/>
            <pc:sldMk cId="1533910329" sldId="269"/>
            <ac:spMk id="2" creationId="{1545C6A4-F0FE-6B95-DDAD-B6E3CD1F542C}"/>
          </ac:spMkLst>
        </pc:spChg>
        <pc:spChg chg="del">
          <ac:chgData name="Weifeng Xu" userId="e7aed605-a3dd-4d5a-a692-a87037af107b" providerId="ADAL" clId="{99E7DBB8-0B00-463F-B90F-88F2FF9D1B2C}" dt="2025-05-09T12:58:29.046" v="557" actId="700"/>
          <ac:spMkLst>
            <pc:docMk/>
            <pc:sldMk cId="1533910329" sldId="269"/>
            <ac:spMk id="3" creationId="{7A969481-8542-4A9F-8A07-6966DB20AA17}"/>
          </ac:spMkLst>
        </pc:spChg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del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2" creationId="{91B840A2-2AA2-EE29-CF29-D23FC81463A6}"/>
          </ac:spMkLst>
        </pc:spChg>
        <pc:spChg chg="del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3" creationId="{AABED690-297C-3D4D-2067-980026114B89}"/>
          </ac:spMkLst>
        </pc:spChg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del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2" creationId="{9F485AFC-9AFE-F350-78A4-9C4759E9BC8D}"/>
          </ac:spMkLst>
        </pc:spChg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del">
          <ac:chgData name="Weifeng Xu" userId="e7aed605-a3dd-4d5a-a692-a87037af107b" providerId="ADAL" clId="{99E7DBB8-0B00-463F-B90F-88F2FF9D1B2C}" dt="2025-05-09T14:55:13.659" v="1115" actId="700"/>
          <ac:spMkLst>
            <pc:docMk/>
            <pc:sldMk cId="335620739" sldId="275"/>
            <ac:spMk id="2" creationId="{82AAC1F1-5833-6273-20DF-E8F2CB5AA7A9}"/>
          </ac:spMkLst>
        </pc:spChg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del mod ord">
          <ac:chgData name="Weifeng Xu" userId="e7aed605-a3dd-4d5a-a692-a87037af107b" providerId="ADAL" clId="{99E7DBB8-0B00-463F-B90F-88F2FF9D1B2C}" dt="2025-05-09T15:20:56.885" v="1181" actId="700"/>
          <ac:spMkLst>
            <pc:docMk/>
            <pc:sldMk cId="1706777646" sldId="276"/>
            <ac:spMk id="7" creationId="{9C953238-B40B-C4A2-6425-2487728BEFA8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">
          <ac:chgData name="Weifeng Xu" userId="e7aed605-a3dd-4d5a-a692-a87037af107b" providerId="ADAL" clId="{99E7DBB8-0B00-463F-B90F-88F2FF9D1B2C}" dt="2025-05-09T15:26:12.565" v="1242"/>
          <ac:spMkLst>
            <pc:docMk/>
            <pc:sldMk cId="1706777646" sldId="276"/>
            <ac:spMk id="12" creationId="{08FC6F9E-91E2-6F48-7590-8C43507908FC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grpChg chg="mod">
          <ac:chgData name="Weifeng Xu" userId="e7aed605-a3dd-4d5a-a692-a87037af107b" providerId="ADAL" clId="{99E7DBB8-0B00-463F-B90F-88F2FF9D1B2C}" dt="2025-05-10T01:42:25.229" v="1500"/>
          <ac:grpSpMkLst>
            <pc:docMk/>
            <pc:sldMk cId="729748050" sldId="277"/>
            <ac:grpSpMk id="14" creationId="{D0DEBA5C-3D01-9C5E-5742-6D30076DA88B}"/>
          </ac:grpSpMkLst>
        </pc:gr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inkChg chg="add del mod">
          <ac:chgData name="Weifeng Xu" userId="e7aed605-a3dd-4d5a-a692-a87037af107b" providerId="ADAL" clId="{99E7DBB8-0B00-463F-B90F-88F2FF9D1B2C}" dt="2025-05-10T01:42:25.760" v="1501" actId="9405"/>
          <ac:inkMkLst>
            <pc:docMk/>
            <pc:sldMk cId="729748050" sldId="277"/>
            <ac:inkMk id="12" creationId="{E3DDEC49-31E9-0FA2-11FE-08145785E1C0}"/>
          </ac:inkMkLst>
        </pc:inkChg>
        <pc:inkChg chg="add del mod">
          <ac:chgData name="Weifeng Xu" userId="e7aed605-a3dd-4d5a-a692-a87037af107b" providerId="ADAL" clId="{99E7DBB8-0B00-463F-B90F-88F2FF9D1B2C}" dt="2025-05-10T01:42:25.229" v="1500"/>
          <ac:inkMkLst>
            <pc:docMk/>
            <pc:sldMk cId="729748050" sldId="277"/>
            <ac:inkMk id="13" creationId="{C3DD66A2-3F2F-20E8-F5C2-DD91BE6EC873}"/>
          </ac:inkMkLst>
        </pc:ink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del">
          <ac:chgData name="Weifeng Xu" userId="e7aed605-a3dd-4d5a-a692-a87037af107b" providerId="ADAL" clId="{99E7DBB8-0B00-463F-B90F-88F2FF9D1B2C}" dt="2025-05-10T03:31:59.173" v="1679" actId="478"/>
          <ac:spMkLst>
            <pc:docMk/>
            <pc:sldMk cId="1156439318" sldId="280"/>
            <ac:spMk id="4" creationId="{238254F2-E8B5-A87D-E2CF-C99010B36635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del">
          <ac:chgData name="Weifeng Xu" userId="e7aed605-a3dd-4d5a-a692-a87037af107b" providerId="ADAL" clId="{99E7DBB8-0B00-463F-B90F-88F2FF9D1B2C}" dt="2025-05-10T14:23:49.135" v="1765" actId="700"/>
          <ac:spMkLst>
            <pc:docMk/>
            <pc:sldMk cId="1238643883" sldId="281"/>
            <ac:spMk id="2" creationId="{9B1397A3-8CFA-CD08-FFA3-1B427D6ACBA1}"/>
          </ac:spMkLst>
        </pc:spChg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4:16.404" v="1771"/>
          <ac:spMkLst>
            <pc:docMk/>
            <pc:sldMk cId="1238643883" sldId="281"/>
            <ac:spMk id="6" creationId="{68BE79EC-4D02-2712-C262-04E41AA1CB43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spChg chg="del">
          <ac:chgData name="Weifeng Xu" userId="e7aed605-a3dd-4d5a-a692-a87037af107b" providerId="ADAL" clId="{99E7DBB8-0B00-463F-B90F-88F2FF9D1B2C}" dt="2025-05-10T14:49:44.154" v="1956" actId="700"/>
          <ac:spMkLst>
            <pc:docMk/>
            <pc:sldMk cId="3728536507" sldId="283"/>
            <ac:spMk id="2" creationId="{BFAC1FDB-5756-1E9E-DFE2-CB79056838DA}"/>
          </ac:spMkLst>
        </pc:spChg>
        <pc:spChg chg="del">
          <ac:chgData name="Weifeng Xu" userId="e7aed605-a3dd-4d5a-a692-a87037af107b" providerId="ADAL" clId="{99E7DBB8-0B00-463F-B90F-88F2FF9D1B2C}" dt="2025-05-10T14:49:44.154" v="1956" actId="700"/>
          <ac:spMkLst>
            <pc:docMk/>
            <pc:sldMk cId="3728536507" sldId="283"/>
            <ac:spMk id="3" creationId="{9976457A-B09A-E8AF-7488-999149FE44FF}"/>
          </ac:spMkLst>
        </pc:spChg>
        <pc:picChg chg="add del mod">
          <ac:chgData name="Weifeng Xu" userId="e7aed605-a3dd-4d5a-a692-a87037af107b" providerId="ADAL" clId="{99E7DBB8-0B00-463F-B90F-88F2FF9D1B2C}" dt="2025-05-10T14:58:34.827" v="1959" actId="478"/>
          <ac:picMkLst>
            <pc:docMk/>
            <pc:sldMk cId="3728536507" sldId="283"/>
            <ac:picMk id="5" creationId="{769691BD-660B-74AD-FAF4-36C49FE90E42}"/>
          </ac:picMkLst>
        </pc:picChg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/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603374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it matters: Embeddings power search engines, chatbots, and more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9" y="3265894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63100" y="3536894"/>
            <a:ext cx="22812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input embeddings are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69" y="0"/>
            <a:ext cx="7189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13904</TotalTime>
  <Words>868</Words>
  <Application>Microsoft Office PowerPoint</Application>
  <PresentationFormat>Widescreen</PresentationFormat>
  <Paragraphs>101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Embeddings</vt:lpstr>
      <vt:lpstr>BERT Model for Computing Embeddings 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2025-05-10T15:04:38Z</dcterms:modified>
</cp:coreProperties>
</file>