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724EF-4842-4D28-AD5E-F8ADBCCE7FC4}" v="12" dt="2025-05-08T01:41:16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8T01:41:16.952" v="194" actId="21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  <pc:spChg chg="mod">
          <ac:chgData name="Weifeng Xu" userId="e7aed605-a3dd-4d5a-a692-a87037af107b" providerId="ADAL" clId="{30C724EF-4842-4D28-AD5E-F8ADBCCE7FC4}" dt="2025-05-02T14:27:41.468" v="27"/>
          <ac:spMkLst>
            <pc:docMk/>
            <pc:sldMk cId="1640287784" sldId="257"/>
            <ac:spMk id="2" creationId="{D5872EB5-8AC7-758B-04BB-0409873AD729}"/>
          </ac:spMkLst>
        </pc:spChg>
        <pc:spChg chg="mod">
          <ac:chgData name="Weifeng Xu" userId="e7aed605-a3dd-4d5a-a692-a87037af107b" providerId="ADAL" clId="{30C724EF-4842-4D28-AD5E-F8ADBCCE7FC4}" dt="2025-05-02T14:27:48.979" v="28"/>
          <ac:spMkLst>
            <pc:docMk/>
            <pc:sldMk cId="1640287784" sldId="257"/>
            <ac:spMk id="3" creationId="{3F18508C-4CCB-C0D8-5A5A-B186FAAA1DC4}"/>
          </ac:spMkLst>
        </pc:spChg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  <pc:spChg chg="mod">
          <ac:chgData name="Weifeng Xu" userId="e7aed605-a3dd-4d5a-a692-a87037af107b" providerId="ADAL" clId="{30C724EF-4842-4D28-AD5E-F8ADBCCE7FC4}" dt="2025-05-02T14:31:22.834" v="56" actId="108"/>
          <ac:spMkLst>
            <pc:docMk/>
            <pc:sldMk cId="717681411" sldId="258"/>
            <ac:spMk id="2" creationId="{97E234DB-4DC9-8DB6-0C81-5516DBC7D43B}"/>
          </ac:spMkLst>
        </pc:spChg>
        <pc:spChg chg="mod">
          <ac:chgData name="Weifeng Xu" userId="e7aed605-a3dd-4d5a-a692-a87037af107b" providerId="ADAL" clId="{30C724EF-4842-4D28-AD5E-F8ADBCCE7FC4}" dt="2025-05-02T14:28:15.654" v="33" actId="20577"/>
          <ac:spMkLst>
            <pc:docMk/>
            <pc:sldMk cId="717681411" sldId="258"/>
            <ac:spMk id="3" creationId="{D5B32E51-2D31-652A-ECD0-EBE42C7C1A91}"/>
          </ac:spMkLst>
        </pc:spChg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  <pc:spChg chg="mod">
          <ac:chgData name="Weifeng Xu" userId="e7aed605-a3dd-4d5a-a692-a87037af107b" providerId="ADAL" clId="{30C724EF-4842-4D28-AD5E-F8ADBCCE7FC4}" dt="2025-05-02T14:31:19.127" v="55" actId="108"/>
          <ac:spMkLst>
            <pc:docMk/>
            <pc:sldMk cId="3856045583" sldId="259"/>
            <ac:spMk id="2" creationId="{34D10492-63FD-8A9D-0E81-77319D076F6A}"/>
          </ac:spMkLst>
        </pc:spChg>
        <pc:spChg chg="mod">
          <ac:chgData name="Weifeng Xu" userId="e7aed605-a3dd-4d5a-a692-a87037af107b" providerId="ADAL" clId="{30C724EF-4842-4D28-AD5E-F8ADBCCE7FC4}" dt="2025-05-02T14:28:58.055" v="36"/>
          <ac:spMkLst>
            <pc:docMk/>
            <pc:sldMk cId="3856045583" sldId="259"/>
            <ac:spMk id="3" creationId="{5694D4D4-5C71-8BBD-E021-77BB34586E68}"/>
          </ac:spMkLst>
        </pc:spChg>
      </pc:sldChg>
      <pc:sldChg chg="addSp modSp new mod">
        <pc:chgData name="Weifeng Xu" userId="e7aed605-a3dd-4d5a-a692-a87037af107b" providerId="ADAL" clId="{30C724EF-4842-4D28-AD5E-F8ADBCCE7FC4}" dt="2025-05-08T01:40:21.789" v="192" actId="6549"/>
        <pc:sldMkLst>
          <pc:docMk/>
          <pc:sldMk cId="1123301564" sldId="260"/>
        </pc:sldMkLst>
        <pc:spChg chg="mod">
          <ac:chgData name="Weifeng Xu" userId="e7aed605-a3dd-4d5a-a692-a87037af107b" providerId="ADAL" clId="{30C724EF-4842-4D28-AD5E-F8ADBCCE7FC4}" dt="2025-05-02T14:31:14.787" v="54" actId="108"/>
          <ac:spMkLst>
            <pc:docMk/>
            <pc:sldMk cId="1123301564" sldId="260"/>
            <ac:spMk id="2" creationId="{1A5EF974-3F97-0D92-C572-38F808BD0F9B}"/>
          </ac:spMkLst>
        </pc:spChg>
        <pc:spChg chg="mod">
          <ac:chgData name="Weifeng Xu" userId="e7aed605-a3dd-4d5a-a692-a87037af107b" providerId="ADAL" clId="{30C724EF-4842-4D28-AD5E-F8ADBCCE7FC4}" dt="2025-05-08T01:40:21.789" v="192" actId="6549"/>
          <ac:spMkLst>
            <pc:docMk/>
            <pc:sldMk cId="1123301564" sldId="260"/>
            <ac:spMk id="3" creationId="{47B05E4A-7278-F4F3-0E91-56300A2375FC}"/>
          </ac:spMkLst>
        </pc:spChg>
        <pc:picChg chg="add mod modCrop">
          <ac:chgData name="Weifeng Xu" userId="e7aed605-a3dd-4d5a-a692-a87037af107b" providerId="ADAL" clId="{30C724EF-4842-4D28-AD5E-F8ADBCCE7FC4}" dt="2025-05-02T15:07:43.406" v="100" actId="1076"/>
          <ac:picMkLst>
            <pc:docMk/>
            <pc:sldMk cId="1123301564" sldId="260"/>
            <ac:picMk id="5" creationId="{C9283F90-D440-3130-5B88-27E7B23BE9ED}"/>
          </ac:picMkLst>
        </pc:picChg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  <pc:spChg chg="mod">
          <ac:chgData name="Weifeng Xu" userId="e7aed605-a3dd-4d5a-a692-a87037af107b" providerId="ADAL" clId="{30C724EF-4842-4D28-AD5E-F8ADBCCE7FC4}" dt="2025-05-02T14:31:09.580" v="53"/>
          <ac:spMkLst>
            <pc:docMk/>
            <pc:sldMk cId="805984163" sldId="261"/>
            <ac:spMk id="2" creationId="{22F4E845-2C82-0F6A-CCBA-7AB4DB8FAF23}"/>
          </ac:spMkLst>
        </pc:spChg>
        <pc:spChg chg="mod">
          <ac:chgData name="Weifeng Xu" userId="e7aed605-a3dd-4d5a-a692-a87037af107b" providerId="ADAL" clId="{30C724EF-4842-4D28-AD5E-F8ADBCCE7FC4}" dt="2025-05-02T14:31:40.332" v="59" actId="20577"/>
          <ac:spMkLst>
            <pc:docMk/>
            <pc:sldMk cId="805984163" sldId="261"/>
            <ac:spMk id="3" creationId="{6E1CABE2-6BEB-59B3-B43B-DEDAF7D81409}"/>
          </ac:spMkLst>
        </pc:spChg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  <pc:spChg chg="mod">
          <ac:chgData name="Weifeng Xu" userId="e7aed605-a3dd-4d5a-a692-a87037af107b" providerId="ADAL" clId="{30C724EF-4842-4D28-AD5E-F8ADBCCE7FC4}" dt="2025-05-02T14:32:23.907" v="63"/>
          <ac:spMkLst>
            <pc:docMk/>
            <pc:sldMk cId="914522820" sldId="262"/>
            <ac:spMk id="2" creationId="{AE412169-E0B8-7BCB-63E8-B70134D68751}"/>
          </ac:spMkLst>
        </pc:spChg>
        <pc:spChg chg="mod">
          <ac:chgData name="Weifeng Xu" userId="e7aed605-a3dd-4d5a-a692-a87037af107b" providerId="ADAL" clId="{30C724EF-4842-4D28-AD5E-F8ADBCCE7FC4}" dt="2025-05-02T14:32:29.484" v="64"/>
          <ac:spMkLst>
            <pc:docMk/>
            <pc:sldMk cId="914522820" sldId="262"/>
            <ac:spMk id="3" creationId="{D2E67B60-FA13-8A98-4451-BAC4FD098743}"/>
          </ac:spMkLst>
        </pc:spChg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  <pc:spChg chg="mod">
          <ac:chgData name="Weifeng Xu" userId="e7aed605-a3dd-4d5a-a692-a87037af107b" providerId="ADAL" clId="{30C724EF-4842-4D28-AD5E-F8ADBCCE7FC4}" dt="2025-05-02T14:32:49.451" v="66"/>
          <ac:spMkLst>
            <pc:docMk/>
            <pc:sldMk cId="3784490461" sldId="263"/>
            <ac:spMk id="2" creationId="{17A1E9EA-3188-F6FE-7169-7880E7BB0AEC}"/>
          </ac:spMkLst>
        </pc:spChg>
        <pc:spChg chg="mod">
          <ac:chgData name="Weifeng Xu" userId="e7aed605-a3dd-4d5a-a692-a87037af107b" providerId="ADAL" clId="{30C724EF-4842-4D28-AD5E-F8ADBCCE7FC4}" dt="2025-05-02T14:32:55.778" v="67"/>
          <ac:spMkLst>
            <pc:docMk/>
            <pc:sldMk cId="3784490461" sldId="263"/>
            <ac:spMk id="3" creationId="{C6092818-8797-D095-7FB1-752C788E5E03}"/>
          </ac:spMkLst>
        </pc:spChg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  <pc:spChg chg="mod">
          <ac:chgData name="Weifeng Xu" userId="e7aed605-a3dd-4d5a-a692-a87037af107b" providerId="ADAL" clId="{30C724EF-4842-4D28-AD5E-F8ADBCCE7FC4}" dt="2025-05-02T14:33:53.378" v="69"/>
          <ac:spMkLst>
            <pc:docMk/>
            <pc:sldMk cId="1859847628" sldId="264"/>
            <ac:spMk id="2" creationId="{6D4F43EA-2007-B207-DD77-15D8A22C55FE}"/>
          </ac:spMkLst>
        </pc:spChg>
        <pc:spChg chg="mod">
          <ac:chgData name="Weifeng Xu" userId="e7aed605-a3dd-4d5a-a692-a87037af107b" providerId="ADAL" clId="{30C724EF-4842-4D28-AD5E-F8ADBCCE7FC4}" dt="2025-05-02T14:34:02.101" v="70"/>
          <ac:spMkLst>
            <pc:docMk/>
            <pc:sldMk cId="1859847628" sldId="264"/>
            <ac:spMk id="3" creationId="{B554FC04-768B-6611-B3C3-72F571FD329D}"/>
          </ac:spMkLst>
        </pc:spChg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  <pc:spChg chg="mod">
          <ac:chgData name="Weifeng Xu" userId="e7aed605-a3dd-4d5a-a692-a87037af107b" providerId="ADAL" clId="{30C724EF-4842-4D28-AD5E-F8ADBCCE7FC4}" dt="2025-05-02T14:36:30.993" v="72"/>
          <ac:spMkLst>
            <pc:docMk/>
            <pc:sldMk cId="2875748899" sldId="265"/>
            <ac:spMk id="2" creationId="{AEEC6A4F-D611-9574-251F-6F3AC3DF26C2}"/>
          </ac:spMkLst>
        </pc:spChg>
        <pc:spChg chg="mod">
          <ac:chgData name="Weifeng Xu" userId="e7aed605-a3dd-4d5a-a692-a87037af107b" providerId="ADAL" clId="{30C724EF-4842-4D28-AD5E-F8ADBCCE7FC4}" dt="2025-05-02T14:36:37.939" v="73"/>
          <ac:spMkLst>
            <pc:docMk/>
            <pc:sldMk cId="2875748899" sldId="265"/>
            <ac:spMk id="3" creationId="{E61BBA5C-A936-54DA-58F7-34C3DCDD3474}"/>
          </ac:spMkLst>
        </pc:spChg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  <pc:spChg chg="mod">
          <ac:chgData name="Weifeng Xu" userId="e7aed605-a3dd-4d5a-a692-a87037af107b" providerId="ADAL" clId="{30C724EF-4842-4D28-AD5E-F8ADBCCE7FC4}" dt="2025-05-02T14:37:05.825" v="75"/>
          <ac:spMkLst>
            <pc:docMk/>
            <pc:sldMk cId="3455260336" sldId="266"/>
            <ac:spMk id="2" creationId="{DBF015FC-B1F2-B4B0-60C2-8F9C3DABCCD5}"/>
          </ac:spMkLst>
        </pc:spChg>
        <pc:spChg chg="mod">
          <ac:chgData name="Weifeng Xu" userId="e7aed605-a3dd-4d5a-a692-a87037af107b" providerId="ADAL" clId="{30C724EF-4842-4D28-AD5E-F8ADBCCE7FC4}" dt="2025-05-02T14:37:14.713" v="77" actId="27636"/>
          <ac:spMkLst>
            <pc:docMk/>
            <pc:sldMk cId="3455260336" sldId="266"/>
            <ac:spMk id="3" creationId="{60862988-BD44-4FD7-388D-DF9A4FD9B2C7}"/>
          </ac:spMkLst>
        </pc:spChg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  <pc:spChg chg="mod">
          <ac:chgData name="Weifeng Xu" userId="e7aed605-a3dd-4d5a-a692-a87037af107b" providerId="ADAL" clId="{30C724EF-4842-4D28-AD5E-F8ADBCCE7FC4}" dt="2025-05-02T14:37:29.504" v="79"/>
          <ac:spMkLst>
            <pc:docMk/>
            <pc:sldMk cId="2341961951" sldId="267"/>
            <ac:spMk id="2" creationId="{F44A41A8-8B60-C80A-E031-ABC24E660D60}"/>
          </ac:spMkLst>
        </pc:spChg>
        <pc:spChg chg="mod">
          <ac:chgData name="Weifeng Xu" userId="e7aed605-a3dd-4d5a-a692-a87037af107b" providerId="ADAL" clId="{30C724EF-4842-4D28-AD5E-F8ADBCCE7FC4}" dt="2025-05-02T14:37:38.176" v="80"/>
          <ac:spMkLst>
            <pc:docMk/>
            <pc:sldMk cId="2341961951" sldId="267"/>
            <ac:spMk id="3" creationId="{0B4B4BEE-8EA8-0445-A2CA-FC8DAEB1AACB}"/>
          </ac:spMkLst>
        </pc:spChg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  <pc:spChg chg="mod">
          <ac:chgData name="Weifeng Xu" userId="e7aed605-a3dd-4d5a-a692-a87037af107b" providerId="ADAL" clId="{30C724EF-4842-4D28-AD5E-F8ADBCCE7FC4}" dt="2025-05-02T14:38:10.250" v="82"/>
          <ac:spMkLst>
            <pc:docMk/>
            <pc:sldMk cId="1430309032" sldId="268"/>
            <ac:spMk id="2" creationId="{D2F2FF6F-00D3-1624-6EC5-F5E7606BEEE1}"/>
          </ac:spMkLst>
        </pc:spChg>
        <pc:spChg chg="mod">
          <ac:chgData name="Weifeng Xu" userId="e7aed605-a3dd-4d5a-a692-a87037af107b" providerId="ADAL" clId="{30C724EF-4842-4D28-AD5E-F8ADBCCE7FC4}" dt="2025-05-02T14:38:19.021" v="83"/>
          <ac:spMkLst>
            <pc:docMk/>
            <pc:sldMk cId="1430309032" sldId="268"/>
            <ac:spMk id="3" creationId="{CF0C2084-EEC0-5496-A844-1C0497D66B0D}"/>
          </ac:spMkLst>
        </pc:spChg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8T01:41:16.952" v="194" actId="21"/>
        <pc:sldMkLst>
          <pc:docMk/>
          <pc:sldMk cId="2476079575" sldId="269"/>
        </pc:sldMkLst>
        <pc:spChg chg="mod ord">
          <ac:chgData name="Weifeng Xu" userId="e7aed605-a3dd-4d5a-a692-a87037af107b" providerId="ADAL" clId="{30C724EF-4842-4D28-AD5E-F8ADBCCE7FC4}" dt="2025-05-02T15:09:21.836" v="130" actId="1076"/>
          <ac:spMkLst>
            <pc:docMk/>
            <pc:sldMk cId="2476079575" sldId="269"/>
            <ac:spMk id="2" creationId="{C1A58F9A-37C5-E4AA-4208-536F72C64D86}"/>
          </ac:spMkLst>
        </pc:spChg>
        <pc:spChg chg="add mod">
          <ac:chgData name="Weifeng Xu" userId="e7aed605-a3dd-4d5a-a692-a87037af107b" providerId="ADAL" clId="{30C724EF-4842-4D28-AD5E-F8ADBCCE7FC4}" dt="2025-05-08T01:38:41.887" v="187" actId="14100"/>
          <ac:spMkLst>
            <pc:docMk/>
            <pc:sldMk cId="2476079575" sldId="269"/>
            <ac:spMk id="4" creationId="{38E8B7E7-ED13-FA46-0E21-DAFD6FECA148}"/>
          </ac:spMkLst>
        </pc:spChg>
        <pc:picChg chg="add mod">
          <ac:chgData name="Weifeng Xu" userId="e7aed605-a3dd-4d5a-a692-a87037af107b" providerId="ADAL" clId="{30C724EF-4842-4D28-AD5E-F8ADBCCE7FC4}" dt="2025-05-02T15:09:25.274" v="131" actId="1076"/>
          <ac:picMkLst>
            <pc:docMk/>
            <pc:sldMk cId="2476079575" sldId="269"/>
            <ac:picMk id="6" creationId="{EEB5F214-F905-E5DC-2193-E6FE33EDA9ED}"/>
          </ac:picMkLst>
        </pc:picChg>
        <pc:picChg chg="add del mod">
          <ac:chgData name="Weifeng Xu" userId="e7aed605-a3dd-4d5a-a692-a87037af107b" providerId="ADAL" clId="{30C724EF-4842-4D28-AD5E-F8ADBCCE7FC4}" dt="2025-05-08T01:41:16.952" v="194" actId="21"/>
          <ac:picMkLst>
            <pc:docMk/>
            <pc:sldMk cId="2476079575" sldId="269"/>
            <ac:picMk id="1026" creationId="{7EB37E70-5ABD-ED8F-2AF3-0D8F1FCC0D0E}"/>
          </ac:picMkLst>
        </pc:picChg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5T14:53:53.938" v="143" actId="700"/>
        <pc:sldMkLst>
          <pc:docMk/>
          <pc:sldMk cId="2069138016" sldId="270"/>
        </pc:sldMkLst>
        <pc:picChg chg="add mod">
          <ac:chgData name="Weifeng Xu" userId="e7aed605-a3dd-4d5a-a692-a87037af107b" providerId="ADAL" clId="{30C724EF-4842-4D28-AD5E-F8ADBCCE7FC4}" dt="2025-05-02T15:10:40.316" v="141" actId="1076"/>
          <ac:picMkLst>
            <pc:docMk/>
            <pc:sldMk cId="2069138016" sldId="270"/>
            <ac:picMk id="6" creationId="{2021DCE8-CF9F-0CA5-8062-8A5AB5572DCC}"/>
          </ac:picMkLst>
        </pc:picChg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addSp delSp modSp new del mod modClrScheme chgLayout">
        <pc:chgData name="Weifeng Xu" userId="e7aed605-a3dd-4d5a-a692-a87037af107b" providerId="ADAL" clId="{30C724EF-4842-4D28-AD5E-F8ADBCCE7FC4}" dt="2025-05-05T15:03:04.739" v="175" actId="47"/>
        <pc:sldMkLst>
          <pc:docMk/>
          <pc:sldMk cId="1121307659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Step-by-Step Guide to Building ML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6A4F-D611-9574-251F-6F3AC3D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8 - Deploy and 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BA5C-A936-54DA-58F7-34C3DCDD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Deploy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Integrate into production systems (e.g., web app, mobile app)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API for real-time cancer diagnosis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Monitor performance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Track predictions, detect data drift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Maintain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Retrain with new data, update as needed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Goal: Ensure reliability in real-world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4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5FC-B1F2-B4B0-60C2-8F9C3DAB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2988-BD44-4FD7-388D-DF9A4FD9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Document every step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Code, decisions, and results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 version control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Git for code and data versioning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Ensure reproducibility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Set random seeds, save preprocessing steps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Collaborate effectively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Communicate findings with stakeholders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Stay ethical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Address bias, ensure fairness, protect privacy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41A8-8B60-C80A-E031-ABC24E66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- Breast Cancer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4BEE-8EA8-0445-A2CA-FC8DAEB1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Problem: Predict benign/malignant tumors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sklearn</a:t>
            </a:r>
            <a:r>
              <a:rPr lang="en-US" dirty="0"/>
              <a:t> breast cancer dataset (569 samples, 30 features)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Preprocessing: </a:t>
            </a:r>
            <a:r>
              <a:rPr lang="en-US" dirty="0" err="1"/>
              <a:t>StandardScaler</a:t>
            </a:r>
            <a:r>
              <a:rPr lang="en-US" dirty="0"/>
              <a:t>, train-test split (80-20)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Model: </a:t>
            </a:r>
            <a:r>
              <a:rPr lang="en-US" dirty="0" err="1"/>
              <a:t>BinaryClassifier</a:t>
            </a:r>
            <a:r>
              <a:rPr lang="en-US" dirty="0"/>
              <a:t> (Neural Network with sigmoid)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Training: 100 epochs, SGD, </a:t>
            </a:r>
            <a:r>
              <a:rPr lang="en-US" dirty="0" err="1"/>
              <a:t>BCELoss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Evaluation: Achieved ~95% accuracy on test set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Takeaway: Structured workflow led to reliable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6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F6F-00D3-1624-6EC5-F5E7606B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2084-EEC0-5496-A844-1C0497D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Recap: ML workflow is a systematic approach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Problem definition → Data prep → Model training → Deployment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Benefits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Improves efficiency, reduces errors, ensures scalability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Next Steps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Apply workflow to your own projects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Explore advanced techniques (e.g., deep learning, ensemble methods)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Call to Action: Start building your ML model today!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0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8F9A-37C5-E4AA-4208-536F72C6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354965"/>
            <a:ext cx="3093720" cy="2682875"/>
          </a:xfrm>
        </p:spPr>
        <p:txBody>
          <a:bodyPr>
            <a:normAutofit/>
          </a:bodyPr>
          <a:lstStyle/>
          <a:p>
            <a:r>
              <a:rPr lang="en-US" dirty="0"/>
              <a:t>Appendix: how </a:t>
            </a:r>
            <a:r>
              <a:rPr lang="en-US" sz="3200" dirty="0" err="1">
                <a:solidFill>
                  <a:schemeClr val="accent2"/>
                </a:solidFill>
                <a:effectLst/>
              </a:rPr>
              <a:t>StandardScaler</a:t>
            </a:r>
            <a:r>
              <a:rPr lang="en-US" sz="3200" dirty="0">
                <a:solidFill>
                  <a:schemeClr val="accent2"/>
                </a:solidFill>
              </a:rPr>
              <a:t>() </a:t>
            </a:r>
            <a:r>
              <a:rPr lang="en-US" dirty="0"/>
              <a:t>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F214-F905-E5DC-2193-E6FE33ED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06" y="0"/>
            <a:ext cx="7767348" cy="6858000"/>
          </a:xfrm>
          <a:prstGeom prst="rect">
            <a:avLst/>
          </a:prstGeom>
        </p:spPr>
      </p:pic>
      <p:pic>
        <p:nvPicPr>
          <p:cNvPr id="1026" name="Picture 2" descr="What normalized data looks like (Image by Author)">
            <a:extLst>
              <a:ext uri="{FF2B5EF4-FFF2-40B4-BE49-F238E27FC236}">
                <a16:creationId xmlns:a16="http://schemas.microsoft.com/office/drawing/2014/main" id="{7EB37E70-5ABD-ED8F-2AF3-0D8F1FCC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" y="2947307"/>
            <a:ext cx="383334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8B7E7-ED13-FA46-0E21-DAFD6FECA148}"/>
              </a:ext>
            </a:extLst>
          </p:cNvPr>
          <p:cNvSpPr txBox="1"/>
          <p:nvPr/>
        </p:nvSpPr>
        <p:spPr>
          <a:xfrm>
            <a:off x="217882" y="6386291"/>
            <a:ext cx="40275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https://towardsdatascience.com/batch-norm-explained-visually-how-it-works-and-why-neural-networks-need-it-b18919692739/</a:t>
            </a:r>
          </a:p>
        </p:txBody>
      </p:sp>
    </p:spTree>
    <p:extLst>
      <p:ext uri="{BB962C8B-B14F-4D97-AF65-F5344CB8AC3E}">
        <p14:creationId xmlns:p14="http://schemas.microsoft.com/office/powerpoint/2010/main" val="247607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21DCE8-CF9F-0CA5-8062-8A5AB557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93" y="1528379"/>
            <a:ext cx="9098213" cy="38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2EB5-8AC7-758B-04BB-0409873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508C-4CCB-C0D8-5A5A-B186FAAA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What is Machine Learning?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Algorithms that learn patterns from data to make predictions or decisions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is a structured workflow important?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Ensures efficiency, reproducibility, and success in ML projects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Objective: Break down the ML workflow into clear, actionable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34DB-4DC9-8DB6-0C81-5516DBC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2E51-2D31-652A-ECD0-EBE42C7C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Identify the business or research goal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Predict breast cancer diagnosis (benign or malignant)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Determine the type of ML problem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Classification, regression, clustering,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Define success metrics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Accuracy, precision, recall, F1-score,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Key Question: 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7176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0492-63FD-8A9D-0E81-77319D07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Collect and Prepare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D4D4-5C71-8BBD-E021-77BB345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Gather relevant data from databases, APIs, or public datasets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Breast cancer dataset from </a:t>
            </a:r>
            <a:r>
              <a:rPr lang="en-US" dirty="0" err="1"/>
              <a:t>sklearn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Handle missing values, remove duplicates, correct errors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Visualize distributions, check correlations, identify outliers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Importance: Quality data is the foundation of a good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974-3F97-0D92-C572-38F808BD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E4A-7278-F4F3-0E91-56300A23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Engineering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Create new features or transform existing ones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Combine features or encode categorical variables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Scaling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Standardize (mean=0, std=1) or normalize (scale to [0,1])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Ensures that all the feature values are on the same scale.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Why? Improves model convergence and fairness in feature influence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Split Data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Training set (e.g., 80%), validation set, test set (e.g., 20%)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Prevents overfitting and allows evaluation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83F90-D440-3130-5B88-27E7B23B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001" b="72264"/>
          <a:stretch/>
        </p:blipFill>
        <p:spPr>
          <a:xfrm>
            <a:off x="3673229" y="3087078"/>
            <a:ext cx="1867877" cy="4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E845-2C82-0F6A-CCBA-7AB4DB8F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Choose 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ABE2-6BEB-59B3-B43B-DEDAF7D8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Select an algorithm based on the problem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Classification: Logistic Regression, SVM, Neural Networks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Regression: Linear Regression, Random Forest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Clustering: K-Means, DBSCAN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Consider trade-offs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Interpretability vs. performance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Computational resources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 err="1"/>
              <a:t>BinaryClassifier</a:t>
            </a:r>
            <a:r>
              <a:rPr lang="en-US" dirty="0"/>
              <a:t> (Neural Network) for breast cancer</a:t>
            </a:r>
          </a:p>
        </p:txBody>
      </p:sp>
    </p:spTree>
    <p:extLst>
      <p:ext uri="{BB962C8B-B14F-4D97-AF65-F5344CB8AC3E}">
        <p14:creationId xmlns:p14="http://schemas.microsoft.com/office/powerpoint/2010/main" val="80598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2169-E0B8-7BCB-63E8-B70134D6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5 - Train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7B60-FA13-8A98-4451-BAC4FD09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Feed training data to the model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Optimize model parameters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 loss functions (e.g., Binary Cross-Entropy Loss)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Apply optimization algorithms (e.g., SGD, Adam)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Monitor training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Track loss and metrics over epochs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Print loss every 10 epochs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Goal: Minimize error on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E9EA-3188-F6FE-7169-7880E7BB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6 - Evaluate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2818-8797-D095-7FB1-752C788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Test the model on unseen data (test set)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Calculate performance metrics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Accuracy, precision, recall, F1-score, etc.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Accuracy = (Correct Predictions) / (Total Predictions)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Analyze errors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Confusion matrix, ROC curve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Question: Does the model generalize well?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43EA-2007-B207-DD77-15D8A22C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7 - Tune and Improve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FC04-768B-6611-B3C3-72F571FD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Hyperparameter Tuning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Adjust learning rate, number of epochs, model architecture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Use grid search or random search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Address Overfitting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Regularization, dropout, simpler models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Selection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Remove irrelevant or redundant features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Iterate: Retrain and re-evaluate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731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Theme</vt:lpstr>
      <vt:lpstr>Machine Learning Workflow</vt:lpstr>
      <vt:lpstr>Introduction</vt:lpstr>
      <vt:lpstr>Step 1 - Define the Problem</vt:lpstr>
      <vt:lpstr>Step 2 - Collect and Prepare Data</vt:lpstr>
      <vt:lpstr>Step 3 - Preprocess Data</vt:lpstr>
      <vt:lpstr>Step 4 - Choose a Model</vt:lpstr>
      <vt:lpstr>Step 5 - Train the Model</vt:lpstr>
      <vt:lpstr>Step 6 - Evaluate the Model</vt:lpstr>
      <vt:lpstr>Step 7 - Tune and Improve</vt:lpstr>
      <vt:lpstr>Step 8 - Deploy and Monitor</vt:lpstr>
      <vt:lpstr>Best Practices</vt:lpstr>
      <vt:lpstr>Case Study - Breast Cancer Classification</vt:lpstr>
      <vt:lpstr>Conclusion</vt:lpstr>
      <vt:lpstr>Appendix: how StandardScaler()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2025-05-08T01:41:20Z</dcterms:modified>
</cp:coreProperties>
</file>