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72" r:id="rId4"/>
    <p:sldId id="277" r:id="rId5"/>
    <p:sldId id="273" r:id="rId6"/>
    <p:sldId id="278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724EF-4842-4D28-AD5E-F8ADBCCE7FC4}" v="5" dt="2025-05-05T14:56:26.580"/>
    <p1510:client id="{DDD0AF6C-4E3A-40F6-8003-0EC53A8DAEFB}" v="76" dt="2025-05-06T14:27:36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5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DDD0AF6C-4E3A-40F6-8003-0EC53A8DAEFB}"/>
    <pc:docChg chg="undo custSel addSld delSld modSld sldOrd">
      <pc:chgData name="Weifeng Xu" userId="e7aed605-a3dd-4d5a-a692-a87037af107b" providerId="ADAL" clId="{DDD0AF6C-4E3A-40F6-8003-0EC53A8DAEFB}" dt="2025-05-06T14:27:49.778" v="806" actId="1076"/>
      <pc:docMkLst>
        <pc:docMk/>
      </pc:docMkLst>
      <pc:sldChg chg="modSp mod">
        <pc:chgData name="Weifeng Xu" userId="e7aed605-a3dd-4d5a-a692-a87037af107b" providerId="ADAL" clId="{DDD0AF6C-4E3A-40F6-8003-0EC53A8DAEFB}" dt="2025-05-05T16:44:33.035" v="23"/>
        <pc:sldMkLst>
          <pc:docMk/>
          <pc:sldMk cId="1325061211" sldId="256"/>
        </pc:sldMkLst>
        <pc:spChg chg="mod">
          <ac:chgData name="Weifeng Xu" userId="e7aed605-a3dd-4d5a-a692-a87037af107b" providerId="ADAL" clId="{DDD0AF6C-4E3A-40F6-8003-0EC53A8DAEFB}" dt="2025-05-05T15:07:59.483" v="22" actId="6549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DDD0AF6C-4E3A-40F6-8003-0EC53A8DAEFB}" dt="2025-05-05T16:44:33.035" v="23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DDD0AF6C-4E3A-40F6-8003-0EC53A8DAEFB}" dt="2025-05-05T15:03:18.997" v="0" actId="47"/>
        <pc:sldMkLst>
          <pc:docMk/>
          <pc:sldMk cId="1640287784" sldId="257"/>
        </pc:sldMkLst>
      </pc:sldChg>
      <pc:sldChg chg="del">
        <pc:chgData name="Weifeng Xu" userId="e7aed605-a3dd-4d5a-a692-a87037af107b" providerId="ADAL" clId="{DDD0AF6C-4E3A-40F6-8003-0EC53A8DAEFB}" dt="2025-05-05T15:03:19.503" v="1" actId="47"/>
        <pc:sldMkLst>
          <pc:docMk/>
          <pc:sldMk cId="717681411" sldId="258"/>
        </pc:sldMkLst>
      </pc:sldChg>
      <pc:sldChg chg="del">
        <pc:chgData name="Weifeng Xu" userId="e7aed605-a3dd-4d5a-a692-a87037af107b" providerId="ADAL" clId="{DDD0AF6C-4E3A-40F6-8003-0EC53A8DAEFB}" dt="2025-05-05T15:03:19.538" v="2" actId="47"/>
        <pc:sldMkLst>
          <pc:docMk/>
          <pc:sldMk cId="3856045583" sldId="259"/>
        </pc:sldMkLst>
      </pc:sldChg>
      <pc:sldChg chg="del">
        <pc:chgData name="Weifeng Xu" userId="e7aed605-a3dd-4d5a-a692-a87037af107b" providerId="ADAL" clId="{DDD0AF6C-4E3A-40F6-8003-0EC53A8DAEFB}" dt="2025-05-05T15:03:19.575" v="3" actId="47"/>
        <pc:sldMkLst>
          <pc:docMk/>
          <pc:sldMk cId="1123301564" sldId="260"/>
        </pc:sldMkLst>
      </pc:sldChg>
      <pc:sldChg chg="del">
        <pc:chgData name="Weifeng Xu" userId="e7aed605-a3dd-4d5a-a692-a87037af107b" providerId="ADAL" clId="{DDD0AF6C-4E3A-40F6-8003-0EC53A8DAEFB}" dt="2025-05-05T15:03:19.611" v="4" actId="47"/>
        <pc:sldMkLst>
          <pc:docMk/>
          <pc:sldMk cId="805984163" sldId="261"/>
        </pc:sldMkLst>
      </pc:sldChg>
      <pc:sldChg chg="del">
        <pc:chgData name="Weifeng Xu" userId="e7aed605-a3dd-4d5a-a692-a87037af107b" providerId="ADAL" clId="{DDD0AF6C-4E3A-40F6-8003-0EC53A8DAEFB}" dt="2025-05-05T15:03:19.644" v="5" actId="47"/>
        <pc:sldMkLst>
          <pc:docMk/>
          <pc:sldMk cId="914522820" sldId="262"/>
        </pc:sldMkLst>
      </pc:sldChg>
      <pc:sldChg chg="del">
        <pc:chgData name="Weifeng Xu" userId="e7aed605-a3dd-4d5a-a692-a87037af107b" providerId="ADAL" clId="{DDD0AF6C-4E3A-40F6-8003-0EC53A8DAEFB}" dt="2025-05-05T15:03:19.680" v="6" actId="47"/>
        <pc:sldMkLst>
          <pc:docMk/>
          <pc:sldMk cId="3784490461" sldId="263"/>
        </pc:sldMkLst>
      </pc:sldChg>
      <pc:sldChg chg="del">
        <pc:chgData name="Weifeng Xu" userId="e7aed605-a3dd-4d5a-a692-a87037af107b" providerId="ADAL" clId="{DDD0AF6C-4E3A-40F6-8003-0EC53A8DAEFB}" dt="2025-05-05T15:03:19.720" v="7" actId="47"/>
        <pc:sldMkLst>
          <pc:docMk/>
          <pc:sldMk cId="1859847628" sldId="264"/>
        </pc:sldMkLst>
      </pc:sldChg>
      <pc:sldChg chg="del">
        <pc:chgData name="Weifeng Xu" userId="e7aed605-a3dd-4d5a-a692-a87037af107b" providerId="ADAL" clId="{DDD0AF6C-4E3A-40F6-8003-0EC53A8DAEFB}" dt="2025-05-05T15:03:20.509" v="8" actId="47"/>
        <pc:sldMkLst>
          <pc:docMk/>
          <pc:sldMk cId="2875748899" sldId="265"/>
        </pc:sldMkLst>
      </pc:sldChg>
      <pc:sldChg chg="del">
        <pc:chgData name="Weifeng Xu" userId="e7aed605-a3dd-4d5a-a692-a87037af107b" providerId="ADAL" clId="{DDD0AF6C-4E3A-40F6-8003-0EC53A8DAEFB}" dt="2025-05-05T15:03:20.702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DDD0AF6C-4E3A-40F6-8003-0EC53A8DAEFB}" dt="2025-05-05T15:03:20.844" v="10" actId="47"/>
        <pc:sldMkLst>
          <pc:docMk/>
          <pc:sldMk cId="2341961951" sldId="267"/>
        </pc:sldMkLst>
      </pc:sldChg>
      <pc:sldChg chg="del">
        <pc:chgData name="Weifeng Xu" userId="e7aed605-a3dd-4d5a-a692-a87037af107b" providerId="ADAL" clId="{DDD0AF6C-4E3A-40F6-8003-0EC53A8DAEFB}" dt="2025-05-05T15:03:21.002" v="11" actId="47"/>
        <pc:sldMkLst>
          <pc:docMk/>
          <pc:sldMk cId="1430309032" sldId="268"/>
        </pc:sldMkLst>
      </pc:sldChg>
      <pc:sldChg chg="del">
        <pc:chgData name="Weifeng Xu" userId="e7aed605-a3dd-4d5a-a692-a87037af107b" providerId="ADAL" clId="{DDD0AF6C-4E3A-40F6-8003-0EC53A8DAEFB}" dt="2025-05-05T15:03:21.177" v="12" actId="47"/>
        <pc:sldMkLst>
          <pc:docMk/>
          <pc:sldMk cId="2476079575" sldId="269"/>
        </pc:sldMkLst>
      </pc:sldChg>
      <pc:sldChg chg="del">
        <pc:chgData name="Weifeng Xu" userId="e7aed605-a3dd-4d5a-a692-a87037af107b" providerId="ADAL" clId="{DDD0AF6C-4E3A-40F6-8003-0EC53A8DAEFB}" dt="2025-05-05T15:03:21.431" v="13" actId="47"/>
        <pc:sldMkLst>
          <pc:docMk/>
          <pc:sldMk cId="2069138016" sldId="270"/>
        </pc:sldMkLst>
      </pc:sldChg>
      <pc:sldChg chg="modSp mod">
        <pc:chgData name="Weifeng Xu" userId="e7aed605-a3dd-4d5a-a692-a87037af107b" providerId="ADAL" clId="{DDD0AF6C-4E3A-40F6-8003-0EC53A8DAEFB}" dt="2025-05-05T16:45:07.972" v="39" actId="20577"/>
        <pc:sldMkLst>
          <pc:docMk/>
          <pc:sldMk cId="1121307659" sldId="271"/>
        </pc:sldMkLst>
        <pc:spChg chg="mod">
          <ac:chgData name="Weifeng Xu" userId="e7aed605-a3dd-4d5a-a692-a87037af107b" providerId="ADAL" clId="{DDD0AF6C-4E3A-40F6-8003-0EC53A8DAEFB}" dt="2025-05-05T16:45:07.972" v="39" actId="20577"/>
          <ac:spMkLst>
            <pc:docMk/>
            <pc:sldMk cId="1121307659" sldId="271"/>
            <ac:spMk id="2" creationId="{23436A8A-C71D-97FF-2314-D31543538A1A}"/>
          </ac:spMkLst>
        </pc:spChg>
        <pc:spChg chg="mod">
          <ac:chgData name="Weifeng Xu" userId="e7aed605-a3dd-4d5a-a692-a87037af107b" providerId="ADAL" clId="{DDD0AF6C-4E3A-40F6-8003-0EC53A8DAEFB}" dt="2025-05-05T16:45:01.246" v="25" actId="20577"/>
          <ac:spMkLst>
            <pc:docMk/>
            <pc:sldMk cId="1121307659" sldId="271"/>
            <ac:spMk id="3" creationId="{22AC6AEB-47D9-E749-C70D-38006EA85E28}"/>
          </ac:spMkLst>
        </pc:spChg>
      </pc:sldChg>
      <pc:sldChg chg="addSp delSp modSp new mod">
        <pc:chgData name="Weifeng Xu" userId="e7aed605-a3dd-4d5a-a692-a87037af107b" providerId="ADAL" clId="{DDD0AF6C-4E3A-40F6-8003-0EC53A8DAEFB}" dt="2025-05-06T12:59:49.366" v="568" actId="478"/>
        <pc:sldMkLst>
          <pc:docMk/>
          <pc:sldMk cId="3546579890" sldId="272"/>
        </pc:sldMkLst>
        <pc:spChg chg="mod">
          <ac:chgData name="Weifeng Xu" userId="e7aed605-a3dd-4d5a-a692-a87037af107b" providerId="ADAL" clId="{DDD0AF6C-4E3A-40F6-8003-0EC53A8DAEFB}" dt="2025-05-05T17:13:56.247" v="41"/>
          <ac:spMkLst>
            <pc:docMk/>
            <pc:sldMk cId="3546579890" sldId="272"/>
            <ac:spMk id="2" creationId="{4FF51286-960C-E903-ED3B-2BA55379C483}"/>
          </ac:spMkLst>
        </pc:spChg>
        <pc:spChg chg="mod">
          <ac:chgData name="Weifeng Xu" userId="e7aed605-a3dd-4d5a-a692-a87037af107b" providerId="ADAL" clId="{DDD0AF6C-4E3A-40F6-8003-0EC53A8DAEFB}" dt="2025-05-05T17:14:11.024" v="45" actId="20577"/>
          <ac:spMkLst>
            <pc:docMk/>
            <pc:sldMk cId="3546579890" sldId="272"/>
            <ac:spMk id="3" creationId="{6569834F-8F3A-F4FF-CF08-BA81617DDA8E}"/>
          </ac:spMkLst>
        </pc:spChg>
        <pc:spChg chg="add del">
          <ac:chgData name="Weifeng Xu" userId="e7aed605-a3dd-4d5a-a692-a87037af107b" providerId="ADAL" clId="{DDD0AF6C-4E3A-40F6-8003-0EC53A8DAEFB}" dt="2025-05-05T17:16:01.241" v="47" actId="22"/>
          <ac:spMkLst>
            <pc:docMk/>
            <pc:sldMk cId="3546579890" sldId="272"/>
            <ac:spMk id="5" creationId="{57B4122F-E4DA-B9B3-7E79-EB691A0C47AB}"/>
          </ac:spMkLst>
        </pc:spChg>
        <pc:spChg chg="add del">
          <ac:chgData name="Weifeng Xu" userId="e7aed605-a3dd-4d5a-a692-a87037af107b" providerId="ADAL" clId="{DDD0AF6C-4E3A-40F6-8003-0EC53A8DAEFB}" dt="2025-05-05T17:16:08.531" v="49" actId="22"/>
          <ac:spMkLst>
            <pc:docMk/>
            <pc:sldMk cId="3546579890" sldId="272"/>
            <ac:spMk id="7" creationId="{F2B4ABFB-412C-1DDE-212A-D4907589A5F3}"/>
          </ac:spMkLst>
        </pc:spChg>
        <pc:spChg chg="add del">
          <ac:chgData name="Weifeng Xu" userId="e7aed605-a3dd-4d5a-a692-a87037af107b" providerId="ADAL" clId="{DDD0AF6C-4E3A-40F6-8003-0EC53A8DAEFB}" dt="2025-05-05T17:16:23.520" v="53" actId="22"/>
          <ac:spMkLst>
            <pc:docMk/>
            <pc:sldMk cId="3546579890" sldId="272"/>
            <ac:spMk id="11" creationId="{251575A4-97DB-86A6-65F9-05DD25C93D42}"/>
          </ac:spMkLst>
        </pc:spChg>
        <pc:spChg chg="add">
          <ac:chgData name="Weifeng Xu" userId="e7aed605-a3dd-4d5a-a692-a87037af107b" providerId="ADAL" clId="{DDD0AF6C-4E3A-40F6-8003-0EC53A8DAEFB}" dt="2025-05-05T17:21:33.784" v="68"/>
          <ac:spMkLst>
            <pc:docMk/>
            <pc:sldMk cId="3546579890" sldId="272"/>
            <ac:spMk id="13" creationId="{CC098C39-F797-BB91-811D-2C558884D887}"/>
          </ac:spMkLst>
        </pc:spChg>
        <pc:spChg chg="add mod">
          <ac:chgData name="Weifeng Xu" userId="e7aed605-a3dd-4d5a-a692-a87037af107b" providerId="ADAL" clId="{DDD0AF6C-4E3A-40F6-8003-0EC53A8DAEFB}" dt="2025-05-05T19:28:04.800" v="104" actId="207"/>
          <ac:spMkLst>
            <pc:docMk/>
            <pc:sldMk cId="3546579890" sldId="272"/>
            <ac:spMk id="15" creationId="{5BD729AC-D856-9EEF-84C6-42B7EE3A9E44}"/>
          </ac:spMkLst>
        </pc:spChg>
        <pc:picChg chg="add mod">
          <ac:chgData name="Weifeng Xu" userId="e7aed605-a3dd-4d5a-a692-a87037af107b" providerId="ADAL" clId="{DDD0AF6C-4E3A-40F6-8003-0EC53A8DAEFB}" dt="2025-05-06T12:59:44.998" v="567"/>
          <ac:picMkLst>
            <pc:docMk/>
            <pc:sldMk cId="3546579890" sldId="272"/>
            <ac:picMk id="4" creationId="{3D6B48EB-3D9F-9B58-1666-31150E85321D}"/>
          </ac:picMkLst>
        </pc:picChg>
        <pc:picChg chg="add del">
          <ac:chgData name="Weifeng Xu" userId="e7aed605-a3dd-4d5a-a692-a87037af107b" providerId="ADAL" clId="{DDD0AF6C-4E3A-40F6-8003-0EC53A8DAEFB}" dt="2025-05-05T17:16:16.783" v="51" actId="22"/>
          <ac:picMkLst>
            <pc:docMk/>
            <pc:sldMk cId="3546579890" sldId="272"/>
            <ac:picMk id="9" creationId="{D7339493-8414-9CBC-76E8-B3DF49B38F31}"/>
          </ac:picMkLst>
        </pc:picChg>
        <pc:picChg chg="add del mod modCrop">
          <ac:chgData name="Weifeng Xu" userId="e7aed605-a3dd-4d5a-a692-a87037af107b" providerId="ADAL" clId="{DDD0AF6C-4E3A-40F6-8003-0EC53A8DAEFB}" dt="2025-05-06T12:59:40.500" v="566" actId="478"/>
          <ac:picMkLst>
            <pc:docMk/>
            <pc:sldMk cId="3546579890" sldId="272"/>
            <ac:picMk id="12" creationId="{BA2A9173-F73A-DEFB-21FC-275A197AE41D}"/>
          </ac:picMkLst>
        </pc:picChg>
        <pc:picChg chg="add del mod modCrop">
          <ac:chgData name="Weifeng Xu" userId="e7aed605-a3dd-4d5a-a692-a87037af107b" providerId="ADAL" clId="{DDD0AF6C-4E3A-40F6-8003-0EC53A8DAEFB}" dt="2025-05-06T12:59:49.366" v="568" actId="478"/>
          <ac:picMkLst>
            <pc:docMk/>
            <pc:sldMk cId="3546579890" sldId="272"/>
            <ac:picMk id="14" creationId="{A96EA5DD-97BA-96E1-77C4-F55482AB9446}"/>
          </ac:picMkLst>
        </pc:picChg>
        <pc:picChg chg="add del mod">
          <ac:chgData name="Weifeng Xu" userId="e7aed605-a3dd-4d5a-a692-a87037af107b" providerId="ADAL" clId="{DDD0AF6C-4E3A-40F6-8003-0EC53A8DAEFB}" dt="2025-05-05T17:17:32.517" v="57" actId="478"/>
          <ac:picMkLst>
            <pc:docMk/>
            <pc:sldMk cId="3546579890" sldId="272"/>
            <ac:picMk id="1026" creationId="{D5DDA5DD-0A1F-19D9-F737-32F5552AF3C7}"/>
          </ac:picMkLst>
        </pc:picChg>
      </pc:sldChg>
      <pc:sldChg chg="addSp delSp modSp new mod modClrScheme chgLayout">
        <pc:chgData name="Weifeng Xu" userId="e7aed605-a3dd-4d5a-a692-a87037af107b" providerId="ADAL" clId="{DDD0AF6C-4E3A-40F6-8003-0EC53A8DAEFB}" dt="2025-05-06T14:27:49.778" v="806" actId="1076"/>
        <pc:sldMkLst>
          <pc:docMk/>
          <pc:sldMk cId="4027770023" sldId="273"/>
        </pc:sldMkLst>
        <pc:spChg chg="del">
          <ac:chgData name="Weifeng Xu" userId="e7aed605-a3dd-4d5a-a692-a87037af107b" providerId="ADAL" clId="{DDD0AF6C-4E3A-40F6-8003-0EC53A8DAEFB}" dt="2025-05-05T17:25:22.618" v="77" actId="700"/>
          <ac:spMkLst>
            <pc:docMk/>
            <pc:sldMk cId="4027770023" sldId="273"/>
            <ac:spMk id="2" creationId="{6D50C3F2-6495-0D8E-FF2F-3B0E155C7DF1}"/>
          </ac:spMkLst>
        </pc:spChg>
        <pc:spChg chg="del">
          <ac:chgData name="Weifeng Xu" userId="e7aed605-a3dd-4d5a-a692-a87037af107b" providerId="ADAL" clId="{DDD0AF6C-4E3A-40F6-8003-0EC53A8DAEFB}" dt="2025-05-05T17:25:22.618" v="77" actId="700"/>
          <ac:spMkLst>
            <pc:docMk/>
            <pc:sldMk cId="4027770023" sldId="273"/>
            <ac:spMk id="3" creationId="{A1B96267-C675-2B03-CFFD-747FDB09496B}"/>
          </ac:spMkLst>
        </pc:spChg>
        <pc:spChg chg="add del mod">
          <ac:chgData name="Weifeng Xu" userId="e7aed605-a3dd-4d5a-a692-a87037af107b" providerId="ADAL" clId="{DDD0AF6C-4E3A-40F6-8003-0EC53A8DAEFB}" dt="2025-05-06T14:14:49.626" v="759" actId="478"/>
          <ac:spMkLst>
            <pc:docMk/>
            <pc:sldMk cId="4027770023" sldId="273"/>
            <ac:spMk id="5" creationId="{AACA27A2-93C2-2B9B-48E4-335B90792BBE}"/>
          </ac:spMkLst>
        </pc:spChg>
        <pc:spChg chg="add mod">
          <ac:chgData name="Weifeng Xu" userId="e7aed605-a3dd-4d5a-a692-a87037af107b" providerId="ADAL" clId="{DDD0AF6C-4E3A-40F6-8003-0EC53A8DAEFB}" dt="2025-05-06T14:27:41.590" v="803" actId="1076"/>
          <ac:spMkLst>
            <pc:docMk/>
            <pc:sldMk cId="4027770023" sldId="273"/>
            <ac:spMk id="8" creationId="{F872A76B-E8C7-6FC7-0AF7-9D5D9F30F915}"/>
          </ac:spMkLst>
        </pc:spChg>
        <pc:spChg chg="add del mod">
          <ac:chgData name="Weifeng Xu" userId="e7aed605-a3dd-4d5a-a692-a87037af107b" providerId="ADAL" clId="{DDD0AF6C-4E3A-40F6-8003-0EC53A8DAEFB}" dt="2025-05-05T19:27:48.605" v="101" actId="21"/>
          <ac:spMkLst>
            <pc:docMk/>
            <pc:sldMk cId="4027770023" sldId="273"/>
            <ac:spMk id="9" creationId="{5BD729AC-D856-9EEF-84C6-42B7EE3A9E44}"/>
          </ac:spMkLst>
        </pc:spChg>
        <pc:spChg chg="add mod">
          <ac:chgData name="Weifeng Xu" userId="e7aed605-a3dd-4d5a-a692-a87037af107b" providerId="ADAL" clId="{DDD0AF6C-4E3A-40F6-8003-0EC53A8DAEFB}" dt="2025-05-06T14:27:47.122" v="805" actId="1076"/>
          <ac:spMkLst>
            <pc:docMk/>
            <pc:sldMk cId="4027770023" sldId="273"/>
            <ac:spMk id="9" creationId="{9AC5B0A9-CA6E-6EF2-CF5E-6E5F54AFD10C}"/>
          </ac:spMkLst>
        </pc:spChg>
        <pc:spChg chg="add mod ord">
          <ac:chgData name="Weifeng Xu" userId="e7aed605-a3dd-4d5a-a692-a87037af107b" providerId="ADAL" clId="{DDD0AF6C-4E3A-40F6-8003-0EC53A8DAEFB}" dt="2025-05-05T19:30:05.632" v="116"/>
          <ac:spMkLst>
            <pc:docMk/>
            <pc:sldMk cId="4027770023" sldId="273"/>
            <ac:spMk id="10" creationId="{3B493031-8AA1-7404-441D-34C5EE634A38}"/>
          </ac:spMkLst>
        </pc:spChg>
        <pc:spChg chg="add mod ord">
          <ac:chgData name="Weifeng Xu" userId="e7aed605-a3dd-4d5a-a692-a87037af107b" providerId="ADAL" clId="{DDD0AF6C-4E3A-40F6-8003-0EC53A8DAEFB}" dt="2025-05-06T14:13:13.888" v="746" actId="14100"/>
          <ac:spMkLst>
            <pc:docMk/>
            <pc:sldMk cId="4027770023" sldId="273"/>
            <ac:spMk id="11" creationId="{B617982A-D6BB-E959-B493-BC63B12359D1}"/>
          </ac:spMkLst>
        </pc:spChg>
        <pc:spChg chg="add mod">
          <ac:chgData name="Weifeng Xu" userId="e7aed605-a3dd-4d5a-a692-a87037af107b" providerId="ADAL" clId="{DDD0AF6C-4E3A-40F6-8003-0EC53A8DAEFB}" dt="2025-05-06T14:27:44.665" v="804" actId="1076"/>
          <ac:spMkLst>
            <pc:docMk/>
            <pc:sldMk cId="4027770023" sldId="273"/>
            <ac:spMk id="12" creationId="{2F201296-5E83-40F9-180E-615D5973AC19}"/>
          </ac:spMkLst>
        </pc:spChg>
        <pc:spChg chg="add del mod">
          <ac:chgData name="Weifeng Xu" userId="e7aed605-a3dd-4d5a-a692-a87037af107b" providerId="ADAL" clId="{DDD0AF6C-4E3A-40F6-8003-0EC53A8DAEFB}" dt="2025-05-06T14:12:58.022" v="743" actId="478"/>
          <ac:spMkLst>
            <pc:docMk/>
            <pc:sldMk cId="4027770023" sldId="273"/>
            <ac:spMk id="13" creationId="{1588C108-1C4A-E027-9B23-B4E7C447E2F2}"/>
          </ac:spMkLst>
        </pc:spChg>
        <pc:spChg chg="add mod">
          <ac:chgData name="Weifeng Xu" userId="e7aed605-a3dd-4d5a-a692-a87037af107b" providerId="ADAL" clId="{DDD0AF6C-4E3A-40F6-8003-0EC53A8DAEFB}" dt="2025-05-06T14:27:49.778" v="806" actId="1076"/>
          <ac:spMkLst>
            <pc:docMk/>
            <pc:sldMk cId="4027770023" sldId="273"/>
            <ac:spMk id="14" creationId="{248DE12A-8300-DB42-B1FC-2130DC3A1A46}"/>
          </ac:spMkLst>
        </pc:spChg>
        <pc:picChg chg="add del mod">
          <ac:chgData name="Weifeng Xu" userId="e7aed605-a3dd-4d5a-a692-a87037af107b" providerId="ADAL" clId="{DDD0AF6C-4E3A-40F6-8003-0EC53A8DAEFB}" dt="2025-05-06T14:26:39.378" v="791" actId="478"/>
          <ac:picMkLst>
            <pc:docMk/>
            <pc:sldMk cId="4027770023" sldId="273"/>
            <ac:picMk id="2" creationId="{5899BDBA-A032-62C2-4616-7D0217478AF9}"/>
          </ac:picMkLst>
        </pc:picChg>
        <pc:picChg chg="add mod">
          <ac:chgData name="Weifeng Xu" userId="e7aed605-a3dd-4d5a-a692-a87037af107b" providerId="ADAL" clId="{DDD0AF6C-4E3A-40F6-8003-0EC53A8DAEFB}" dt="2025-05-06T14:17:55.989" v="769" actId="1076"/>
          <ac:picMkLst>
            <pc:docMk/>
            <pc:sldMk cId="4027770023" sldId="273"/>
            <ac:picMk id="4" creationId="{2B6A991C-CBFB-9485-E41F-26760CDD8060}"/>
          </ac:picMkLst>
        </pc:picChg>
        <pc:picChg chg="add mod">
          <ac:chgData name="Weifeng Xu" userId="e7aed605-a3dd-4d5a-a692-a87037af107b" providerId="ADAL" clId="{DDD0AF6C-4E3A-40F6-8003-0EC53A8DAEFB}" dt="2025-05-06T14:26:45.882" v="795" actId="1076"/>
          <ac:picMkLst>
            <pc:docMk/>
            <pc:sldMk cId="4027770023" sldId="273"/>
            <ac:picMk id="7" creationId="{4CF70152-C3F9-204D-A157-729BBE57F642}"/>
          </ac:picMkLst>
        </pc:picChg>
        <pc:picChg chg="add del">
          <ac:chgData name="Weifeng Xu" userId="e7aed605-a3dd-4d5a-a692-a87037af107b" providerId="ADAL" clId="{DDD0AF6C-4E3A-40F6-8003-0EC53A8DAEFB}" dt="2025-05-05T19:26:18.169" v="93" actId="22"/>
          <ac:picMkLst>
            <pc:docMk/>
            <pc:sldMk cId="4027770023" sldId="273"/>
            <ac:picMk id="7" creationId="{DCB5FC6A-4E78-4B58-3D03-EF5B3FC0B59D}"/>
          </ac:picMkLst>
        </pc:picChg>
        <pc:picChg chg="add del mod">
          <ac:chgData name="Weifeng Xu" userId="e7aed605-a3dd-4d5a-a692-a87037af107b" providerId="ADAL" clId="{DDD0AF6C-4E3A-40F6-8003-0EC53A8DAEFB}" dt="2025-05-06T14:14:46.923" v="758" actId="478"/>
          <ac:picMkLst>
            <pc:docMk/>
            <pc:sldMk cId="4027770023" sldId="273"/>
            <ac:picMk id="2050" creationId="{D108FA67-4EA6-9C4E-F282-61E1D503FFB6}"/>
          </ac:picMkLst>
        </pc:picChg>
      </pc:sldChg>
      <pc:sldChg chg="addSp delSp modSp new mod modClrScheme chgLayout modNotesTx">
        <pc:chgData name="Weifeng Xu" userId="e7aed605-a3dd-4d5a-a692-a87037af107b" providerId="ADAL" clId="{DDD0AF6C-4E3A-40F6-8003-0EC53A8DAEFB}" dt="2025-05-06T12:22:48.196" v="273" actId="14100"/>
        <pc:sldMkLst>
          <pc:docMk/>
          <pc:sldMk cId="2221814850" sldId="274"/>
        </pc:sldMkLst>
        <pc:spChg chg="mod ord">
          <ac:chgData name="Weifeng Xu" userId="e7aed605-a3dd-4d5a-a692-a87037af107b" providerId="ADAL" clId="{DDD0AF6C-4E3A-40F6-8003-0EC53A8DAEFB}" dt="2025-05-05T19:52:39.001" v="146"/>
          <ac:spMkLst>
            <pc:docMk/>
            <pc:sldMk cId="2221814850" sldId="274"/>
            <ac:spMk id="2" creationId="{99D0ED5B-100D-DF32-4879-5ACBE624E22E}"/>
          </ac:spMkLst>
        </pc:spChg>
        <pc:spChg chg="del">
          <ac:chgData name="Weifeng Xu" userId="e7aed605-a3dd-4d5a-a692-a87037af107b" providerId="ADAL" clId="{DDD0AF6C-4E3A-40F6-8003-0EC53A8DAEFB}" dt="2025-05-05T19:52:17.441" v="145" actId="700"/>
          <ac:spMkLst>
            <pc:docMk/>
            <pc:sldMk cId="2221814850" sldId="274"/>
            <ac:spMk id="3" creationId="{666570FC-3C5E-08D6-65D7-60467A4DA122}"/>
          </ac:spMkLst>
        </pc:spChg>
        <pc:graphicFrameChg chg="add mod modGraphic">
          <ac:chgData name="Weifeng Xu" userId="e7aed605-a3dd-4d5a-a692-a87037af107b" providerId="ADAL" clId="{DDD0AF6C-4E3A-40F6-8003-0EC53A8DAEFB}" dt="2025-05-05T19:56:30.433" v="174" actId="14734"/>
          <ac:graphicFrameMkLst>
            <pc:docMk/>
            <pc:sldMk cId="2221814850" sldId="274"/>
            <ac:graphicFrameMk id="8" creationId="{7CA801F4-CBBB-D766-A45C-1BF7A1A5C8A0}"/>
          </ac:graphicFrameMkLst>
        </pc:graphicFrameChg>
        <pc:picChg chg="add del mod">
          <ac:chgData name="Weifeng Xu" userId="e7aed605-a3dd-4d5a-a692-a87037af107b" providerId="ADAL" clId="{DDD0AF6C-4E3A-40F6-8003-0EC53A8DAEFB}" dt="2025-05-05T19:55:03.383" v="156" actId="478"/>
          <ac:picMkLst>
            <pc:docMk/>
            <pc:sldMk cId="2221814850" sldId="274"/>
            <ac:picMk id="5" creationId="{31BFC119-14D8-7B77-4A3A-F91FBD063272}"/>
          </ac:picMkLst>
        </pc:picChg>
        <pc:picChg chg="add mod">
          <ac:chgData name="Weifeng Xu" userId="e7aed605-a3dd-4d5a-a692-a87037af107b" providerId="ADAL" clId="{DDD0AF6C-4E3A-40F6-8003-0EC53A8DAEFB}" dt="2025-05-06T12:22:48.196" v="273" actId="14100"/>
          <ac:picMkLst>
            <pc:docMk/>
            <pc:sldMk cId="2221814850" sldId="274"/>
            <ac:picMk id="7" creationId="{A6DEB592-DCA2-DEBB-1E65-A5BEEFAC01DF}"/>
          </ac:picMkLst>
        </pc:picChg>
      </pc:sldChg>
      <pc:sldChg chg="addSp delSp modSp new mod modClrScheme chgLayout modNotesTx">
        <pc:chgData name="Weifeng Xu" userId="e7aed605-a3dd-4d5a-a692-a87037af107b" providerId="ADAL" clId="{DDD0AF6C-4E3A-40F6-8003-0EC53A8DAEFB}" dt="2025-05-05T20:07:07.330" v="263" actId="1076"/>
        <pc:sldMkLst>
          <pc:docMk/>
          <pc:sldMk cId="130372417" sldId="275"/>
        </pc:sldMkLst>
        <pc:spChg chg="mod ord">
          <ac:chgData name="Weifeng Xu" userId="e7aed605-a3dd-4d5a-a692-a87037af107b" providerId="ADAL" clId="{DDD0AF6C-4E3A-40F6-8003-0EC53A8DAEFB}" dt="2025-05-05T19:59:42.991" v="182"/>
          <ac:spMkLst>
            <pc:docMk/>
            <pc:sldMk cId="130372417" sldId="275"/>
            <ac:spMk id="2" creationId="{FC9712EB-2B1B-144F-81E8-56AA6B39BD29}"/>
          </ac:spMkLst>
        </pc:spChg>
        <pc:spChg chg="add del mod ord">
          <ac:chgData name="Weifeng Xu" userId="e7aed605-a3dd-4d5a-a692-a87037af107b" providerId="ADAL" clId="{DDD0AF6C-4E3A-40F6-8003-0EC53A8DAEFB}" dt="2025-05-05T20:06:56.590" v="261" actId="20577"/>
          <ac:spMkLst>
            <pc:docMk/>
            <pc:sldMk cId="130372417" sldId="275"/>
            <ac:spMk id="3" creationId="{73884804-3957-0CB2-29B6-FA5C58DD6493}"/>
          </ac:spMkLst>
        </pc:spChg>
        <pc:spChg chg="add mod">
          <ac:chgData name="Weifeng Xu" userId="e7aed605-a3dd-4d5a-a692-a87037af107b" providerId="ADAL" clId="{DDD0AF6C-4E3A-40F6-8003-0EC53A8DAEFB}" dt="2025-05-05T20:01:24.159" v="186"/>
          <ac:spMkLst>
            <pc:docMk/>
            <pc:sldMk cId="130372417" sldId="275"/>
            <ac:spMk id="4" creationId="{819128B7-9E51-4514-2367-012CEA215C61}"/>
          </ac:spMkLst>
        </pc:spChg>
        <pc:spChg chg="add">
          <ac:chgData name="Weifeng Xu" userId="e7aed605-a3dd-4d5a-a692-a87037af107b" providerId="ADAL" clId="{DDD0AF6C-4E3A-40F6-8003-0EC53A8DAEFB}" dt="2025-05-05T20:04:57.732" v="232"/>
          <ac:spMkLst>
            <pc:docMk/>
            <pc:sldMk cId="130372417" sldId="275"/>
            <ac:spMk id="7" creationId="{3672D28B-639A-C593-C653-CA79C0E9A52A}"/>
          </ac:spMkLst>
        </pc:spChg>
        <pc:spChg chg="add">
          <ac:chgData name="Weifeng Xu" userId="e7aed605-a3dd-4d5a-a692-a87037af107b" providerId="ADAL" clId="{DDD0AF6C-4E3A-40F6-8003-0EC53A8DAEFB}" dt="2025-05-05T20:06:17.806" v="247"/>
          <ac:spMkLst>
            <pc:docMk/>
            <pc:sldMk cId="130372417" sldId="275"/>
            <ac:spMk id="12" creationId="{A2110B53-119E-1501-D4DA-5201FFDB62F6}"/>
          </ac:spMkLst>
        </pc:spChg>
        <pc:picChg chg="add mod">
          <ac:chgData name="Weifeng Xu" userId="e7aed605-a3dd-4d5a-a692-a87037af107b" providerId="ADAL" clId="{DDD0AF6C-4E3A-40F6-8003-0EC53A8DAEFB}" dt="2025-05-05T20:07:07.330" v="263" actId="1076"/>
          <ac:picMkLst>
            <pc:docMk/>
            <pc:sldMk cId="130372417" sldId="275"/>
            <ac:picMk id="6" creationId="{0B866BD5-6E70-316A-C509-81528DE42787}"/>
          </ac:picMkLst>
        </pc:picChg>
        <pc:picChg chg="add mod">
          <ac:chgData name="Weifeng Xu" userId="e7aed605-a3dd-4d5a-a692-a87037af107b" providerId="ADAL" clId="{DDD0AF6C-4E3A-40F6-8003-0EC53A8DAEFB}" dt="2025-05-05T20:07:02.686" v="262" actId="1076"/>
          <ac:picMkLst>
            <pc:docMk/>
            <pc:sldMk cId="130372417" sldId="275"/>
            <ac:picMk id="9" creationId="{7014B9D6-8D93-4BAA-9BF8-1D48020D010D}"/>
          </ac:picMkLst>
        </pc:picChg>
        <pc:picChg chg="add del">
          <ac:chgData name="Weifeng Xu" userId="e7aed605-a3dd-4d5a-a692-a87037af107b" providerId="ADAL" clId="{DDD0AF6C-4E3A-40F6-8003-0EC53A8DAEFB}" dt="2025-05-05T20:06:10.681" v="246" actId="22"/>
          <ac:picMkLst>
            <pc:docMk/>
            <pc:sldMk cId="130372417" sldId="275"/>
            <ac:picMk id="11" creationId="{F8740E9B-4F1A-34FF-6D11-7911C7AED4FF}"/>
          </ac:picMkLst>
        </pc:picChg>
      </pc:sldChg>
      <pc:sldChg chg="modSp new mod">
        <pc:chgData name="Weifeng Xu" userId="e7aed605-a3dd-4d5a-a692-a87037af107b" providerId="ADAL" clId="{DDD0AF6C-4E3A-40F6-8003-0EC53A8DAEFB}" dt="2025-05-05T20:20:24.312" v="272"/>
        <pc:sldMkLst>
          <pc:docMk/>
          <pc:sldMk cId="2271157334" sldId="276"/>
        </pc:sldMkLst>
        <pc:spChg chg="mod">
          <ac:chgData name="Weifeng Xu" userId="e7aed605-a3dd-4d5a-a692-a87037af107b" providerId="ADAL" clId="{DDD0AF6C-4E3A-40F6-8003-0EC53A8DAEFB}" dt="2025-05-05T20:20:04.593" v="271" actId="20577"/>
          <ac:spMkLst>
            <pc:docMk/>
            <pc:sldMk cId="2271157334" sldId="276"/>
            <ac:spMk id="2" creationId="{9125DEA2-6788-3968-402D-EE3E485E61C1}"/>
          </ac:spMkLst>
        </pc:spChg>
        <pc:spChg chg="mod">
          <ac:chgData name="Weifeng Xu" userId="e7aed605-a3dd-4d5a-a692-a87037af107b" providerId="ADAL" clId="{DDD0AF6C-4E3A-40F6-8003-0EC53A8DAEFB}" dt="2025-05-05T20:20:24.312" v="272"/>
          <ac:spMkLst>
            <pc:docMk/>
            <pc:sldMk cId="2271157334" sldId="276"/>
            <ac:spMk id="3" creationId="{501D335F-A120-D14B-6220-54ED481C7F5A}"/>
          </ac:spMkLst>
        </pc:spChg>
      </pc:sldChg>
      <pc:sldChg chg="addSp delSp modSp new mod modClrScheme chgLayout">
        <pc:chgData name="Weifeng Xu" userId="e7aed605-a3dd-4d5a-a692-a87037af107b" providerId="ADAL" clId="{DDD0AF6C-4E3A-40F6-8003-0EC53A8DAEFB}" dt="2025-05-06T14:27:26.882" v="801" actId="20577"/>
        <pc:sldMkLst>
          <pc:docMk/>
          <pc:sldMk cId="1043952473" sldId="277"/>
        </pc:sldMkLst>
        <pc:spChg chg="del">
          <ac:chgData name="Weifeng Xu" userId="e7aed605-a3dd-4d5a-a692-a87037af107b" providerId="ADAL" clId="{DDD0AF6C-4E3A-40F6-8003-0EC53A8DAEFB}" dt="2025-05-06T12:23:25.361" v="275" actId="700"/>
          <ac:spMkLst>
            <pc:docMk/>
            <pc:sldMk cId="1043952473" sldId="277"/>
            <ac:spMk id="2" creationId="{EE80D86F-37F1-613B-9BAD-D38D7CD7B460}"/>
          </ac:spMkLst>
        </pc:spChg>
        <pc:spChg chg="del">
          <ac:chgData name="Weifeng Xu" userId="e7aed605-a3dd-4d5a-a692-a87037af107b" providerId="ADAL" clId="{DDD0AF6C-4E3A-40F6-8003-0EC53A8DAEFB}" dt="2025-05-06T12:23:25.361" v="275" actId="700"/>
          <ac:spMkLst>
            <pc:docMk/>
            <pc:sldMk cId="1043952473" sldId="277"/>
            <ac:spMk id="3" creationId="{9F050370-1232-6768-3FAF-5EFEBD0CE7DC}"/>
          </ac:spMkLst>
        </pc:spChg>
        <pc:spChg chg="add mod">
          <ac:chgData name="Weifeng Xu" userId="e7aed605-a3dd-4d5a-a692-a87037af107b" providerId="ADAL" clId="{DDD0AF6C-4E3A-40F6-8003-0EC53A8DAEFB}" dt="2025-05-06T14:19:55.070" v="774" actId="1076"/>
          <ac:spMkLst>
            <pc:docMk/>
            <pc:sldMk cId="1043952473" sldId="277"/>
            <ac:spMk id="12" creationId="{3849B235-2498-A7E4-F185-B7EF7A85CDAE}"/>
          </ac:spMkLst>
        </pc:spChg>
        <pc:spChg chg="add mod">
          <ac:chgData name="Weifeng Xu" userId="e7aed605-a3dd-4d5a-a692-a87037af107b" providerId="ADAL" clId="{DDD0AF6C-4E3A-40F6-8003-0EC53A8DAEFB}" dt="2025-05-06T14:27:17.991" v="797" actId="20577"/>
          <ac:spMkLst>
            <pc:docMk/>
            <pc:sldMk cId="1043952473" sldId="277"/>
            <ac:spMk id="13" creationId="{645B3FB0-4FC4-8862-2450-F92F7823E00C}"/>
          </ac:spMkLst>
        </pc:spChg>
        <pc:spChg chg="add mod">
          <ac:chgData name="Weifeng Xu" userId="e7aed605-a3dd-4d5a-a692-a87037af107b" providerId="ADAL" clId="{DDD0AF6C-4E3A-40F6-8003-0EC53A8DAEFB}" dt="2025-05-06T14:27:26.882" v="801" actId="20577"/>
          <ac:spMkLst>
            <pc:docMk/>
            <pc:sldMk cId="1043952473" sldId="277"/>
            <ac:spMk id="14" creationId="{F8081D22-AAB0-597C-C4DA-9017ADB1586E}"/>
          </ac:spMkLst>
        </pc:spChg>
        <pc:spChg chg="add mod">
          <ac:chgData name="Weifeng Xu" userId="e7aed605-a3dd-4d5a-a692-a87037af107b" providerId="ADAL" clId="{DDD0AF6C-4E3A-40F6-8003-0EC53A8DAEFB}" dt="2025-05-06T14:20:28.527" v="783" actId="1076"/>
          <ac:spMkLst>
            <pc:docMk/>
            <pc:sldMk cId="1043952473" sldId="277"/>
            <ac:spMk id="15" creationId="{24CBBB36-5FBE-3703-11AA-C28E5BC8D91A}"/>
          </ac:spMkLst>
        </pc:spChg>
        <pc:graphicFrameChg chg="add mod modGraphic">
          <ac:chgData name="Weifeng Xu" userId="e7aed605-a3dd-4d5a-a692-a87037af107b" providerId="ADAL" clId="{DDD0AF6C-4E3A-40F6-8003-0EC53A8DAEFB}" dt="2025-05-06T13:00:18.196" v="573" actId="1076"/>
          <ac:graphicFrameMkLst>
            <pc:docMk/>
            <pc:sldMk cId="1043952473" sldId="277"/>
            <ac:graphicFrameMk id="4" creationId="{6A1C835F-B1F0-DCC7-E50D-697F2D9F38E9}"/>
          </ac:graphicFrameMkLst>
        </pc:graphicFrameChg>
        <pc:graphicFrameChg chg="add mod">
          <ac:chgData name="Weifeng Xu" userId="e7aed605-a3dd-4d5a-a692-a87037af107b" providerId="ADAL" clId="{DDD0AF6C-4E3A-40F6-8003-0EC53A8DAEFB}" dt="2025-05-06T12:33:39.761" v="379"/>
          <ac:graphicFrameMkLst>
            <pc:docMk/>
            <pc:sldMk cId="1043952473" sldId="277"/>
            <ac:graphicFrameMk id="5" creationId="{280BEF58-AF78-E7D6-D5FA-1E60344B9C44}"/>
          </ac:graphicFrameMkLst>
        </pc:graphicFrameChg>
        <pc:picChg chg="add del mod">
          <ac:chgData name="Weifeng Xu" userId="e7aed605-a3dd-4d5a-a692-a87037af107b" providerId="ADAL" clId="{DDD0AF6C-4E3A-40F6-8003-0EC53A8DAEFB}" dt="2025-05-06T13:51:24.254" v="611" actId="478"/>
          <ac:picMkLst>
            <pc:docMk/>
            <pc:sldMk cId="1043952473" sldId="277"/>
            <ac:picMk id="6" creationId="{4976CC6E-F21D-D8BE-127F-7033F36FD099}"/>
          </ac:picMkLst>
        </pc:picChg>
        <pc:picChg chg="add del mod">
          <ac:chgData name="Weifeng Xu" userId="e7aed605-a3dd-4d5a-a692-a87037af107b" providerId="ADAL" clId="{DDD0AF6C-4E3A-40F6-8003-0EC53A8DAEFB}" dt="2025-05-06T13:52:26.400" v="616" actId="478"/>
          <ac:picMkLst>
            <pc:docMk/>
            <pc:sldMk cId="1043952473" sldId="277"/>
            <ac:picMk id="8" creationId="{4C62D603-123D-F9AF-0059-60A120C881EF}"/>
          </ac:picMkLst>
        </pc:picChg>
        <pc:picChg chg="add del mod">
          <ac:chgData name="Weifeng Xu" userId="e7aed605-a3dd-4d5a-a692-a87037af107b" providerId="ADAL" clId="{DDD0AF6C-4E3A-40F6-8003-0EC53A8DAEFB}" dt="2025-05-06T14:26:14.768" v="784" actId="478"/>
          <ac:picMkLst>
            <pc:docMk/>
            <pc:sldMk cId="1043952473" sldId="277"/>
            <ac:picMk id="10" creationId="{6F4253F8-A7B1-F6F2-CFFF-FD227125E778}"/>
          </ac:picMkLst>
        </pc:picChg>
        <pc:picChg chg="add mod ord">
          <ac:chgData name="Weifeng Xu" userId="e7aed605-a3dd-4d5a-a692-a87037af107b" providerId="ADAL" clId="{DDD0AF6C-4E3A-40F6-8003-0EC53A8DAEFB}" dt="2025-05-06T14:26:28.015" v="790" actId="14100"/>
          <ac:picMkLst>
            <pc:docMk/>
            <pc:sldMk cId="1043952473" sldId="277"/>
            <ac:picMk id="17" creationId="{877FDF1B-8468-3CF8-AE8E-303B372021CA}"/>
          </ac:picMkLst>
        </pc:picChg>
      </pc:sldChg>
      <pc:sldChg chg="addSp delSp modSp add mod ord">
        <pc:chgData name="Weifeng Xu" userId="e7aed605-a3dd-4d5a-a692-a87037af107b" providerId="ADAL" clId="{DDD0AF6C-4E3A-40F6-8003-0EC53A8DAEFB}" dt="2025-05-06T14:14:10.589" v="757" actId="1076"/>
        <pc:sldMkLst>
          <pc:docMk/>
          <pc:sldMk cId="231212220" sldId="278"/>
        </pc:sldMkLst>
        <pc:spChg chg="add del">
          <ac:chgData name="Weifeng Xu" userId="e7aed605-a3dd-4d5a-a692-a87037af107b" providerId="ADAL" clId="{DDD0AF6C-4E3A-40F6-8003-0EC53A8DAEFB}" dt="2025-05-06T12:47:35.468" v="455" actId="11529"/>
          <ac:spMkLst>
            <pc:docMk/>
            <pc:sldMk cId="231212220" sldId="278"/>
            <ac:spMk id="2" creationId="{32D827CE-F4FD-C220-CBCD-DFD1C80FE691}"/>
          </ac:spMkLst>
        </pc:spChg>
        <pc:spChg chg="add mod">
          <ac:chgData name="Weifeng Xu" userId="e7aed605-a3dd-4d5a-a692-a87037af107b" providerId="ADAL" clId="{DDD0AF6C-4E3A-40F6-8003-0EC53A8DAEFB}" dt="2025-05-06T12:56:46.692" v="525" actId="20577"/>
          <ac:spMkLst>
            <pc:docMk/>
            <pc:sldMk cId="231212220" sldId="278"/>
            <ac:spMk id="3" creationId="{789E13AC-BE58-BEA2-F6A3-AA4DE47EEE40}"/>
          </ac:spMkLst>
        </pc:spChg>
        <pc:spChg chg="add mod">
          <ac:chgData name="Weifeng Xu" userId="e7aed605-a3dd-4d5a-a692-a87037af107b" providerId="ADAL" clId="{DDD0AF6C-4E3A-40F6-8003-0EC53A8DAEFB}" dt="2025-05-06T12:57:53.194" v="539" actId="1076"/>
          <ac:spMkLst>
            <pc:docMk/>
            <pc:sldMk cId="231212220" sldId="278"/>
            <ac:spMk id="5" creationId="{830DA89E-1340-BCC1-2FB0-6611D38033E8}"/>
          </ac:spMkLst>
        </pc:spChg>
        <pc:spChg chg="add mod">
          <ac:chgData name="Weifeng Xu" userId="e7aed605-a3dd-4d5a-a692-a87037af107b" providerId="ADAL" clId="{DDD0AF6C-4E3A-40F6-8003-0EC53A8DAEFB}" dt="2025-05-06T12:57:38.460" v="527" actId="1076"/>
          <ac:spMkLst>
            <pc:docMk/>
            <pc:sldMk cId="231212220" sldId="278"/>
            <ac:spMk id="8" creationId="{2A67F9C3-958C-AA49-9C9F-6CAB6354048E}"/>
          </ac:spMkLst>
        </pc:spChg>
        <pc:spChg chg="add del mod">
          <ac:chgData name="Weifeng Xu" userId="e7aed605-a3dd-4d5a-a692-a87037af107b" providerId="ADAL" clId="{DDD0AF6C-4E3A-40F6-8003-0EC53A8DAEFB}" dt="2025-05-06T13:48:58.231" v="602" actId="478"/>
          <ac:spMkLst>
            <pc:docMk/>
            <pc:sldMk cId="231212220" sldId="278"/>
            <ac:spMk id="12" creationId="{1D4C9E50-8388-21C2-5088-CF21CEA37380}"/>
          </ac:spMkLst>
        </pc:spChg>
        <pc:spChg chg="add mod">
          <ac:chgData name="Weifeng Xu" userId="e7aed605-a3dd-4d5a-a692-a87037af107b" providerId="ADAL" clId="{DDD0AF6C-4E3A-40F6-8003-0EC53A8DAEFB}" dt="2025-05-06T13:49:04.420" v="605" actId="1076"/>
          <ac:spMkLst>
            <pc:docMk/>
            <pc:sldMk cId="231212220" sldId="278"/>
            <ac:spMk id="13" creationId="{7DE19CF6-3151-25F6-9E7C-FB3EF9B5AEA5}"/>
          </ac:spMkLst>
        </pc:spChg>
        <pc:spChg chg="add del mod">
          <ac:chgData name="Weifeng Xu" userId="e7aed605-a3dd-4d5a-a692-a87037af107b" providerId="ADAL" clId="{DDD0AF6C-4E3A-40F6-8003-0EC53A8DAEFB}" dt="2025-05-06T13:49:01.378" v="604" actId="478"/>
          <ac:spMkLst>
            <pc:docMk/>
            <pc:sldMk cId="231212220" sldId="278"/>
            <ac:spMk id="14" creationId="{4B7A04CC-FEAB-53C7-3FE8-FB71DC4EFC1C}"/>
          </ac:spMkLst>
        </pc:spChg>
        <pc:spChg chg="add mod">
          <ac:chgData name="Weifeng Xu" userId="e7aed605-a3dd-4d5a-a692-a87037af107b" providerId="ADAL" clId="{DDD0AF6C-4E3A-40F6-8003-0EC53A8DAEFB}" dt="2025-05-06T14:13:45.741" v="750" actId="1076"/>
          <ac:spMkLst>
            <pc:docMk/>
            <pc:sldMk cId="231212220" sldId="278"/>
            <ac:spMk id="15" creationId="{435C4863-2F9D-F86A-3FE8-4AA5C31DE27E}"/>
          </ac:spMkLst>
        </pc:spChg>
        <pc:spChg chg="add mod">
          <ac:chgData name="Weifeng Xu" userId="e7aed605-a3dd-4d5a-a692-a87037af107b" providerId="ADAL" clId="{DDD0AF6C-4E3A-40F6-8003-0EC53A8DAEFB}" dt="2025-05-06T14:13:45.741" v="750" actId="1076"/>
          <ac:spMkLst>
            <pc:docMk/>
            <pc:sldMk cId="231212220" sldId="278"/>
            <ac:spMk id="16" creationId="{522DFE44-339F-B6F6-5EB5-1851A1D3A780}"/>
          </ac:spMkLst>
        </pc:spChg>
        <pc:spChg chg="add mod">
          <ac:chgData name="Weifeng Xu" userId="e7aed605-a3dd-4d5a-a692-a87037af107b" providerId="ADAL" clId="{DDD0AF6C-4E3A-40F6-8003-0EC53A8DAEFB}" dt="2025-05-06T14:13:45.741" v="750" actId="1076"/>
          <ac:spMkLst>
            <pc:docMk/>
            <pc:sldMk cId="231212220" sldId="278"/>
            <ac:spMk id="18" creationId="{0D171E74-DD27-87F1-0FA6-BAD9D41D9778}"/>
          </ac:spMkLst>
        </pc:spChg>
        <pc:spChg chg="add del mod">
          <ac:chgData name="Weifeng Xu" userId="e7aed605-a3dd-4d5a-a692-a87037af107b" providerId="ADAL" clId="{DDD0AF6C-4E3A-40F6-8003-0EC53A8DAEFB}" dt="2025-05-06T13:49:05.965" v="606" actId="478"/>
          <ac:spMkLst>
            <pc:docMk/>
            <pc:sldMk cId="231212220" sldId="278"/>
            <ac:spMk id="19" creationId="{E7F8E8D7-47E2-F09B-A3A6-5D2BB9C3D5F3}"/>
          </ac:spMkLst>
        </pc:spChg>
        <pc:spChg chg="add mod">
          <ac:chgData name="Weifeng Xu" userId="e7aed605-a3dd-4d5a-a692-a87037af107b" providerId="ADAL" clId="{DDD0AF6C-4E3A-40F6-8003-0EC53A8DAEFB}" dt="2025-05-06T14:13:45.741" v="750" actId="1076"/>
          <ac:spMkLst>
            <pc:docMk/>
            <pc:sldMk cId="231212220" sldId="278"/>
            <ac:spMk id="20" creationId="{FCD987B2-E2CD-F006-1E13-112C30FFA124}"/>
          </ac:spMkLst>
        </pc:spChg>
        <pc:spChg chg="add del mod">
          <ac:chgData name="Weifeng Xu" userId="e7aed605-a3dd-4d5a-a692-a87037af107b" providerId="ADAL" clId="{DDD0AF6C-4E3A-40F6-8003-0EC53A8DAEFB}" dt="2025-05-06T13:49:09.020" v="609"/>
          <ac:spMkLst>
            <pc:docMk/>
            <pc:sldMk cId="231212220" sldId="278"/>
            <ac:spMk id="21" creationId="{DFA0B4AC-792E-529A-3A36-0931821464DF}"/>
          </ac:spMkLst>
        </pc:spChg>
        <pc:spChg chg="add mod">
          <ac:chgData name="Weifeng Xu" userId="e7aed605-a3dd-4d5a-a692-a87037af107b" providerId="ADAL" clId="{DDD0AF6C-4E3A-40F6-8003-0EC53A8DAEFB}" dt="2025-05-06T13:02:12.178" v="584" actId="20577"/>
          <ac:spMkLst>
            <pc:docMk/>
            <pc:sldMk cId="231212220" sldId="278"/>
            <ac:spMk id="24" creationId="{307EE381-C4FD-9D52-572C-1B3EBE0C2671}"/>
          </ac:spMkLst>
        </pc:spChg>
        <pc:spChg chg="add mod">
          <ac:chgData name="Weifeng Xu" userId="e7aed605-a3dd-4d5a-a692-a87037af107b" providerId="ADAL" clId="{DDD0AF6C-4E3A-40F6-8003-0EC53A8DAEFB}" dt="2025-05-06T13:02:18.874" v="585" actId="1076"/>
          <ac:spMkLst>
            <pc:docMk/>
            <pc:sldMk cId="231212220" sldId="278"/>
            <ac:spMk id="25" creationId="{AE890629-5EF9-C07A-288D-204485E2B5E9}"/>
          </ac:spMkLst>
        </pc:spChg>
        <pc:spChg chg="add mod">
          <ac:chgData name="Weifeng Xu" userId="e7aed605-a3dd-4d5a-a692-a87037af107b" providerId="ADAL" clId="{DDD0AF6C-4E3A-40F6-8003-0EC53A8DAEFB}" dt="2025-05-06T13:02:05.657" v="577" actId="1076"/>
          <ac:spMkLst>
            <pc:docMk/>
            <pc:sldMk cId="231212220" sldId="278"/>
            <ac:spMk id="27" creationId="{97587515-4C8B-A8FF-1CF5-5062B5E1FC23}"/>
          </ac:spMkLst>
        </pc:spChg>
        <pc:spChg chg="add del mod">
          <ac:chgData name="Weifeng Xu" userId="e7aed605-a3dd-4d5a-a692-a87037af107b" providerId="ADAL" clId="{DDD0AF6C-4E3A-40F6-8003-0EC53A8DAEFB}" dt="2025-05-06T13:03:04.756" v="591" actId="478"/>
          <ac:spMkLst>
            <pc:docMk/>
            <pc:sldMk cId="231212220" sldId="278"/>
            <ac:spMk id="28" creationId="{4DBB9A47-7D04-2069-5639-E6BB35994C67}"/>
          </ac:spMkLst>
        </pc:spChg>
        <pc:spChg chg="add del mod">
          <ac:chgData name="Weifeng Xu" userId="e7aed605-a3dd-4d5a-a692-a87037af107b" providerId="ADAL" clId="{DDD0AF6C-4E3A-40F6-8003-0EC53A8DAEFB}" dt="2025-05-06T14:03:26.313" v="649" actId="113"/>
          <ac:spMkLst>
            <pc:docMk/>
            <pc:sldMk cId="231212220" sldId="278"/>
            <ac:spMk id="29" creationId="{6310530C-A0BD-1B3F-884F-32EFDE7D9EE8}"/>
          </ac:spMkLst>
        </pc:spChg>
        <pc:spChg chg="add del mod">
          <ac:chgData name="Weifeng Xu" userId="e7aed605-a3dd-4d5a-a692-a87037af107b" providerId="ADAL" clId="{DDD0AF6C-4E3A-40F6-8003-0EC53A8DAEFB}" dt="2025-05-06T13:03:10.169" v="594"/>
          <ac:spMkLst>
            <pc:docMk/>
            <pc:sldMk cId="231212220" sldId="278"/>
            <ac:spMk id="30" creationId="{FF3BA860-46DD-3F9A-1457-C0329F88E1FE}"/>
          </ac:spMkLst>
        </pc:spChg>
        <pc:spChg chg="add mod">
          <ac:chgData name="Weifeng Xu" userId="e7aed605-a3dd-4d5a-a692-a87037af107b" providerId="ADAL" clId="{DDD0AF6C-4E3A-40F6-8003-0EC53A8DAEFB}" dt="2025-05-06T13:02:36.906" v="588" actId="207"/>
          <ac:spMkLst>
            <pc:docMk/>
            <pc:sldMk cId="231212220" sldId="278"/>
            <ac:spMk id="31" creationId="{6104E3B9-6D76-4ADB-FCA3-B53232A42C5B}"/>
          </ac:spMkLst>
        </pc:spChg>
        <pc:spChg chg="add mod">
          <ac:chgData name="Weifeng Xu" userId="e7aed605-a3dd-4d5a-a692-a87037af107b" providerId="ADAL" clId="{DDD0AF6C-4E3A-40F6-8003-0EC53A8DAEFB}" dt="2025-05-06T13:54:21.971" v="633" actId="1076"/>
          <ac:spMkLst>
            <pc:docMk/>
            <pc:sldMk cId="231212220" sldId="278"/>
            <ac:spMk id="38" creationId="{BADBF48B-A943-90AB-78B1-8647A34CB7A4}"/>
          </ac:spMkLst>
        </pc:spChg>
        <pc:spChg chg="add mod">
          <ac:chgData name="Weifeng Xu" userId="e7aed605-a3dd-4d5a-a692-a87037af107b" providerId="ADAL" clId="{DDD0AF6C-4E3A-40F6-8003-0EC53A8DAEFB}" dt="2025-05-06T13:54:41.269" v="647" actId="1076"/>
          <ac:spMkLst>
            <pc:docMk/>
            <pc:sldMk cId="231212220" sldId="278"/>
            <ac:spMk id="41" creationId="{DA14AD52-2379-B63A-E514-0165963A9402}"/>
          </ac:spMkLst>
        </pc:spChg>
        <pc:spChg chg="add mod">
          <ac:chgData name="Weifeng Xu" userId="e7aed605-a3dd-4d5a-a692-a87037af107b" providerId="ADAL" clId="{DDD0AF6C-4E3A-40F6-8003-0EC53A8DAEFB}" dt="2025-05-06T14:12:38.176" v="741" actId="20577"/>
          <ac:spMkLst>
            <pc:docMk/>
            <pc:sldMk cId="231212220" sldId="278"/>
            <ac:spMk id="42" creationId="{B637F5E9-F9BA-D3FE-0F14-61D2401DADC5}"/>
          </ac:spMkLst>
        </pc:spChg>
        <pc:spChg chg="add mod">
          <ac:chgData name="Weifeng Xu" userId="e7aed605-a3dd-4d5a-a692-a87037af107b" providerId="ADAL" clId="{DDD0AF6C-4E3A-40F6-8003-0EC53A8DAEFB}" dt="2025-05-06T14:11:43.231" v="731" actId="688"/>
          <ac:spMkLst>
            <pc:docMk/>
            <pc:sldMk cId="231212220" sldId="278"/>
            <ac:spMk id="45" creationId="{304F8461-5D45-C0AC-9773-188662112E7F}"/>
          </ac:spMkLst>
        </pc:spChg>
        <pc:spChg chg="add mod">
          <ac:chgData name="Weifeng Xu" userId="e7aed605-a3dd-4d5a-a692-a87037af107b" providerId="ADAL" clId="{DDD0AF6C-4E3A-40F6-8003-0EC53A8DAEFB}" dt="2025-05-06T14:10:24.098" v="705" actId="1076"/>
          <ac:spMkLst>
            <pc:docMk/>
            <pc:sldMk cId="231212220" sldId="278"/>
            <ac:spMk id="46" creationId="{4B4BA98A-3C17-C4E5-7C36-9A9FF6C8F029}"/>
          </ac:spMkLst>
        </pc:spChg>
        <pc:spChg chg="add mod">
          <ac:chgData name="Weifeng Xu" userId="e7aed605-a3dd-4d5a-a692-a87037af107b" providerId="ADAL" clId="{DDD0AF6C-4E3A-40F6-8003-0EC53A8DAEFB}" dt="2025-05-06T14:12:01.896" v="734" actId="1076"/>
          <ac:spMkLst>
            <pc:docMk/>
            <pc:sldMk cId="231212220" sldId="278"/>
            <ac:spMk id="47" creationId="{07EDC8C0-FB04-6418-C2B1-83497C3997C1}"/>
          </ac:spMkLst>
        </pc:spChg>
        <pc:spChg chg="add mod">
          <ac:chgData name="Weifeng Xu" userId="e7aed605-a3dd-4d5a-a692-a87037af107b" providerId="ADAL" clId="{DDD0AF6C-4E3A-40F6-8003-0EC53A8DAEFB}" dt="2025-05-06T14:12:41.678" v="742" actId="1076"/>
          <ac:spMkLst>
            <pc:docMk/>
            <pc:sldMk cId="231212220" sldId="278"/>
            <ac:spMk id="48" creationId="{71F4CCE5-B28A-4888-217C-D735E68FD58E}"/>
          </ac:spMkLst>
        </pc:spChg>
        <pc:spChg chg="add mod">
          <ac:chgData name="Weifeng Xu" userId="e7aed605-a3dd-4d5a-a692-a87037af107b" providerId="ADAL" clId="{DDD0AF6C-4E3A-40F6-8003-0EC53A8DAEFB}" dt="2025-05-06T14:14:10.589" v="757" actId="1076"/>
          <ac:spMkLst>
            <pc:docMk/>
            <pc:sldMk cId="231212220" sldId="278"/>
            <ac:spMk id="50" creationId="{50C33866-0BCD-5B5F-6F5A-748EBA18854A}"/>
          </ac:spMkLst>
        </pc:spChg>
        <pc:grpChg chg="del mod">
          <ac:chgData name="Weifeng Xu" userId="e7aed605-a3dd-4d5a-a692-a87037af107b" providerId="ADAL" clId="{DDD0AF6C-4E3A-40F6-8003-0EC53A8DAEFB}" dt="2025-05-06T13:53:56.092" v="625"/>
          <ac:grpSpMkLst>
            <pc:docMk/>
            <pc:sldMk cId="231212220" sldId="278"/>
            <ac:grpSpMk id="34" creationId="{49790ABC-4217-934B-AB63-CE3C7FA48508}"/>
          </ac:grpSpMkLst>
        </pc:grpChg>
        <pc:grpChg chg="mod">
          <ac:chgData name="Weifeng Xu" userId="e7aed605-a3dd-4d5a-a692-a87037af107b" providerId="ADAL" clId="{DDD0AF6C-4E3A-40F6-8003-0EC53A8DAEFB}" dt="2025-05-06T13:53:56.092" v="625"/>
          <ac:grpSpMkLst>
            <pc:docMk/>
            <pc:sldMk cId="231212220" sldId="278"/>
            <ac:grpSpMk id="37" creationId="{CDF1AFDC-E82C-A03C-09DD-E2B1B83C4F56}"/>
          </ac:grpSpMkLst>
        </pc:grpChg>
        <pc:graphicFrameChg chg="mod modGraphic">
          <ac:chgData name="Weifeng Xu" userId="e7aed605-a3dd-4d5a-a692-a87037af107b" providerId="ADAL" clId="{DDD0AF6C-4E3A-40F6-8003-0EC53A8DAEFB}" dt="2025-05-06T13:01:39.012" v="575" actId="1076"/>
          <ac:graphicFrameMkLst>
            <pc:docMk/>
            <pc:sldMk cId="231212220" sldId="278"/>
            <ac:graphicFrameMk id="4" creationId="{CF223FAC-94ED-6066-8F0A-7E96C82C6367}"/>
          </ac:graphicFrameMkLst>
        </pc:graphicFrameChg>
        <pc:picChg chg="add del">
          <ac:chgData name="Weifeng Xu" userId="e7aed605-a3dd-4d5a-a692-a87037af107b" providerId="ADAL" clId="{DDD0AF6C-4E3A-40F6-8003-0EC53A8DAEFB}" dt="2025-05-06T13:54:25.859" v="635" actId="22"/>
          <ac:picMkLst>
            <pc:docMk/>
            <pc:sldMk cId="231212220" sldId="278"/>
            <ac:picMk id="40" creationId="{B7C6F61B-D905-ADDE-9B74-A93634339E78}"/>
          </ac:picMkLst>
        </pc:picChg>
        <pc:picChg chg="add">
          <ac:chgData name="Weifeng Xu" userId="e7aed605-a3dd-4d5a-a692-a87037af107b" providerId="ADAL" clId="{DDD0AF6C-4E3A-40F6-8003-0EC53A8DAEFB}" dt="2025-05-06T14:08:00.635" v="694"/>
          <ac:picMkLst>
            <pc:docMk/>
            <pc:sldMk cId="231212220" sldId="278"/>
            <ac:picMk id="1026" creationId="{50B1B610-2697-2240-601F-E5B5F8ED9FBD}"/>
          </ac:picMkLst>
        </pc:picChg>
        <pc:picChg chg="add">
          <ac:chgData name="Weifeng Xu" userId="e7aed605-a3dd-4d5a-a692-a87037af107b" providerId="ADAL" clId="{DDD0AF6C-4E3A-40F6-8003-0EC53A8DAEFB}" dt="2025-05-06T14:08:29.821" v="695"/>
          <ac:picMkLst>
            <pc:docMk/>
            <pc:sldMk cId="231212220" sldId="278"/>
            <ac:picMk id="1028" creationId="{479FDD06-DA41-C617-8C83-E25467E5BB54}"/>
          </ac:picMkLst>
        </pc:picChg>
        <pc:picChg chg="add">
          <ac:chgData name="Weifeng Xu" userId="e7aed605-a3dd-4d5a-a692-a87037af107b" providerId="ADAL" clId="{DDD0AF6C-4E3A-40F6-8003-0EC53A8DAEFB}" dt="2025-05-06T14:09:12.453" v="696"/>
          <ac:picMkLst>
            <pc:docMk/>
            <pc:sldMk cId="231212220" sldId="278"/>
            <ac:picMk id="1030" creationId="{093AD476-2CC7-C1F2-35E4-3DB238A0BFE6}"/>
          </ac:picMkLst>
        </pc:picChg>
        <pc:picChg chg="add">
          <ac:chgData name="Weifeng Xu" userId="e7aed605-a3dd-4d5a-a692-a87037af107b" providerId="ADAL" clId="{DDD0AF6C-4E3A-40F6-8003-0EC53A8DAEFB}" dt="2025-05-06T14:09:24.259" v="697"/>
          <ac:picMkLst>
            <pc:docMk/>
            <pc:sldMk cId="231212220" sldId="278"/>
            <ac:picMk id="1032" creationId="{076AB869-EDA8-E824-CF34-FCE0568D97F7}"/>
          </ac:picMkLst>
        </pc:picChg>
        <pc:inkChg chg="add mod">
          <ac:chgData name="Weifeng Xu" userId="e7aed605-a3dd-4d5a-a692-a87037af107b" providerId="ADAL" clId="{DDD0AF6C-4E3A-40F6-8003-0EC53A8DAEFB}" dt="2025-05-06T13:53:56.092" v="625"/>
          <ac:inkMkLst>
            <pc:docMk/>
            <pc:sldMk cId="231212220" sldId="278"/>
            <ac:inkMk id="32" creationId="{902EBFBE-6CF3-A3C8-8F81-75199CA040C8}"/>
          </ac:inkMkLst>
        </pc:inkChg>
        <pc:inkChg chg="add mod">
          <ac:chgData name="Weifeng Xu" userId="e7aed605-a3dd-4d5a-a692-a87037af107b" providerId="ADAL" clId="{DDD0AF6C-4E3A-40F6-8003-0EC53A8DAEFB}" dt="2025-05-06T13:53:56.092" v="625"/>
          <ac:inkMkLst>
            <pc:docMk/>
            <pc:sldMk cId="231212220" sldId="278"/>
            <ac:inkMk id="33" creationId="{5308F2E4-C4F3-15AC-7DED-EF12BED2201B}"/>
          </ac:inkMkLst>
        </pc:inkChg>
        <pc:inkChg chg="add mod">
          <ac:chgData name="Weifeng Xu" userId="e7aed605-a3dd-4d5a-a692-a87037af107b" providerId="ADAL" clId="{DDD0AF6C-4E3A-40F6-8003-0EC53A8DAEFB}" dt="2025-05-06T13:53:56.092" v="625"/>
          <ac:inkMkLst>
            <pc:docMk/>
            <pc:sldMk cId="231212220" sldId="278"/>
            <ac:inkMk id="35" creationId="{F6BFC7D9-518F-EE7E-AECA-D7CF2A256B51}"/>
          </ac:inkMkLst>
        </pc:inkChg>
        <pc:inkChg chg="add mod">
          <ac:chgData name="Weifeng Xu" userId="e7aed605-a3dd-4d5a-a692-a87037af107b" providerId="ADAL" clId="{DDD0AF6C-4E3A-40F6-8003-0EC53A8DAEFB}" dt="2025-05-06T13:53:56.092" v="625"/>
          <ac:inkMkLst>
            <pc:docMk/>
            <pc:sldMk cId="231212220" sldId="278"/>
            <ac:inkMk id="36" creationId="{0190CFE2-E969-AF19-1AED-5A76C9024A21}"/>
          </ac:inkMkLst>
        </pc:inkChg>
        <pc:cxnChg chg="add mod">
          <ac:chgData name="Weifeng Xu" userId="e7aed605-a3dd-4d5a-a692-a87037af107b" providerId="ADAL" clId="{DDD0AF6C-4E3A-40F6-8003-0EC53A8DAEFB}" dt="2025-05-06T12:57:56.573" v="540" actId="14100"/>
          <ac:cxnSpMkLst>
            <pc:docMk/>
            <pc:sldMk cId="231212220" sldId="278"/>
            <ac:cxnSpMk id="7" creationId="{061E2A98-6FBF-E0C2-444D-4C5EADBB0091}"/>
          </ac:cxnSpMkLst>
        </pc:cxnChg>
        <pc:cxnChg chg="add mod">
          <ac:chgData name="Weifeng Xu" userId="e7aed605-a3dd-4d5a-a692-a87037af107b" providerId="ADAL" clId="{DDD0AF6C-4E3A-40F6-8003-0EC53A8DAEFB}" dt="2025-05-06T14:13:45.741" v="750" actId="1076"/>
          <ac:cxnSpMkLst>
            <pc:docMk/>
            <pc:sldMk cId="231212220" sldId="278"/>
            <ac:cxnSpMk id="17" creationId="{7A0017EA-53D7-B02B-5D4D-940048B79A10}"/>
          </ac:cxnSpMkLst>
        </pc:cxnChg>
        <pc:cxnChg chg="add mod">
          <ac:chgData name="Weifeng Xu" userId="e7aed605-a3dd-4d5a-a692-a87037af107b" providerId="ADAL" clId="{DDD0AF6C-4E3A-40F6-8003-0EC53A8DAEFB}" dt="2025-05-06T13:02:05.657" v="577" actId="1076"/>
          <ac:cxnSpMkLst>
            <pc:docMk/>
            <pc:sldMk cId="231212220" sldId="278"/>
            <ac:cxnSpMk id="26" creationId="{74ECBD1B-D730-A4E9-323D-6E43BAE52CA5}"/>
          </ac:cxnSpMkLst>
        </pc:cxnChg>
        <pc:cxnChg chg="add del mod">
          <ac:chgData name="Weifeng Xu" userId="e7aed605-a3dd-4d5a-a692-a87037af107b" providerId="ADAL" clId="{DDD0AF6C-4E3A-40F6-8003-0EC53A8DAEFB}" dt="2025-05-06T14:06:44.283" v="667" actId="11529"/>
          <ac:cxnSpMkLst>
            <pc:docMk/>
            <pc:sldMk cId="231212220" sldId="278"/>
            <ac:cxnSpMk id="44" creationId="{C5CBA02B-BC0C-417E-4C00-72E73012E804}"/>
          </ac:cxnSpMkLst>
        </pc:cxnChg>
      </pc:sld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  <pc:spChg chg="mod">
          <ac:chgData name="Weifeng Xu" userId="e7aed605-a3dd-4d5a-a692-a87037af107b" providerId="ADAL" clId="{77503F2E-F3A0-409B-A511-BB14035E722B}" dt="2025-04-30T21:32:17.306" v="10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77503F2E-F3A0-409B-A511-BB14035E722B}" dt="2025-04-30T21:32:19.688" v="11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5T14:56:34.945" v="174" actId="20577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  <pc:spChg chg="mod">
          <ac:chgData name="Weifeng Xu" userId="e7aed605-a3dd-4d5a-a692-a87037af107b" providerId="ADAL" clId="{30C724EF-4842-4D28-AD5E-F8ADBCCE7FC4}" dt="2025-05-02T14:26:53.935" v="23" actId="6549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30C724EF-4842-4D28-AD5E-F8ADBCCE7FC4}" dt="2025-05-02T14:27:30.559" v="26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5T14:53:53.938" v="143" actId="700"/>
        <pc:sldMkLst>
          <pc:docMk/>
          <pc:sldMk cId="2069138016" sldId="270"/>
        </pc:sldMkLst>
        <pc:spChg chg="add del mod ord">
          <ac:chgData name="Weifeng Xu" userId="e7aed605-a3dd-4d5a-a692-a87037af107b" providerId="ADAL" clId="{30C724EF-4842-4D28-AD5E-F8ADBCCE7FC4}" dt="2025-05-05T14:53:53.938" v="143" actId="700"/>
          <ac:spMkLst>
            <pc:docMk/>
            <pc:sldMk cId="2069138016" sldId="270"/>
            <ac:spMk id="2" creationId="{61205BE1-0871-E6C8-0865-6A0712F32448}"/>
          </ac:spMkLst>
        </pc:spChg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5T14:56:34.945" v="174" actId="20577"/>
        <pc:sldMkLst>
          <pc:docMk/>
          <pc:sldMk cId="1121307659" sldId="271"/>
        </pc:sldMkLst>
        <pc:spChg chg="add mod">
          <ac:chgData name="Weifeng Xu" userId="e7aed605-a3dd-4d5a-a692-a87037af107b" providerId="ADAL" clId="{30C724EF-4842-4D28-AD5E-F8ADBCCE7FC4}" dt="2025-05-05T14:55:34.635" v="165" actId="20577"/>
          <ac:spMkLst>
            <pc:docMk/>
            <pc:sldMk cId="1121307659" sldId="271"/>
            <ac:spMk id="2" creationId="{23436A8A-C71D-97FF-2314-D31543538A1A}"/>
          </ac:spMkLst>
        </pc:spChg>
        <pc:spChg chg="add del mod">
          <ac:chgData name="Weifeng Xu" userId="e7aed605-a3dd-4d5a-a692-a87037af107b" providerId="ADAL" clId="{30C724EF-4842-4D28-AD5E-F8ADBCCE7FC4}" dt="2025-05-05T14:56:34.945" v="174" actId="20577"/>
          <ac:spMkLst>
            <pc:docMk/>
            <pc:sldMk cId="1121307659" sldId="271"/>
            <ac:spMk id="3" creationId="{22AC6AEB-47D9-E749-C70D-38006EA85E28}"/>
          </ac:spMkLst>
        </pc:spChg>
        <pc:spChg chg="add mod">
          <ac:chgData name="Weifeng Xu" userId="e7aed605-a3dd-4d5a-a692-a87037af107b" providerId="ADAL" clId="{30C724EF-4842-4D28-AD5E-F8ADBCCE7FC4}" dt="2025-05-05T14:56:24.654" v="170"/>
          <ac:spMkLst>
            <pc:docMk/>
            <pc:sldMk cId="1121307659" sldId="271"/>
            <ac:spMk id="4" creationId="{7D2B4D94-323B-8589-3BB1-8611E50E7717}"/>
          </ac:spMkLst>
        </pc:spChg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  <pc:spChg chg="mod">
          <ac:chgData name="Weifeng Xu" userId="e7aed605-a3dd-4d5a-a692-a87037af107b" providerId="ADAL" clId="{9C06CBEB-0343-4287-8B81-0C702673DE5E}" dt="2025-04-23T01:31:59.756" v="4545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13:53:50.6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2817 1 24575,'0'7'0,"0"0"0,0 1 0,-1-1 0,0 1 0,-1-1 0,1 1 0,-1-1 0,-1 0 0,1 0 0,-1 0 0,-1-1 0,1 1 0,-1-1 0,0 1 0,-1-1 0,1 0 0,-1-1 0,0 1 0,-9 6 0,-52 58 0,57-60 0,-1-2 0,-22 16 0,0-1 0,22-16 0,0 0 0,-1-1 0,0-1 0,-22 9 0,-20 9 0,34-12 0,0-2 0,-1 0 0,0-1 0,0 0 0,-1-2 0,0-1 0,-28 4 0,15-3 0,1 1 0,0 2 0,1 2 0,-50 22 0,63-26 0,0-1 0,-1-1 0,-32 4 0,27-5 0,-43 12 0,55-13 0,-1 1 0,0-2 0,0 0 0,-17 0 0,21-2 0,0 1 0,-1 0 0,1 0 0,0 1 0,0 0 0,0 1 0,0 0 0,-17 8 0,16-6 0,-1-1 0,1 0 0,0-1 0,-1 0 0,0-1 0,0 0 0,-14 0 0,-25 4 0,4 0 0,-1-2 0,0-2 0,-49-4 0,4-1 0,44 4 0,30 1 0,-1-1 0,1-1 0,0-1 0,0-1 0,0-1 0,1 0 0,-35-12 0,37 10 0,0 0 0,-1 1 0,-24-3 0,29 6 0,-1-1 0,1 0 0,0-1 0,0 0 0,0-1 0,1 0 0,-1-1 0,-17-10 0,14 6 0,-1 1 0,0 0 0,-1 1 0,0 1 0,0 0 0,-27-4 0,-33-12 0,20 5 0,43 14 0,1-1 0,0 0 0,0-1 0,0 0 0,0-1 0,1 0 0,-22-16 0,23 14 0,-1 1 0,0 0 0,0 0 0,-15-5 0,16 8 0,0-1 0,0-1 0,1 1 0,0-1 0,0-1 0,-14-13 0,0-7 0,1-2 0,2-1 0,1 0 0,-18-38 0,5 12 0,33 56 0,0-1 0,0 1 0,0 0 0,0-1 0,0 1 0,0 0 0,0-1 0,-1 1 0,1 0 0,0-1 0,0 1 0,0 0 0,-1 0 0,1-1 0,0 1 0,0 0 0,0 0 0,-1 0 0,1-1 0,0 1 0,-1 0 0,1 0 0,0 0 0,0 0 0,-1 0 0,1-1 0,0 1 0,-1 0 0,1 0 0,0 0 0,-1 0 0,1 0 0,0 0 0,-1 0 0,1 0 0,0 0 0,-1 0 0,-3 13 0,3 27 0,1-37 0,1 173 0,-1-173-114,0-2 60,0 0-1,0-1 1,0 1 0,0-1-1,0 1 1,-1 0-1,2-1 1,-1 1 0,0 0-1,0-1 1,0 1-1,0 0 1,0-1 0,1 1-1,-1 0 1,0-1-1,0 1 1,1-1 0,-1 1-1,0-1 1,1 1-1,0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13:53:51.4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36 24575,'4'0'0,"4"0"0,2-4 0,2-1 0,3 1 0,2 0 0,2 1 0,1 2 0,1 0 0,-2-3 0,-3-1 0,-2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13:53:54.63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5535 494 24575,'16'48'0,"-14"-27"0,-1 0 0,-1 0 0,-1 0 0,0 0 0,-10 40 0,10-57 0,-8 56 0,7-37 0,-2 1 0,-1-1 0,-1 0 0,-11 29 0,-80 191 0,91-229 0,-1 0 0,0 0 0,-17 22 0,-12 23 0,0 10 0,26-47 0,0-1 0,-2 0 0,-1-1 0,-25 31 0,-15 25 0,41-60 0,0 0 0,-22 22 0,-7 10 0,24-29 0,-1 0 0,-35 29 0,-12 11 0,58-53 0,1 0 0,-1-1 0,0 0 0,-14 7 0,-11 7 0,11-3 0,10-7 0,0-1 0,-1 0 0,0 0 0,0-1 0,0-1 0,-1 0 0,0-1 0,-17 5 0,-73 20 0,-5 2 0,85-26 0,1 1 0,-26 11 0,33-12 0,-1 0 0,0 0 0,-1-1 0,1-1 0,-1-1 0,-17 1 0,-132 4 0,-260 4 0,-688-11 0,1088-4 0,-1 0 0,1-1 0,0-2 0,0-1 0,-27-10 0,-16-4 0,-17-10 0,61 21 0,-1 0 0,-29-5 0,19 6 0,0 0 0,1-3 0,-60-27 0,-13-6 339,29 14-6331,26 6 4340,8-1 5194,-46-34 1,36 19-3323,39 28-220,1-2 0,-21-24 0,5 5 0,-29-31 0,-42-41 0,92 96 0,0-2 0,1 1 0,0-2 0,-11-19 0,11 16 0,-1 1 0,-17-21 0,18 25 0,1 0 0,0-1 0,0 0 0,1 0 0,0-1 0,-9-26 0,7 18 0,-2 0 0,-25-34 0,-2-6 0,-19-31 0,37 64 0,1-2 0,-22-49 0,32 56 0,-1 0 0,-1 1 0,-1 0 0,0 1 0,-2 1 0,-17-21 0,27 35 0,-1 0 0,1-1 0,0 0 0,1 0 0,-1 0 0,1 0 0,1 0 0,-3-8 0,-13-33 0,-50-56 0,52 81 0,13 18 0,0 0 0,1 0 0,-1 0 0,1-1 0,1 1 0,-3-9 0,3 10 0,1 0 0,-1 0 0,-1 0 0,1 0 0,0 0 0,-1 0 0,0 0 0,0 1 0,0-1 0,0 1 0,-1-1 0,1 1 0,-6-5 0,0 0 0,0 0 0,1-1 0,0 0 0,0-1 0,1 0 0,1 0 0,-9-18 0,-5-11 0,-1-3 0,17 35 0,0 0 0,0 0 0,0 1 0,-1-1 0,1 1 0,-2 0 0,1 0 0,-1 0 0,0 1 0,-8-9 0,11 12 0,0 1 0,-1-1 0,1 0 0,0 1 0,0-1 0,-1 1 0,1 0 0,-1 0 0,1 0 0,-1 0 0,0 0 0,1 0 0,-1 1 0,0 0 0,0-1 0,-4 1 0,5 1 0,-1 0 0,1-1 0,0 1 0,-1 1 0,1-1 0,0 0 0,0 1 0,0-1 0,0 1 0,0-1 0,0 1 0,0 0 0,1 0 0,-1 0 0,0 0 0,1 0 0,0 0 0,-2 4 0,-10 13 0,1-1 0,-2 0 0,-1-1 0,-19 18 0,9-7 0,-11 10 0,5-16 0,26-20 0,0 1 0,0 0 0,0 0 0,1 1 0,-1 0 0,1 0 0,0 0 0,0 0 0,1 0 0,-1 1 0,1-1 0,-5 9 0,5-6 0,0 0 0,0 0 0,-1 0 0,0-1 0,-1 1 0,-6 7 0,62-70-1365,-40 47-5461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13:53:55.4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45 24575,'28'0'0,"-1"-1"0,1-1 0,46-9 0,-40 2 0,1 2 0,0 1 0,65-2 0,-80 8-1365,-1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Breakdown using these numbers: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True Positives (TP) = 40:</a:t>
            </a:r>
            <a:r>
              <a:rPr lang="en-GB" dirty="0"/>
              <a:t> 40 cases were actually Malignant, and the model correctly predicted them as Malignant.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False Negatives (FN) = 3:</a:t>
            </a:r>
            <a:r>
              <a:rPr lang="en-GB" dirty="0"/>
              <a:t> 3 cases were actually Malignant, but the model incorrectly predicted them as Benign. (These are the "missed" Malignant cases).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False Positives (FP) = 5:</a:t>
            </a:r>
            <a:r>
              <a:rPr lang="en-GB" dirty="0"/>
              <a:t> 5 cases were actually Benign, but the model incorrectly predicted them as Malignant. (These are the "false alarms").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True Negatives (TN) = 90:</a:t>
            </a:r>
            <a:r>
              <a:rPr lang="en-GB" dirty="0"/>
              <a:t> 90 cases were actually Benign, and the model correctly predicted them as Benign.</a:t>
            </a:r>
          </a:p>
          <a:p>
            <a:pPr>
              <a:buNone/>
            </a:pPr>
            <a:r>
              <a:rPr lang="en-GB" b="1" dirty="0"/>
              <a:t>Using these numbers to calculate Precision and Recall: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Precision:</a:t>
            </a:r>
            <a:r>
              <a:rPr lang="en-GB" dirty="0"/>
              <a:t> How many predicted Malignant cases were correct?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Precision=</a:t>
            </a:r>
            <a:r>
              <a:rPr lang="en-GB" dirty="0">
                <a:effectLst/>
              </a:rPr>
              <a:t>Predicted </a:t>
            </a:r>
            <a:r>
              <a:rPr lang="en-GB" dirty="0" err="1">
                <a:effectLst/>
              </a:rPr>
              <a:t>MalignantTP</a:t>
            </a:r>
            <a:r>
              <a:rPr lang="en-GB" dirty="0"/>
              <a:t>​=</a:t>
            </a:r>
            <a:r>
              <a:rPr lang="en-GB" dirty="0">
                <a:effectLst/>
              </a:rPr>
              <a:t>TP+FPTP</a:t>
            </a:r>
            <a:r>
              <a:rPr lang="en-GB" dirty="0"/>
              <a:t>​=</a:t>
            </a:r>
            <a:r>
              <a:rPr lang="en-GB" dirty="0">
                <a:effectLst/>
              </a:rPr>
              <a:t>40+540</a:t>
            </a:r>
            <a:r>
              <a:rPr lang="en-GB" dirty="0"/>
              <a:t>​=</a:t>
            </a:r>
            <a:r>
              <a:rPr lang="en-GB" dirty="0">
                <a:effectLst/>
              </a:rPr>
              <a:t>4540</a:t>
            </a:r>
            <a:r>
              <a:rPr lang="en-GB" dirty="0"/>
              <a:t>​≈0.89 (or 89%)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Recall:</a:t>
            </a:r>
            <a:r>
              <a:rPr lang="en-GB" dirty="0"/>
              <a:t> How many actual Malignant cases were caught?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Recall=</a:t>
            </a:r>
            <a:r>
              <a:rPr lang="en-GB" dirty="0">
                <a:effectLst/>
              </a:rPr>
              <a:t>Actual </a:t>
            </a:r>
            <a:r>
              <a:rPr lang="en-GB" dirty="0" err="1">
                <a:effectLst/>
              </a:rPr>
              <a:t>MalignantTP</a:t>
            </a:r>
            <a:r>
              <a:rPr lang="en-GB" dirty="0"/>
              <a:t>​=</a:t>
            </a:r>
            <a:r>
              <a:rPr lang="en-GB" dirty="0">
                <a:effectLst/>
              </a:rPr>
              <a:t>TP+FNTP</a:t>
            </a:r>
            <a:r>
              <a:rPr lang="en-GB" dirty="0"/>
              <a:t>​=</a:t>
            </a:r>
            <a:r>
              <a:rPr lang="en-GB" dirty="0">
                <a:effectLst/>
              </a:rPr>
              <a:t>40+340</a:t>
            </a:r>
            <a:r>
              <a:rPr lang="en-GB" dirty="0"/>
              <a:t>​=</a:t>
            </a:r>
            <a:r>
              <a:rPr lang="en-GB" dirty="0">
                <a:effectLst/>
              </a:rPr>
              <a:t>4340</a:t>
            </a:r>
            <a:r>
              <a:rPr lang="en-GB" dirty="0"/>
              <a:t>​≈0.93 (or 93%)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6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Understanding Confusion Matrix in Binary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Evaluating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6A8A-C71D-97FF-2314-D3154353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6AEB-47D9-E749-C70D-38006EA8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Confusion Matrix: Breaking down predictions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Precision and Recall: Measuring model quality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F1 Score: Balancing precision and recall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Example: Breast Cancer Dataset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Implementation: Calculating metrics in </a:t>
            </a:r>
            <a:r>
              <a:rPr lang="en-GB" dirty="0" err="1"/>
              <a:t>PyTorch</a:t>
            </a:r>
            <a:endParaRPr lang="en-GB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112130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1286-960C-E903-ED3B-2BA55379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Confusion Matrix?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834F-8F3A-F4FF-CF08-BA81617DD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buNone/>
            </a:pPr>
            <a:r>
              <a:rPr lang="en-US" dirty="0"/>
              <a:t>Confusion Matrix: Summarizing Predictions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Definition: A table showing true vs. predicted labels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Binary Classification (e.g., Benign vs. Malignant):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True Positive (TP): Correctly predict Malignant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True Negative (TN): Correctly predict Benign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False Positive (FP): Benign predicted as Malignant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False Negative (FN): Malignant predicted as Benign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Structure: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Rows: Actual labels (Benign, Malignant)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Columns: Predicted labels (Benign, Malignant)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D729AC-D856-9EEF-84C6-42B7EE3A9E44}"/>
              </a:ext>
            </a:extLst>
          </p:cNvPr>
          <p:cNvSpPr txBox="1"/>
          <p:nvPr/>
        </p:nvSpPr>
        <p:spPr>
          <a:xfrm>
            <a:off x="1516092" y="5994261"/>
            <a:ext cx="61722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FN</a:t>
            </a:r>
            <a:r>
              <a:rPr lang="en-GB" sz="2800" dirty="0"/>
              <a:t> is dangerous as it misses cancer cases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657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7FDF1B-8468-3CF8-AE8E-303B3720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55245"/>
            <a:ext cx="3124200" cy="250164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1C835F-B1F0-DCC7-E50D-697F2D9F3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77332"/>
              </p:ext>
            </p:extLst>
          </p:nvPr>
        </p:nvGraphicFramePr>
        <p:xfrm>
          <a:off x="2329042" y="1722120"/>
          <a:ext cx="607926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765">
                  <a:extLst>
                    <a:ext uri="{9D8B030D-6E8A-4147-A177-3AD203B41FA5}">
                      <a16:colId xmlns:a16="http://schemas.microsoft.com/office/drawing/2014/main" val="3894972647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500964859"/>
                    </a:ext>
                  </a:extLst>
                </a:gridCol>
                <a:gridCol w="895765">
                  <a:extLst>
                    <a:ext uri="{9D8B030D-6E8A-4147-A177-3AD203B41FA5}">
                      <a16:colId xmlns:a16="http://schemas.microsoft.com/office/drawing/2014/main" val="41583652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6169786"/>
                    </a:ext>
                  </a:extLst>
                </a:gridCol>
                <a:gridCol w="824812">
                  <a:extLst>
                    <a:ext uri="{9D8B030D-6E8A-4147-A177-3AD203B41FA5}">
                      <a16:colId xmlns:a16="http://schemas.microsoft.com/office/drawing/2014/main" val="4076265935"/>
                    </a:ext>
                  </a:extLst>
                </a:gridCol>
                <a:gridCol w="761555">
                  <a:extLst>
                    <a:ext uri="{9D8B030D-6E8A-4147-A177-3AD203B41FA5}">
                      <a16:colId xmlns:a16="http://schemas.microsoft.com/office/drawing/2014/main" val="1393966549"/>
                    </a:ext>
                  </a:extLst>
                </a:gridCol>
                <a:gridCol w="743422">
                  <a:extLst>
                    <a:ext uri="{9D8B030D-6E8A-4147-A177-3AD203B41FA5}">
                      <a16:colId xmlns:a16="http://schemas.microsoft.com/office/drawing/2014/main" val="1790439894"/>
                    </a:ext>
                  </a:extLst>
                </a:gridCol>
                <a:gridCol w="785731">
                  <a:extLst>
                    <a:ext uri="{9D8B030D-6E8A-4147-A177-3AD203B41FA5}">
                      <a16:colId xmlns:a16="http://schemas.microsoft.com/office/drawing/2014/main" val="1569320934"/>
                    </a:ext>
                  </a:extLst>
                </a:gridCol>
              </a:tblGrid>
              <a:tr h="303779"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actual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Y’ pred</a:t>
                      </a:r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18879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29190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05880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200603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71797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389236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91752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01945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082656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456669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87938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2001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849B235-2498-A7E4-F185-B7EF7A85CDAE}"/>
              </a:ext>
            </a:extLst>
          </p:cNvPr>
          <p:cNvSpPr txBox="1"/>
          <p:nvPr/>
        </p:nvSpPr>
        <p:spPr>
          <a:xfrm>
            <a:off x="9944100" y="729734"/>
            <a:ext cx="541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5B3FB0-4FC4-8862-2450-F92F7823E00C}"/>
              </a:ext>
            </a:extLst>
          </p:cNvPr>
          <p:cNvSpPr txBox="1"/>
          <p:nvPr/>
        </p:nvSpPr>
        <p:spPr>
          <a:xfrm>
            <a:off x="9862958" y="1722120"/>
            <a:ext cx="541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081D22-AAB0-597C-C4DA-9017ADB1586E}"/>
              </a:ext>
            </a:extLst>
          </p:cNvPr>
          <p:cNvSpPr txBox="1"/>
          <p:nvPr/>
        </p:nvSpPr>
        <p:spPr>
          <a:xfrm>
            <a:off x="10989482" y="729734"/>
            <a:ext cx="541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BBB36-5FBE-3703-11AA-C28E5BC8D91A}"/>
              </a:ext>
            </a:extLst>
          </p:cNvPr>
          <p:cNvSpPr txBox="1"/>
          <p:nvPr/>
        </p:nvSpPr>
        <p:spPr>
          <a:xfrm>
            <a:off x="10965652" y="1729740"/>
            <a:ext cx="541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TN</a:t>
            </a:r>
          </a:p>
        </p:txBody>
      </p:sp>
    </p:spTree>
    <p:extLst>
      <p:ext uri="{BB962C8B-B14F-4D97-AF65-F5344CB8AC3E}">
        <p14:creationId xmlns:p14="http://schemas.microsoft.com/office/powerpoint/2010/main" val="104395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B493031-8AA1-7404-441D-34C5EE63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Recall: Measuring Model Quality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17982A-D6BB-E959-B493-BC63B1235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92834"/>
          </a:xfrm>
        </p:spPr>
        <p:txBody>
          <a:bodyPr>
            <a:normAutofit/>
          </a:bodyPr>
          <a:lstStyle/>
          <a:p>
            <a:r>
              <a:rPr lang="en-GB" dirty="0"/>
              <a:t>Precision: How many predicted Malignant cases are correct?</a:t>
            </a:r>
          </a:p>
          <a:p>
            <a:r>
              <a:rPr lang="en-GB" dirty="0"/>
              <a:t>Recall: How many actual Malignant cases are caught?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A991C-CBFB-9485-E41F-26760CDD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54994"/>
            <a:ext cx="4174687" cy="3713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70152-C3F9-204D-A157-729BBE57F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3" y="2986916"/>
            <a:ext cx="4473058" cy="3581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72A76B-E8C7-6FC7-0AF7-9D5D9F30F915}"/>
              </a:ext>
            </a:extLst>
          </p:cNvPr>
          <p:cNvSpPr txBox="1"/>
          <p:nvPr/>
        </p:nvSpPr>
        <p:spPr>
          <a:xfrm>
            <a:off x="2362818" y="4121203"/>
            <a:ext cx="541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C5B0A9-CA6E-6EF2-CF5E-6E5F54AFD10C}"/>
              </a:ext>
            </a:extLst>
          </p:cNvPr>
          <p:cNvSpPr txBox="1"/>
          <p:nvPr/>
        </p:nvSpPr>
        <p:spPr>
          <a:xfrm>
            <a:off x="2301257" y="5543494"/>
            <a:ext cx="541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01296-5E83-40F9-180E-615D5973AC19}"/>
              </a:ext>
            </a:extLst>
          </p:cNvPr>
          <p:cNvSpPr txBox="1"/>
          <p:nvPr/>
        </p:nvSpPr>
        <p:spPr>
          <a:xfrm>
            <a:off x="3797161" y="4029048"/>
            <a:ext cx="541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8DE12A-8300-DB42-B1FC-2130DC3A1A46}"/>
              </a:ext>
            </a:extLst>
          </p:cNvPr>
          <p:cNvSpPr txBox="1"/>
          <p:nvPr/>
        </p:nvSpPr>
        <p:spPr>
          <a:xfrm>
            <a:off x="3820511" y="5543494"/>
            <a:ext cx="541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TN</a:t>
            </a:r>
          </a:p>
        </p:txBody>
      </p:sp>
    </p:spTree>
    <p:extLst>
      <p:ext uri="{BB962C8B-B14F-4D97-AF65-F5344CB8AC3E}">
        <p14:creationId xmlns:p14="http://schemas.microsoft.com/office/powerpoint/2010/main" val="402777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27117-E2CC-77A5-F076-6C36B7748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223FAC-94ED-6066-8F0A-7E96C82C6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22156"/>
              </p:ext>
            </p:extLst>
          </p:nvPr>
        </p:nvGraphicFramePr>
        <p:xfrm>
          <a:off x="538359" y="1190729"/>
          <a:ext cx="612613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471">
                  <a:extLst>
                    <a:ext uri="{9D8B030D-6E8A-4147-A177-3AD203B41FA5}">
                      <a16:colId xmlns:a16="http://schemas.microsoft.com/office/drawing/2014/main" val="3894972647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500964859"/>
                    </a:ext>
                  </a:extLst>
                </a:gridCol>
                <a:gridCol w="894471">
                  <a:extLst>
                    <a:ext uri="{9D8B030D-6E8A-4147-A177-3AD203B41FA5}">
                      <a16:colId xmlns:a16="http://schemas.microsoft.com/office/drawing/2014/main" val="4158365221"/>
                    </a:ext>
                  </a:extLst>
                </a:gridCol>
                <a:gridCol w="262242">
                  <a:extLst>
                    <a:ext uri="{9D8B030D-6E8A-4147-A177-3AD203B41FA5}">
                      <a16:colId xmlns:a16="http://schemas.microsoft.com/office/drawing/2014/main" val="1796169786"/>
                    </a:ext>
                  </a:extLst>
                </a:gridCol>
                <a:gridCol w="823622">
                  <a:extLst>
                    <a:ext uri="{9D8B030D-6E8A-4147-A177-3AD203B41FA5}">
                      <a16:colId xmlns:a16="http://schemas.microsoft.com/office/drawing/2014/main" val="4076265935"/>
                    </a:ext>
                  </a:extLst>
                </a:gridCol>
                <a:gridCol w="760455">
                  <a:extLst>
                    <a:ext uri="{9D8B030D-6E8A-4147-A177-3AD203B41FA5}">
                      <a16:colId xmlns:a16="http://schemas.microsoft.com/office/drawing/2014/main" val="1393966549"/>
                    </a:ext>
                  </a:extLst>
                </a:gridCol>
                <a:gridCol w="742348">
                  <a:extLst>
                    <a:ext uri="{9D8B030D-6E8A-4147-A177-3AD203B41FA5}">
                      <a16:colId xmlns:a16="http://schemas.microsoft.com/office/drawing/2014/main" val="1790439894"/>
                    </a:ext>
                  </a:extLst>
                </a:gridCol>
                <a:gridCol w="784596">
                  <a:extLst>
                    <a:ext uri="{9D8B030D-6E8A-4147-A177-3AD203B41FA5}">
                      <a16:colId xmlns:a16="http://schemas.microsoft.com/office/drawing/2014/main" val="1569320934"/>
                    </a:ext>
                  </a:extLst>
                </a:gridCol>
              </a:tblGrid>
              <a:tr h="303779"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actual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Y’ pred</a:t>
                      </a:r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718879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529190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505880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200603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1797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89236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591752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601945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082656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456669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87938"/>
                  </a:ext>
                </a:extLst>
              </a:tr>
              <a:tr h="303779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2001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89E13AC-BE58-BEA2-F6A3-AA4DE47EEE40}"/>
              </a:ext>
            </a:extLst>
          </p:cNvPr>
          <p:cNvSpPr txBox="1"/>
          <p:nvPr/>
        </p:nvSpPr>
        <p:spPr>
          <a:xfrm>
            <a:off x="6797040" y="1615440"/>
            <a:ext cx="915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DA89E-1340-BCC1-2FB0-6611D38033E8}"/>
              </a:ext>
            </a:extLst>
          </p:cNvPr>
          <p:cNvSpPr/>
          <p:nvPr/>
        </p:nvSpPr>
        <p:spPr>
          <a:xfrm>
            <a:off x="9583601" y="1190729"/>
            <a:ext cx="914400" cy="4800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1E2A98-6FBF-E0C2-444D-4C5EADBB0091}"/>
              </a:ext>
            </a:extLst>
          </p:cNvPr>
          <p:cNvCxnSpPr>
            <a:cxnSpLocks/>
          </p:cNvCxnSpPr>
          <p:nvPr/>
        </p:nvCxnSpPr>
        <p:spPr>
          <a:xfrm flipV="1">
            <a:off x="8679180" y="1790700"/>
            <a:ext cx="2804160" cy="223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67F9C3-958C-AA49-9C9F-6CAB6354048E}"/>
              </a:ext>
            </a:extLst>
          </p:cNvPr>
          <p:cNvSpPr txBox="1"/>
          <p:nvPr/>
        </p:nvSpPr>
        <p:spPr>
          <a:xfrm>
            <a:off x="8183434" y="16616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19CF6-3151-25F6-9E7C-FB3EF9B5AEA5}"/>
              </a:ext>
            </a:extLst>
          </p:cNvPr>
          <p:cNvSpPr/>
          <p:nvPr/>
        </p:nvSpPr>
        <p:spPr>
          <a:xfrm>
            <a:off x="9556931" y="1978268"/>
            <a:ext cx="914400" cy="4800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5C4863-2F9D-F86A-3FE8-4AA5C31DE27E}"/>
              </a:ext>
            </a:extLst>
          </p:cNvPr>
          <p:cNvSpPr txBox="1"/>
          <p:nvPr/>
        </p:nvSpPr>
        <p:spPr>
          <a:xfrm>
            <a:off x="6867880" y="3164738"/>
            <a:ext cx="1315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2DFE44-339F-B6F6-5EB5-1851A1D3A780}"/>
              </a:ext>
            </a:extLst>
          </p:cNvPr>
          <p:cNvSpPr/>
          <p:nvPr/>
        </p:nvSpPr>
        <p:spPr>
          <a:xfrm>
            <a:off x="9643109" y="2730844"/>
            <a:ext cx="914400" cy="4800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0017EA-53D7-B02B-5D4D-940048B79A10}"/>
              </a:ext>
            </a:extLst>
          </p:cNvPr>
          <p:cNvCxnSpPr>
            <a:cxnSpLocks/>
          </p:cNvCxnSpPr>
          <p:nvPr/>
        </p:nvCxnSpPr>
        <p:spPr>
          <a:xfrm flipV="1">
            <a:off x="8755379" y="3339998"/>
            <a:ext cx="2798801" cy="112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171E74-DD27-87F1-0FA6-BAD9D41D9778}"/>
              </a:ext>
            </a:extLst>
          </p:cNvPr>
          <p:cNvSpPr txBox="1"/>
          <p:nvPr/>
        </p:nvSpPr>
        <p:spPr>
          <a:xfrm>
            <a:off x="8254274" y="32109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D987B2-E2CD-F006-1E13-112C30FFA124}"/>
              </a:ext>
            </a:extLst>
          </p:cNvPr>
          <p:cNvSpPr/>
          <p:nvPr/>
        </p:nvSpPr>
        <p:spPr>
          <a:xfrm>
            <a:off x="9624059" y="3525556"/>
            <a:ext cx="914400" cy="4800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7EE381-C4FD-9D52-572C-1B3EBE0C2671}"/>
              </a:ext>
            </a:extLst>
          </p:cNvPr>
          <p:cNvSpPr txBox="1"/>
          <p:nvPr/>
        </p:nvSpPr>
        <p:spPr>
          <a:xfrm>
            <a:off x="6867881" y="5082631"/>
            <a:ext cx="116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Accuray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890629-5EF9-C07A-288D-204485E2B5E9}"/>
              </a:ext>
            </a:extLst>
          </p:cNvPr>
          <p:cNvSpPr/>
          <p:nvPr/>
        </p:nvSpPr>
        <p:spPr>
          <a:xfrm>
            <a:off x="9047201" y="4662400"/>
            <a:ext cx="914400" cy="4800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ECBD1B-D730-A4E9-323D-6E43BAE52CA5}"/>
              </a:ext>
            </a:extLst>
          </p:cNvPr>
          <p:cNvCxnSpPr>
            <a:cxnSpLocks/>
          </p:cNvCxnSpPr>
          <p:nvPr/>
        </p:nvCxnSpPr>
        <p:spPr>
          <a:xfrm flipV="1">
            <a:off x="8755380" y="5257891"/>
            <a:ext cx="2798801" cy="112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587515-4C8B-A8FF-1CF5-5062B5E1FC23}"/>
              </a:ext>
            </a:extLst>
          </p:cNvPr>
          <p:cNvSpPr txBox="1"/>
          <p:nvPr/>
        </p:nvSpPr>
        <p:spPr>
          <a:xfrm>
            <a:off x="8254275" y="51287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10530C-A0BD-1B3F-884F-32EFDE7D9EE8}"/>
              </a:ext>
            </a:extLst>
          </p:cNvPr>
          <p:cNvSpPr/>
          <p:nvPr/>
        </p:nvSpPr>
        <p:spPr>
          <a:xfrm>
            <a:off x="9759958" y="5422451"/>
            <a:ext cx="914400" cy="4800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04E3B9-6D76-4ADB-FCA3-B53232A42C5B}"/>
              </a:ext>
            </a:extLst>
          </p:cNvPr>
          <p:cNvSpPr/>
          <p:nvPr/>
        </p:nvSpPr>
        <p:spPr>
          <a:xfrm>
            <a:off x="10287999" y="4647860"/>
            <a:ext cx="914400" cy="4800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F1AFDC-E82C-A03C-09DD-E2B1B83C4F56}"/>
              </a:ext>
            </a:extLst>
          </p:cNvPr>
          <p:cNvGrpSpPr/>
          <p:nvPr/>
        </p:nvGrpSpPr>
        <p:grpSpPr>
          <a:xfrm>
            <a:off x="1870620" y="5641380"/>
            <a:ext cx="1999440" cy="835920"/>
            <a:chOff x="1870620" y="5641380"/>
            <a:chExt cx="1999440" cy="83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02EBFBE-6CF3-A3C8-8F81-75199CA040C8}"/>
                    </a:ext>
                  </a:extLst>
                </p14:cNvPr>
                <p14:cNvContentPartPr/>
                <p14:nvPr/>
              </p14:nvContentPartPr>
              <p14:xfrm>
                <a:off x="2826420" y="5653980"/>
                <a:ext cx="1014480" cy="215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02EBFBE-6CF3-A3C8-8F81-75199CA040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20300" y="5647860"/>
                  <a:ext cx="1026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308F2E4-C4F3-15AC-7DED-EF12BED2201B}"/>
                    </a:ext>
                  </a:extLst>
                </p14:cNvPr>
                <p14:cNvContentPartPr/>
                <p14:nvPr/>
              </p14:nvContentPartPr>
              <p14:xfrm>
                <a:off x="2864940" y="5641380"/>
                <a:ext cx="63360" cy="12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308F2E4-C4F3-15AC-7DED-EF12BED220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58820" y="5635260"/>
                  <a:ext cx="75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BFC7D9-518F-EE7E-AECA-D7CF2A256B51}"/>
                    </a:ext>
                  </a:extLst>
                </p14:cNvPr>
                <p14:cNvContentPartPr/>
                <p14:nvPr/>
              </p14:nvContentPartPr>
              <p14:xfrm>
                <a:off x="1870620" y="5712660"/>
                <a:ext cx="1999440" cy="764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BFC7D9-518F-EE7E-AECA-D7CF2A256B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64500" y="5706540"/>
                  <a:ext cx="201168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90CFE2-E969-AF19-1AED-5A76C9024A21}"/>
                    </a:ext>
                  </a:extLst>
                </p14:cNvPr>
                <p14:cNvContentPartPr/>
                <p14:nvPr/>
              </p14:nvContentPartPr>
              <p14:xfrm>
                <a:off x="1996260" y="5676300"/>
                <a:ext cx="144360" cy="16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90CFE2-E969-AF19-1AED-5A76C9024A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90140" y="5670180"/>
                  <a:ext cx="156600" cy="28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ADBF48B-A943-90AB-78B1-8647A34CB7A4}"/>
              </a:ext>
            </a:extLst>
          </p:cNvPr>
          <p:cNvSpPr txBox="1"/>
          <p:nvPr/>
        </p:nvSpPr>
        <p:spPr>
          <a:xfrm>
            <a:off x="2583558" y="6240779"/>
            <a:ext cx="68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14AD52-2379-B63A-E514-0165963A9402}"/>
              </a:ext>
            </a:extLst>
          </p:cNvPr>
          <p:cNvSpPr txBox="1"/>
          <p:nvPr/>
        </p:nvSpPr>
        <p:spPr>
          <a:xfrm>
            <a:off x="2755015" y="5647860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37F5E9-F9BA-D3FE-0F14-61D2401DADC5}"/>
              </a:ext>
            </a:extLst>
          </p:cNvPr>
          <p:cNvSpPr txBox="1"/>
          <p:nvPr/>
        </p:nvSpPr>
        <p:spPr>
          <a:xfrm>
            <a:off x="4252232" y="5996523"/>
            <a:ext cx="628622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recall =&gt; we catch most cancers =&gt; false alarms</a:t>
            </a:r>
          </a:p>
          <a:p>
            <a:r>
              <a:rPr lang="en-GB" dirty="0"/>
              <a:t>Precision =&gt; false alarms   =&gt; miss diagnose</a:t>
            </a:r>
            <a:endParaRPr lang="en-US" dirty="0"/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304F8461-5D45-C0AC-9773-188662112E7F}"/>
              </a:ext>
            </a:extLst>
          </p:cNvPr>
          <p:cNvSpPr/>
          <p:nvPr/>
        </p:nvSpPr>
        <p:spPr>
          <a:xfrm>
            <a:off x="4051320" y="5996523"/>
            <a:ext cx="121920" cy="2895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4B4BA98A-3C17-C4E5-7C36-9A9FF6C8F029}"/>
              </a:ext>
            </a:extLst>
          </p:cNvPr>
          <p:cNvSpPr/>
          <p:nvPr/>
        </p:nvSpPr>
        <p:spPr>
          <a:xfrm>
            <a:off x="8917933" y="5996523"/>
            <a:ext cx="121920" cy="2895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07EDC8C0-FB04-6418-C2B1-83497C3997C1}"/>
              </a:ext>
            </a:extLst>
          </p:cNvPr>
          <p:cNvSpPr/>
          <p:nvPr/>
        </p:nvSpPr>
        <p:spPr>
          <a:xfrm>
            <a:off x="4029856" y="6425445"/>
            <a:ext cx="121920" cy="2895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Arrow: Up 47">
            <a:extLst>
              <a:ext uri="{FF2B5EF4-FFF2-40B4-BE49-F238E27FC236}">
                <a16:creationId xmlns:a16="http://schemas.microsoft.com/office/drawing/2014/main" id="{71F4CCE5-B28A-4888-217C-D735E68FD58E}"/>
              </a:ext>
            </a:extLst>
          </p:cNvPr>
          <p:cNvSpPr/>
          <p:nvPr/>
        </p:nvSpPr>
        <p:spPr>
          <a:xfrm rot="10800000">
            <a:off x="6661399" y="6332520"/>
            <a:ext cx="121920" cy="2895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C33866-0BCD-5B5F-6F5A-748EBA18854A}"/>
              </a:ext>
            </a:extLst>
          </p:cNvPr>
          <p:cNvSpPr txBox="1"/>
          <p:nvPr/>
        </p:nvSpPr>
        <p:spPr>
          <a:xfrm>
            <a:off x="7005356" y="4136352"/>
            <a:ext cx="499809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Trade-off: High precision may lower recall, and vice versa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21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ED5B-100D-DF32-4879-5ACBE624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Matrix with Example Numbers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EB592-DCA2-DEBB-1E65-A5BEEFAC0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60" y="3714690"/>
            <a:ext cx="7999803" cy="187928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A801F4-CBBB-D766-A45C-1BF7A1A5C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87699"/>
              </p:ext>
            </p:extLst>
          </p:nvPr>
        </p:nvGraphicFramePr>
        <p:xfrm>
          <a:off x="1028461" y="2004060"/>
          <a:ext cx="7936230" cy="1219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92689">
                  <a:extLst>
                    <a:ext uri="{9D8B030D-6E8A-4147-A177-3AD203B41FA5}">
                      <a16:colId xmlns:a16="http://schemas.microsoft.com/office/drawing/2014/main" val="92086439"/>
                    </a:ext>
                  </a:extLst>
                </a:gridCol>
                <a:gridCol w="2068230">
                  <a:extLst>
                    <a:ext uri="{9D8B030D-6E8A-4147-A177-3AD203B41FA5}">
                      <a16:colId xmlns:a16="http://schemas.microsoft.com/office/drawing/2014/main" val="1029730508"/>
                    </a:ext>
                  </a:extLst>
                </a:gridCol>
                <a:gridCol w="1795672">
                  <a:extLst>
                    <a:ext uri="{9D8B030D-6E8A-4147-A177-3AD203B41FA5}">
                      <a16:colId xmlns:a16="http://schemas.microsoft.com/office/drawing/2014/main" val="861705237"/>
                    </a:ext>
                  </a:extLst>
                </a:gridCol>
                <a:gridCol w="1779639">
                  <a:extLst>
                    <a:ext uri="{9D8B030D-6E8A-4147-A177-3AD203B41FA5}">
                      <a16:colId xmlns:a16="http://schemas.microsoft.com/office/drawing/2014/main" val="3688121335"/>
                    </a:ext>
                  </a:extLst>
                </a:gridCol>
              </a:tblGrid>
              <a:tr h="285610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Predicted: Malignant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Predicted: Benign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Total Actual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599091962"/>
                  </a:ext>
                </a:extLst>
              </a:tr>
              <a:tr h="263899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Actual: Malignant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40 (TP)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3 (FN)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43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754494889"/>
                  </a:ext>
                </a:extLst>
              </a:tr>
              <a:tr h="263899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Actual: Benign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5 (FP)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90 (TN)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95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726686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Total Predicted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93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138 (Total Cases)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18028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81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12EB-2B1B-144F-81E8-56AA6B39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Score: Balancing Precision and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84804-3957-0CB2-29B6-FA5C58DD6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9057" cy="3547564"/>
          </a:xfrm>
        </p:spPr>
        <p:txBody>
          <a:bodyPr>
            <a:normAutofit lnSpcReduction="10000"/>
          </a:bodyPr>
          <a:lstStyle/>
          <a:p>
            <a:pPr rtl="0"/>
            <a:r>
              <a:rPr lang="en-GB" dirty="0"/>
              <a:t>Harmonic mean of precision and recall with a single value</a:t>
            </a:r>
          </a:p>
          <a:p>
            <a:pPr rtl="0"/>
            <a:r>
              <a:rPr lang="en-GB" dirty="0"/>
              <a:t>Why Use It?</a:t>
            </a:r>
          </a:p>
          <a:p>
            <a:pPr lvl="1"/>
            <a:r>
              <a:rPr lang="en-GB" dirty="0"/>
              <a:t>Balances precision and recall</a:t>
            </a:r>
          </a:p>
          <a:p>
            <a:pPr lvl="1"/>
            <a:r>
              <a:rPr lang="en-GB" dirty="0"/>
              <a:t>Useful when classes are imbalanced (e.g., fewer Malignant cases)</a:t>
            </a:r>
          </a:p>
          <a:p>
            <a:pPr rtl="0"/>
            <a:r>
              <a:rPr lang="en-US" dirty="0"/>
              <a:t>Example Calculation</a:t>
            </a:r>
          </a:p>
          <a:p>
            <a:pPr lvl="1"/>
            <a:r>
              <a:rPr lang="en-GB" dirty="0"/>
              <a:t>Precision ≈ 0.89</a:t>
            </a:r>
          </a:p>
          <a:p>
            <a:pPr lvl="1"/>
            <a:r>
              <a:rPr lang="en-GB" dirty="0"/>
              <a:t>Recall ≈ 0.93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866BD5-6E70-316A-C509-81528DE4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652" y="2905488"/>
            <a:ext cx="3193496" cy="756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14B9D6-8D93-4BAA-9BF8-1D48020D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323" y="4478570"/>
            <a:ext cx="5354569" cy="7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DEA2-6788-3968-402D-EE3E485E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335F-A120-D14B-6220-54ED481C7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Confusion Matrix: Summarizes TP, TN, FP, FN to understand model errors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Precision: Measures correctness of positive predictions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Recall: Measures coverage of actual positives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F1 Score: Balances precision and recall, ideal for imbalanced data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Application: Evaluated breast cancer model performance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Code: Implemented metrics in </a:t>
            </a:r>
            <a:r>
              <a:rPr lang="en-GB" dirty="0" err="1"/>
              <a:t>PyTorch</a:t>
            </a:r>
            <a:r>
              <a:rPr lang="en-GB" dirty="0"/>
              <a:t> for practical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5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7878</TotalTime>
  <Words>667</Words>
  <Application>Microsoft Office PowerPoint</Application>
  <PresentationFormat>Widescreen</PresentationFormat>
  <Paragraphs>199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Office Theme</vt:lpstr>
      <vt:lpstr>Understanding Confusion Matrix in Binary Classification</vt:lpstr>
      <vt:lpstr>Overview</vt:lpstr>
      <vt:lpstr>What is a Confusion Matrix?</vt:lpstr>
      <vt:lpstr>PowerPoint Presentation</vt:lpstr>
      <vt:lpstr>Precision and Recall: Measuring Model Quality</vt:lpstr>
      <vt:lpstr>PowerPoint Presentation</vt:lpstr>
      <vt:lpstr>Confusion Matrix with Example Numbers</vt:lpstr>
      <vt:lpstr>F1 Score: Balancing Precision and Recall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2025-05-06T14:27:51Z</dcterms:modified>
</cp:coreProperties>
</file>