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EF4F0-219B-4B4F-BAFD-C7D58EA830CF}" v="10" dt="2025-05-03T00:54:43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1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  <pc:spChg chg="mod">
          <ac:chgData name="Weifeng Xu" userId="e7aed605-a3dd-4d5a-a692-a87037af107b" providerId="ADAL" clId="{77503F2E-F3A0-409B-A511-BB14035E722B}" dt="2025-04-30T21:32:17.306" v="10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77503F2E-F3A0-409B-A511-BB14035E722B}" dt="2025-04-30T21:32:19.688" v="11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  <pc:spChg chg="mod">
          <ac:chgData name="Weifeng Xu" userId="e7aed605-a3dd-4d5a-a692-a87037af107b" providerId="ADAL" clId="{30C724EF-4842-4D28-AD5E-F8ADBCCE7FC4}" dt="2025-05-02T14:26:53.935" v="23" actId="6549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30C724EF-4842-4D28-AD5E-F8ADBCCE7FC4}" dt="2025-05-02T14:27:30.559" v="26" actId="6549"/>
          <ac:spMkLst>
            <pc:docMk/>
            <pc:sldMk cId="1325061211" sldId="256"/>
            <ac:spMk id="3" creationId="{00000000-0000-0000-0000-000000000000}"/>
          </ac:spMkLst>
        </pc:spChg>
        <pc:spChg chg="del">
          <ac:chgData name="Weifeng Xu" userId="e7aed605-a3dd-4d5a-a692-a87037af107b" providerId="ADAL" clId="{30C724EF-4842-4D28-AD5E-F8ADBCCE7FC4}" dt="2025-05-02T14:26:42.038" v="21" actId="478"/>
          <ac:spMkLst>
            <pc:docMk/>
            <pc:sldMk cId="1325061211" sldId="256"/>
            <ac:spMk id="5" creationId="{B8D484C4-6377-CC4F-222D-7FF8DB0E8734}"/>
          </ac:spMkLst>
        </pc:spChg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  <pc:spChg chg="mod">
          <ac:chgData name="Weifeng Xu" userId="e7aed605-a3dd-4d5a-a692-a87037af107b" providerId="ADAL" clId="{30C724EF-4842-4D28-AD5E-F8ADBCCE7FC4}" dt="2025-05-02T14:27:41.468" v="27"/>
          <ac:spMkLst>
            <pc:docMk/>
            <pc:sldMk cId="1640287784" sldId="257"/>
            <ac:spMk id="2" creationId="{D5872EB5-8AC7-758B-04BB-0409873AD729}"/>
          </ac:spMkLst>
        </pc:spChg>
        <pc:spChg chg="mod">
          <ac:chgData name="Weifeng Xu" userId="e7aed605-a3dd-4d5a-a692-a87037af107b" providerId="ADAL" clId="{30C724EF-4842-4D28-AD5E-F8ADBCCE7FC4}" dt="2025-05-02T14:27:48.979" v="28"/>
          <ac:spMkLst>
            <pc:docMk/>
            <pc:sldMk cId="1640287784" sldId="257"/>
            <ac:spMk id="3" creationId="{3F18508C-4CCB-C0D8-5A5A-B186FAAA1DC4}"/>
          </ac:spMkLst>
        </pc:spChg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  <pc:spChg chg="mod">
          <ac:chgData name="Weifeng Xu" userId="e7aed605-a3dd-4d5a-a692-a87037af107b" providerId="ADAL" clId="{30C724EF-4842-4D28-AD5E-F8ADBCCE7FC4}" dt="2025-05-02T14:31:22.834" v="56" actId="108"/>
          <ac:spMkLst>
            <pc:docMk/>
            <pc:sldMk cId="717681411" sldId="258"/>
            <ac:spMk id="2" creationId="{97E234DB-4DC9-8DB6-0C81-5516DBC7D43B}"/>
          </ac:spMkLst>
        </pc:spChg>
        <pc:spChg chg="mod">
          <ac:chgData name="Weifeng Xu" userId="e7aed605-a3dd-4d5a-a692-a87037af107b" providerId="ADAL" clId="{30C724EF-4842-4D28-AD5E-F8ADBCCE7FC4}" dt="2025-05-02T14:28:15.654" v="33" actId="20577"/>
          <ac:spMkLst>
            <pc:docMk/>
            <pc:sldMk cId="717681411" sldId="258"/>
            <ac:spMk id="3" creationId="{D5B32E51-2D31-652A-ECD0-EBE42C7C1A91}"/>
          </ac:spMkLst>
        </pc:spChg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  <pc:spChg chg="mod">
          <ac:chgData name="Weifeng Xu" userId="e7aed605-a3dd-4d5a-a692-a87037af107b" providerId="ADAL" clId="{30C724EF-4842-4D28-AD5E-F8ADBCCE7FC4}" dt="2025-05-02T14:31:19.127" v="55" actId="108"/>
          <ac:spMkLst>
            <pc:docMk/>
            <pc:sldMk cId="3856045583" sldId="259"/>
            <ac:spMk id="2" creationId="{34D10492-63FD-8A9D-0E81-77319D076F6A}"/>
          </ac:spMkLst>
        </pc:spChg>
        <pc:spChg chg="mod">
          <ac:chgData name="Weifeng Xu" userId="e7aed605-a3dd-4d5a-a692-a87037af107b" providerId="ADAL" clId="{30C724EF-4842-4D28-AD5E-F8ADBCCE7FC4}" dt="2025-05-02T14:28:58.055" v="36"/>
          <ac:spMkLst>
            <pc:docMk/>
            <pc:sldMk cId="3856045583" sldId="259"/>
            <ac:spMk id="3" creationId="{5694D4D4-5C71-8BBD-E021-77BB34586E68}"/>
          </ac:spMkLst>
        </pc:spChg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  <pc:spChg chg="mod">
          <ac:chgData name="Weifeng Xu" userId="e7aed605-a3dd-4d5a-a692-a87037af107b" providerId="ADAL" clId="{30C724EF-4842-4D28-AD5E-F8ADBCCE7FC4}" dt="2025-05-02T14:31:14.787" v="54" actId="108"/>
          <ac:spMkLst>
            <pc:docMk/>
            <pc:sldMk cId="1123301564" sldId="260"/>
            <ac:spMk id="2" creationId="{1A5EF974-3F97-0D92-C572-38F808BD0F9B}"/>
          </ac:spMkLst>
        </pc:spChg>
        <pc:spChg chg="mod">
          <ac:chgData name="Weifeng Xu" userId="e7aed605-a3dd-4d5a-a692-a87037af107b" providerId="ADAL" clId="{30C724EF-4842-4D28-AD5E-F8ADBCCE7FC4}" dt="2025-05-02T14:30:07.514" v="47"/>
          <ac:spMkLst>
            <pc:docMk/>
            <pc:sldMk cId="1123301564" sldId="260"/>
            <ac:spMk id="3" creationId="{47B05E4A-7278-F4F3-0E91-56300A2375FC}"/>
          </ac:spMkLst>
        </pc:spChg>
        <pc:picChg chg="add mod modCrop">
          <ac:chgData name="Weifeng Xu" userId="e7aed605-a3dd-4d5a-a692-a87037af107b" providerId="ADAL" clId="{30C724EF-4842-4D28-AD5E-F8ADBCCE7FC4}" dt="2025-05-02T15:07:43.406" v="100" actId="1076"/>
          <ac:picMkLst>
            <pc:docMk/>
            <pc:sldMk cId="1123301564" sldId="260"/>
            <ac:picMk id="5" creationId="{C9283F90-D440-3130-5B88-27E7B23BE9ED}"/>
          </ac:picMkLst>
        </pc:picChg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  <pc:spChg chg="mod">
          <ac:chgData name="Weifeng Xu" userId="e7aed605-a3dd-4d5a-a692-a87037af107b" providerId="ADAL" clId="{30C724EF-4842-4D28-AD5E-F8ADBCCE7FC4}" dt="2025-05-02T14:31:09.580" v="53"/>
          <ac:spMkLst>
            <pc:docMk/>
            <pc:sldMk cId="805984163" sldId="261"/>
            <ac:spMk id="2" creationId="{22F4E845-2C82-0F6A-CCBA-7AB4DB8FAF23}"/>
          </ac:spMkLst>
        </pc:spChg>
        <pc:spChg chg="mod">
          <ac:chgData name="Weifeng Xu" userId="e7aed605-a3dd-4d5a-a692-a87037af107b" providerId="ADAL" clId="{30C724EF-4842-4D28-AD5E-F8ADBCCE7FC4}" dt="2025-05-02T14:31:40.332" v="59" actId="20577"/>
          <ac:spMkLst>
            <pc:docMk/>
            <pc:sldMk cId="805984163" sldId="261"/>
            <ac:spMk id="3" creationId="{6E1CABE2-6BEB-59B3-B43B-DEDAF7D81409}"/>
          </ac:spMkLst>
        </pc:spChg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  <pc:spChg chg="mod">
          <ac:chgData name="Weifeng Xu" userId="e7aed605-a3dd-4d5a-a692-a87037af107b" providerId="ADAL" clId="{30C724EF-4842-4D28-AD5E-F8ADBCCE7FC4}" dt="2025-05-02T14:32:23.907" v="63"/>
          <ac:spMkLst>
            <pc:docMk/>
            <pc:sldMk cId="914522820" sldId="262"/>
            <ac:spMk id="2" creationId="{AE412169-E0B8-7BCB-63E8-B70134D68751}"/>
          </ac:spMkLst>
        </pc:spChg>
        <pc:spChg chg="mod">
          <ac:chgData name="Weifeng Xu" userId="e7aed605-a3dd-4d5a-a692-a87037af107b" providerId="ADAL" clId="{30C724EF-4842-4D28-AD5E-F8ADBCCE7FC4}" dt="2025-05-02T14:32:29.484" v="64"/>
          <ac:spMkLst>
            <pc:docMk/>
            <pc:sldMk cId="914522820" sldId="262"/>
            <ac:spMk id="3" creationId="{D2E67B60-FA13-8A98-4451-BAC4FD098743}"/>
          </ac:spMkLst>
        </pc:spChg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  <pc:spChg chg="mod">
          <ac:chgData name="Weifeng Xu" userId="e7aed605-a3dd-4d5a-a692-a87037af107b" providerId="ADAL" clId="{30C724EF-4842-4D28-AD5E-F8ADBCCE7FC4}" dt="2025-05-02T14:32:49.451" v="66"/>
          <ac:spMkLst>
            <pc:docMk/>
            <pc:sldMk cId="3784490461" sldId="263"/>
            <ac:spMk id="2" creationId="{17A1E9EA-3188-F6FE-7169-7880E7BB0AEC}"/>
          </ac:spMkLst>
        </pc:spChg>
        <pc:spChg chg="mod">
          <ac:chgData name="Weifeng Xu" userId="e7aed605-a3dd-4d5a-a692-a87037af107b" providerId="ADAL" clId="{30C724EF-4842-4D28-AD5E-F8ADBCCE7FC4}" dt="2025-05-02T14:32:55.778" v="67"/>
          <ac:spMkLst>
            <pc:docMk/>
            <pc:sldMk cId="3784490461" sldId="263"/>
            <ac:spMk id="3" creationId="{C6092818-8797-D095-7FB1-752C788E5E03}"/>
          </ac:spMkLst>
        </pc:spChg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  <pc:spChg chg="mod">
          <ac:chgData name="Weifeng Xu" userId="e7aed605-a3dd-4d5a-a692-a87037af107b" providerId="ADAL" clId="{30C724EF-4842-4D28-AD5E-F8ADBCCE7FC4}" dt="2025-05-02T14:33:53.378" v="69"/>
          <ac:spMkLst>
            <pc:docMk/>
            <pc:sldMk cId="1859847628" sldId="264"/>
            <ac:spMk id="2" creationId="{6D4F43EA-2007-B207-DD77-15D8A22C55FE}"/>
          </ac:spMkLst>
        </pc:spChg>
        <pc:spChg chg="mod">
          <ac:chgData name="Weifeng Xu" userId="e7aed605-a3dd-4d5a-a692-a87037af107b" providerId="ADAL" clId="{30C724EF-4842-4D28-AD5E-F8ADBCCE7FC4}" dt="2025-05-02T14:34:02.101" v="70"/>
          <ac:spMkLst>
            <pc:docMk/>
            <pc:sldMk cId="1859847628" sldId="264"/>
            <ac:spMk id="3" creationId="{B554FC04-768B-6611-B3C3-72F571FD329D}"/>
          </ac:spMkLst>
        </pc:spChg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  <pc:spChg chg="mod">
          <ac:chgData name="Weifeng Xu" userId="e7aed605-a3dd-4d5a-a692-a87037af107b" providerId="ADAL" clId="{30C724EF-4842-4D28-AD5E-F8ADBCCE7FC4}" dt="2025-05-02T14:36:30.993" v="72"/>
          <ac:spMkLst>
            <pc:docMk/>
            <pc:sldMk cId="2875748899" sldId="265"/>
            <ac:spMk id="2" creationId="{AEEC6A4F-D611-9574-251F-6F3AC3DF26C2}"/>
          </ac:spMkLst>
        </pc:spChg>
        <pc:spChg chg="mod">
          <ac:chgData name="Weifeng Xu" userId="e7aed605-a3dd-4d5a-a692-a87037af107b" providerId="ADAL" clId="{30C724EF-4842-4D28-AD5E-F8ADBCCE7FC4}" dt="2025-05-02T14:36:37.939" v="73"/>
          <ac:spMkLst>
            <pc:docMk/>
            <pc:sldMk cId="2875748899" sldId="265"/>
            <ac:spMk id="3" creationId="{E61BBA5C-A936-54DA-58F7-34C3DCDD3474}"/>
          </ac:spMkLst>
        </pc:spChg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  <pc:spChg chg="mod">
          <ac:chgData name="Weifeng Xu" userId="e7aed605-a3dd-4d5a-a692-a87037af107b" providerId="ADAL" clId="{30C724EF-4842-4D28-AD5E-F8ADBCCE7FC4}" dt="2025-05-02T14:37:05.825" v="75"/>
          <ac:spMkLst>
            <pc:docMk/>
            <pc:sldMk cId="3455260336" sldId="266"/>
            <ac:spMk id="2" creationId="{DBF015FC-B1F2-B4B0-60C2-8F9C3DABCCD5}"/>
          </ac:spMkLst>
        </pc:spChg>
        <pc:spChg chg="mod">
          <ac:chgData name="Weifeng Xu" userId="e7aed605-a3dd-4d5a-a692-a87037af107b" providerId="ADAL" clId="{30C724EF-4842-4D28-AD5E-F8ADBCCE7FC4}" dt="2025-05-02T14:37:14.713" v="77" actId="27636"/>
          <ac:spMkLst>
            <pc:docMk/>
            <pc:sldMk cId="3455260336" sldId="266"/>
            <ac:spMk id="3" creationId="{60862988-BD44-4FD7-388D-DF9A4FD9B2C7}"/>
          </ac:spMkLst>
        </pc:spChg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  <pc:spChg chg="mod">
          <ac:chgData name="Weifeng Xu" userId="e7aed605-a3dd-4d5a-a692-a87037af107b" providerId="ADAL" clId="{30C724EF-4842-4D28-AD5E-F8ADBCCE7FC4}" dt="2025-05-02T14:37:29.504" v="79"/>
          <ac:spMkLst>
            <pc:docMk/>
            <pc:sldMk cId="2341961951" sldId="267"/>
            <ac:spMk id="2" creationId="{F44A41A8-8B60-C80A-E031-ABC24E660D60}"/>
          </ac:spMkLst>
        </pc:spChg>
        <pc:spChg chg="mod">
          <ac:chgData name="Weifeng Xu" userId="e7aed605-a3dd-4d5a-a692-a87037af107b" providerId="ADAL" clId="{30C724EF-4842-4D28-AD5E-F8ADBCCE7FC4}" dt="2025-05-02T14:37:38.176" v="80"/>
          <ac:spMkLst>
            <pc:docMk/>
            <pc:sldMk cId="2341961951" sldId="267"/>
            <ac:spMk id="3" creationId="{0B4B4BEE-8EA8-0445-A2CA-FC8DAEB1AACB}"/>
          </ac:spMkLst>
        </pc:spChg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  <pc:spChg chg="mod">
          <ac:chgData name="Weifeng Xu" userId="e7aed605-a3dd-4d5a-a692-a87037af107b" providerId="ADAL" clId="{30C724EF-4842-4D28-AD5E-F8ADBCCE7FC4}" dt="2025-05-02T14:38:10.250" v="82"/>
          <ac:spMkLst>
            <pc:docMk/>
            <pc:sldMk cId="1430309032" sldId="268"/>
            <ac:spMk id="2" creationId="{D2F2FF6F-00D3-1624-6EC5-F5E7606BEEE1}"/>
          </ac:spMkLst>
        </pc:spChg>
        <pc:spChg chg="mod">
          <ac:chgData name="Weifeng Xu" userId="e7aed605-a3dd-4d5a-a692-a87037af107b" providerId="ADAL" clId="{30C724EF-4842-4D28-AD5E-F8ADBCCE7FC4}" dt="2025-05-02T14:38:19.021" v="83"/>
          <ac:spMkLst>
            <pc:docMk/>
            <pc:sldMk cId="1430309032" sldId="268"/>
            <ac:spMk id="3" creationId="{CF0C2084-EEC0-5496-A844-1C0497D66B0D}"/>
          </ac:spMkLst>
        </pc:spChg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  <pc:spChg chg="mod ord">
          <ac:chgData name="Weifeng Xu" userId="e7aed605-a3dd-4d5a-a692-a87037af107b" providerId="ADAL" clId="{30C724EF-4842-4D28-AD5E-F8ADBCCE7FC4}" dt="2025-05-02T15:09:21.836" v="130" actId="1076"/>
          <ac:spMkLst>
            <pc:docMk/>
            <pc:sldMk cId="2476079575" sldId="269"/>
            <ac:spMk id="2" creationId="{C1A58F9A-37C5-E4AA-4208-536F72C64D86}"/>
          </ac:spMkLst>
        </pc:spChg>
        <pc:spChg chg="del">
          <ac:chgData name="Weifeng Xu" userId="e7aed605-a3dd-4d5a-a692-a87037af107b" providerId="ADAL" clId="{30C724EF-4842-4D28-AD5E-F8ADBCCE7FC4}" dt="2025-05-02T15:08:25.319" v="121" actId="700"/>
          <ac:spMkLst>
            <pc:docMk/>
            <pc:sldMk cId="2476079575" sldId="269"/>
            <ac:spMk id="3" creationId="{5EB6AB5D-8F85-DDF5-20B8-2D219F3CB587}"/>
          </ac:spMkLst>
        </pc:spChg>
        <pc:picChg chg="add del">
          <ac:chgData name="Weifeng Xu" userId="e7aed605-a3dd-4d5a-a692-a87037af107b" providerId="ADAL" clId="{30C724EF-4842-4D28-AD5E-F8ADBCCE7FC4}" dt="2025-05-02T15:08:28.378" v="123" actId="26606"/>
          <ac:picMkLst>
            <pc:docMk/>
            <pc:sldMk cId="2476079575" sldId="269"/>
            <ac:picMk id="4" creationId="{83E8A3E6-06B1-99AB-EF98-D49D098343D7}"/>
          </ac:picMkLst>
        </pc:picChg>
        <pc:picChg chg="add mod">
          <ac:chgData name="Weifeng Xu" userId="e7aed605-a3dd-4d5a-a692-a87037af107b" providerId="ADAL" clId="{30C724EF-4842-4D28-AD5E-F8ADBCCE7FC4}" dt="2025-05-02T15:09:25.274" v="131" actId="1076"/>
          <ac:picMkLst>
            <pc:docMk/>
            <pc:sldMk cId="2476079575" sldId="269"/>
            <ac:picMk id="6" creationId="{EEB5F214-F905-E5DC-2193-E6FE33EDA9ED}"/>
          </ac:picMkLst>
        </pc:picChg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  <pc:spChg chg="del">
          <ac:chgData name="Weifeng Xu" userId="e7aed605-a3dd-4d5a-a692-a87037af107b" providerId="ADAL" clId="{30C724EF-4842-4D28-AD5E-F8ADBCCE7FC4}" dt="2025-05-02T15:09:46.842" v="133" actId="700"/>
          <ac:spMkLst>
            <pc:docMk/>
            <pc:sldMk cId="2069138016" sldId="270"/>
            <ac:spMk id="2" creationId="{04F03BDA-AE7B-75C2-18D7-3E554EEB7461}"/>
          </ac:spMkLst>
        </pc:spChg>
        <pc:picChg chg="add del mod">
          <ac:chgData name="Weifeng Xu" userId="e7aed605-a3dd-4d5a-a692-a87037af107b" providerId="ADAL" clId="{30C724EF-4842-4D28-AD5E-F8ADBCCE7FC4}" dt="2025-05-02T15:10:18.565" v="137" actId="478"/>
          <ac:picMkLst>
            <pc:docMk/>
            <pc:sldMk cId="2069138016" sldId="270"/>
            <ac:picMk id="4" creationId="{464C4F18-BB1F-3FCB-003E-791BCAACF55F}"/>
          </ac:picMkLst>
        </pc:picChg>
        <pc:picChg chg="add mod">
          <ac:chgData name="Weifeng Xu" userId="e7aed605-a3dd-4d5a-a692-a87037af107b" providerId="ADAL" clId="{30C724EF-4842-4D28-AD5E-F8ADBCCE7FC4}" dt="2025-05-02T15:10:40.316" v="141" actId="1076"/>
          <ac:picMkLst>
            <pc:docMk/>
            <pc:sldMk cId="2069138016" sldId="270"/>
            <ac:picMk id="6" creationId="{2021DCE8-CF9F-0CA5-8062-8A5AB5572DCC}"/>
          </ac:picMkLst>
        </pc:picChg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  <pc:docChgLst>
    <pc:chgData name="Weifeng Xu" userId="e7aed605-a3dd-4d5a-a692-a87037af107b" providerId="ADAL" clId="{3C1EF4F0-219B-4B4F-BAFD-C7D58EA830CF}"/>
    <pc:docChg chg="undo redo custSel addSld delSld modSld">
      <pc:chgData name="Weifeng Xu" userId="e7aed605-a3dd-4d5a-a692-a87037af107b" providerId="ADAL" clId="{3C1EF4F0-219B-4B4F-BAFD-C7D58EA830CF}" dt="2025-05-03T01:49:04.914" v="240" actId="47"/>
      <pc:docMkLst>
        <pc:docMk/>
      </pc:docMkLst>
      <pc:sldChg chg="modSp mod">
        <pc:chgData name="Weifeng Xu" userId="e7aed605-a3dd-4d5a-a692-a87037af107b" providerId="ADAL" clId="{3C1EF4F0-219B-4B4F-BAFD-C7D58EA830CF}" dt="2025-05-03T00:19:13.494" v="15" actId="6549"/>
        <pc:sldMkLst>
          <pc:docMk/>
          <pc:sldMk cId="1325061211" sldId="256"/>
        </pc:sldMkLst>
        <pc:spChg chg="mod">
          <ac:chgData name="Weifeng Xu" userId="e7aed605-a3dd-4d5a-a692-a87037af107b" providerId="ADAL" clId="{3C1EF4F0-219B-4B4F-BAFD-C7D58EA830CF}" dt="2025-05-03T00:19:09.305" v="14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3C1EF4F0-219B-4B4F-BAFD-C7D58EA830CF}" dt="2025-05-03T00:19:13.494" v="15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3C1EF4F0-219B-4B4F-BAFD-C7D58EA830CF}" dt="2025-05-03T00:18:50.520" v="0" actId="47"/>
        <pc:sldMkLst>
          <pc:docMk/>
          <pc:sldMk cId="1640287784" sldId="257"/>
        </pc:sldMkLst>
      </pc:sldChg>
      <pc:sldChg chg="modSp new mod">
        <pc:chgData name="Weifeng Xu" userId="e7aed605-a3dd-4d5a-a692-a87037af107b" providerId="ADAL" clId="{3C1EF4F0-219B-4B4F-BAFD-C7D58EA830CF}" dt="2025-05-03T00:37:57.593" v="20" actId="403"/>
        <pc:sldMkLst>
          <pc:docMk/>
          <pc:sldMk cId="2225546479" sldId="257"/>
        </pc:sldMkLst>
        <pc:spChg chg="mod">
          <ac:chgData name="Weifeng Xu" userId="e7aed605-a3dd-4d5a-a692-a87037af107b" providerId="ADAL" clId="{3C1EF4F0-219B-4B4F-BAFD-C7D58EA830CF}" dt="2025-05-03T00:37:31.418" v="17"/>
          <ac:spMkLst>
            <pc:docMk/>
            <pc:sldMk cId="2225546479" sldId="257"/>
            <ac:spMk id="2" creationId="{EC08FF12-1D0B-B318-A248-D1F33DA26035}"/>
          </ac:spMkLst>
        </pc:spChg>
        <pc:spChg chg="mod">
          <ac:chgData name="Weifeng Xu" userId="e7aed605-a3dd-4d5a-a692-a87037af107b" providerId="ADAL" clId="{3C1EF4F0-219B-4B4F-BAFD-C7D58EA830CF}" dt="2025-05-03T00:37:57.593" v="20" actId="403"/>
          <ac:spMkLst>
            <pc:docMk/>
            <pc:sldMk cId="2225546479" sldId="257"/>
            <ac:spMk id="3" creationId="{FEB8054E-A6C5-139B-EFFD-3E92EC2E68D5}"/>
          </ac:spMkLst>
        </pc:spChg>
      </pc:sldChg>
      <pc:sldChg chg="del">
        <pc:chgData name="Weifeng Xu" userId="e7aed605-a3dd-4d5a-a692-a87037af107b" providerId="ADAL" clId="{3C1EF4F0-219B-4B4F-BAFD-C7D58EA830CF}" dt="2025-05-03T00:18:51.033" v="1" actId="47"/>
        <pc:sldMkLst>
          <pc:docMk/>
          <pc:sldMk cId="717681411" sldId="258"/>
        </pc:sldMkLst>
      </pc:sldChg>
      <pc:sldChg chg="modSp new mod">
        <pc:chgData name="Weifeng Xu" userId="e7aed605-a3dd-4d5a-a692-a87037af107b" providerId="ADAL" clId="{3C1EF4F0-219B-4B4F-BAFD-C7D58EA830CF}" dt="2025-05-03T00:39:09.373" v="23"/>
        <pc:sldMkLst>
          <pc:docMk/>
          <pc:sldMk cId="771540437" sldId="258"/>
        </pc:sldMkLst>
        <pc:spChg chg="mod">
          <ac:chgData name="Weifeng Xu" userId="e7aed605-a3dd-4d5a-a692-a87037af107b" providerId="ADAL" clId="{3C1EF4F0-219B-4B4F-BAFD-C7D58EA830CF}" dt="2025-05-03T00:38:19.370" v="22"/>
          <ac:spMkLst>
            <pc:docMk/>
            <pc:sldMk cId="771540437" sldId="258"/>
            <ac:spMk id="2" creationId="{0926C61D-A101-D707-C098-97AB85D6B929}"/>
          </ac:spMkLst>
        </pc:spChg>
        <pc:spChg chg="mod">
          <ac:chgData name="Weifeng Xu" userId="e7aed605-a3dd-4d5a-a692-a87037af107b" providerId="ADAL" clId="{3C1EF4F0-219B-4B4F-BAFD-C7D58EA830CF}" dt="2025-05-03T00:39:09.373" v="23"/>
          <ac:spMkLst>
            <pc:docMk/>
            <pc:sldMk cId="771540437" sldId="258"/>
            <ac:spMk id="3" creationId="{25E963C7-F5A8-935E-39A8-6EB51086AE37}"/>
          </ac:spMkLst>
        </pc:spChg>
      </pc:sldChg>
      <pc:sldChg chg="addSp delSp modSp new mod modClrScheme chgLayout">
        <pc:chgData name="Weifeng Xu" userId="e7aed605-a3dd-4d5a-a692-a87037af107b" providerId="ADAL" clId="{3C1EF4F0-219B-4B4F-BAFD-C7D58EA830CF}" dt="2025-05-03T00:54:54.819" v="103" actId="404"/>
        <pc:sldMkLst>
          <pc:docMk/>
          <pc:sldMk cId="2214072205" sldId="259"/>
        </pc:sldMkLst>
        <pc:spChg chg="mod">
          <ac:chgData name="Weifeng Xu" userId="e7aed605-a3dd-4d5a-a692-a87037af107b" providerId="ADAL" clId="{3C1EF4F0-219B-4B4F-BAFD-C7D58EA830CF}" dt="2025-05-03T00:54:18.171" v="92" actId="26606"/>
          <ac:spMkLst>
            <pc:docMk/>
            <pc:sldMk cId="2214072205" sldId="259"/>
            <ac:spMk id="2" creationId="{AAAA09D1-9DD0-FB20-19B8-A7FB453B3D4C}"/>
          </ac:spMkLst>
        </pc:spChg>
        <pc:spChg chg="mod">
          <ac:chgData name="Weifeng Xu" userId="e7aed605-a3dd-4d5a-a692-a87037af107b" providerId="ADAL" clId="{3C1EF4F0-219B-4B4F-BAFD-C7D58EA830CF}" dt="2025-05-03T00:54:29.113" v="96" actId="27636"/>
          <ac:spMkLst>
            <pc:docMk/>
            <pc:sldMk cId="2214072205" sldId="259"/>
            <ac:spMk id="3" creationId="{02F1C820-E2D9-98B2-9167-1C52103A050E}"/>
          </ac:spMkLst>
        </pc:spChg>
        <pc:spChg chg="add del mod">
          <ac:chgData name="Weifeng Xu" userId="e7aed605-a3dd-4d5a-a692-a87037af107b" providerId="ADAL" clId="{3C1EF4F0-219B-4B4F-BAFD-C7D58EA830CF}" dt="2025-05-03T00:54:16.233" v="88" actId="22"/>
          <ac:spMkLst>
            <pc:docMk/>
            <pc:sldMk cId="2214072205" sldId="259"/>
            <ac:spMk id="7" creationId="{F583D689-E1DA-3E06-90E6-D4F6FA610D3B}"/>
          </ac:spMkLst>
        </pc:spChg>
        <pc:spChg chg="add mod">
          <ac:chgData name="Weifeng Xu" userId="e7aed605-a3dd-4d5a-a692-a87037af107b" providerId="ADAL" clId="{3C1EF4F0-219B-4B4F-BAFD-C7D58EA830CF}" dt="2025-05-03T00:54:54.819" v="103" actId="404"/>
          <ac:spMkLst>
            <pc:docMk/>
            <pc:sldMk cId="2214072205" sldId="259"/>
            <ac:spMk id="9" creationId="{94597427-177D-75EB-B0E0-31CD7641F591}"/>
          </ac:spMkLst>
        </pc:spChg>
        <pc:picChg chg="add del mod">
          <ac:chgData name="Weifeng Xu" userId="e7aed605-a3dd-4d5a-a692-a87037af107b" providerId="ADAL" clId="{3C1EF4F0-219B-4B4F-BAFD-C7D58EA830CF}" dt="2025-05-03T00:49:24.524" v="65" actId="478"/>
          <ac:picMkLst>
            <pc:docMk/>
            <pc:sldMk cId="2214072205" sldId="259"/>
            <ac:picMk id="5" creationId="{99FDA973-6A5D-FB91-F97C-050F966144F1}"/>
          </ac:picMkLst>
        </pc:picChg>
        <pc:picChg chg="add mod">
          <ac:chgData name="Weifeng Xu" userId="e7aed605-a3dd-4d5a-a692-a87037af107b" providerId="ADAL" clId="{3C1EF4F0-219B-4B4F-BAFD-C7D58EA830CF}" dt="2025-05-03T00:54:43.540" v="99" actId="1076"/>
          <ac:picMkLst>
            <pc:docMk/>
            <pc:sldMk cId="2214072205" sldId="259"/>
            <ac:picMk id="2050" creationId="{B389940D-644D-2A19-73DF-3FE255FE10BB}"/>
          </ac:picMkLst>
        </pc:picChg>
      </pc:sldChg>
      <pc:sldChg chg="del">
        <pc:chgData name="Weifeng Xu" userId="e7aed605-a3dd-4d5a-a692-a87037af107b" providerId="ADAL" clId="{3C1EF4F0-219B-4B4F-BAFD-C7D58EA830CF}" dt="2025-05-03T00:18:51.068" v="2" actId="47"/>
        <pc:sldMkLst>
          <pc:docMk/>
          <pc:sldMk cId="3856045583" sldId="259"/>
        </pc:sldMkLst>
      </pc:sldChg>
      <pc:sldChg chg="del">
        <pc:chgData name="Weifeng Xu" userId="e7aed605-a3dd-4d5a-a692-a87037af107b" providerId="ADAL" clId="{3C1EF4F0-219B-4B4F-BAFD-C7D58EA830CF}" dt="2025-05-03T00:18:51.102" v="3" actId="47"/>
        <pc:sldMkLst>
          <pc:docMk/>
          <pc:sldMk cId="1123301564" sldId="260"/>
        </pc:sldMkLst>
      </pc:sldChg>
      <pc:sldChg chg="new del">
        <pc:chgData name="Weifeng Xu" userId="e7aed605-a3dd-4d5a-a692-a87037af107b" providerId="ADAL" clId="{3C1EF4F0-219B-4B4F-BAFD-C7D58EA830CF}" dt="2025-05-03T01:49:04.914" v="240" actId="47"/>
        <pc:sldMkLst>
          <pc:docMk/>
          <pc:sldMk cId="3496172883" sldId="260"/>
        </pc:sldMkLst>
      </pc:sldChg>
      <pc:sldChg chg="del">
        <pc:chgData name="Weifeng Xu" userId="e7aed605-a3dd-4d5a-a692-a87037af107b" providerId="ADAL" clId="{3C1EF4F0-219B-4B4F-BAFD-C7D58EA830CF}" dt="2025-05-03T00:18:51.135" v="4" actId="47"/>
        <pc:sldMkLst>
          <pc:docMk/>
          <pc:sldMk cId="805984163" sldId="261"/>
        </pc:sldMkLst>
      </pc:sldChg>
      <pc:sldChg chg="addSp delSp modSp new mod modClrScheme chgLayout">
        <pc:chgData name="Weifeng Xu" userId="e7aed605-a3dd-4d5a-a692-a87037af107b" providerId="ADAL" clId="{3C1EF4F0-219B-4B4F-BAFD-C7D58EA830CF}" dt="2025-05-03T00:45:14.302" v="62" actId="1076"/>
        <pc:sldMkLst>
          <pc:docMk/>
          <pc:sldMk cId="1478873851" sldId="261"/>
        </pc:sldMkLst>
        <pc:spChg chg="del mod ord">
          <ac:chgData name="Weifeng Xu" userId="e7aed605-a3dd-4d5a-a692-a87037af107b" providerId="ADAL" clId="{3C1EF4F0-219B-4B4F-BAFD-C7D58EA830CF}" dt="2025-05-03T00:43:48.987" v="33" actId="700"/>
          <ac:spMkLst>
            <pc:docMk/>
            <pc:sldMk cId="1478873851" sldId="261"/>
            <ac:spMk id="2" creationId="{7D8BEC5A-4CA4-752E-E49C-9B743448541F}"/>
          </ac:spMkLst>
        </pc:spChg>
        <pc:spChg chg="del">
          <ac:chgData name="Weifeng Xu" userId="e7aed605-a3dd-4d5a-a692-a87037af107b" providerId="ADAL" clId="{3C1EF4F0-219B-4B4F-BAFD-C7D58EA830CF}" dt="2025-05-03T00:43:48.987" v="33" actId="700"/>
          <ac:spMkLst>
            <pc:docMk/>
            <pc:sldMk cId="1478873851" sldId="261"/>
            <ac:spMk id="3" creationId="{A82D1733-66C8-2321-EB17-C14DE719CBBF}"/>
          </ac:spMkLst>
        </pc:spChg>
        <pc:spChg chg="add mod ord">
          <ac:chgData name="Weifeng Xu" userId="e7aed605-a3dd-4d5a-a692-a87037af107b" providerId="ADAL" clId="{3C1EF4F0-219B-4B4F-BAFD-C7D58EA830CF}" dt="2025-05-03T00:44:44.114" v="54" actId="20577"/>
          <ac:spMkLst>
            <pc:docMk/>
            <pc:sldMk cId="1478873851" sldId="261"/>
            <ac:spMk id="4" creationId="{695E0714-8FC9-88D3-6679-7C188CC8C1BA}"/>
          </ac:spMkLst>
        </pc:spChg>
        <pc:spChg chg="add mod">
          <ac:chgData name="Weifeng Xu" userId="e7aed605-a3dd-4d5a-a692-a87037af107b" providerId="ADAL" clId="{3C1EF4F0-219B-4B4F-BAFD-C7D58EA830CF}" dt="2025-05-03T00:45:14.302" v="62" actId="1076"/>
          <ac:spMkLst>
            <pc:docMk/>
            <pc:sldMk cId="1478873851" sldId="261"/>
            <ac:spMk id="8" creationId="{CA5CB512-6EF3-A281-3797-1B7BDEB2A820}"/>
          </ac:spMkLst>
        </pc:spChg>
        <pc:picChg chg="add mod">
          <ac:chgData name="Weifeng Xu" userId="e7aed605-a3dd-4d5a-a692-a87037af107b" providerId="ADAL" clId="{3C1EF4F0-219B-4B4F-BAFD-C7D58EA830CF}" dt="2025-05-03T00:44:59.313" v="57" actId="1076"/>
          <ac:picMkLst>
            <pc:docMk/>
            <pc:sldMk cId="1478873851" sldId="261"/>
            <ac:picMk id="6" creationId="{549B2EA5-4909-3464-5A6B-284E53108441}"/>
          </ac:picMkLst>
        </pc:picChg>
        <pc:picChg chg="add">
          <ac:chgData name="Weifeng Xu" userId="e7aed605-a3dd-4d5a-a692-a87037af107b" providerId="ADAL" clId="{3C1EF4F0-219B-4B4F-BAFD-C7D58EA830CF}" dt="2025-05-03T00:43:50.579" v="34"/>
          <ac:picMkLst>
            <pc:docMk/>
            <pc:sldMk cId="1478873851" sldId="261"/>
            <ac:picMk id="1026" creationId="{FE593A91-D199-F8F1-9FA2-0BC62F66D727}"/>
          </ac:picMkLst>
        </pc:picChg>
      </pc:sldChg>
      <pc:sldChg chg="del">
        <pc:chgData name="Weifeng Xu" userId="e7aed605-a3dd-4d5a-a692-a87037af107b" providerId="ADAL" clId="{3C1EF4F0-219B-4B4F-BAFD-C7D58EA830CF}" dt="2025-05-03T00:18:51.168" v="5" actId="47"/>
        <pc:sldMkLst>
          <pc:docMk/>
          <pc:sldMk cId="914522820" sldId="262"/>
        </pc:sldMkLst>
      </pc:sldChg>
      <pc:sldChg chg="addSp delSp modSp new mod">
        <pc:chgData name="Weifeng Xu" userId="e7aed605-a3dd-4d5a-a692-a87037af107b" providerId="ADAL" clId="{3C1EF4F0-219B-4B4F-BAFD-C7D58EA830CF}" dt="2025-05-03T01:07:47.532" v="152" actId="207"/>
        <pc:sldMkLst>
          <pc:docMk/>
          <pc:sldMk cId="3935363223" sldId="262"/>
        </pc:sldMkLst>
        <pc:spChg chg="mod">
          <ac:chgData name="Weifeng Xu" userId="e7aed605-a3dd-4d5a-a692-a87037af107b" providerId="ADAL" clId="{3C1EF4F0-219B-4B4F-BAFD-C7D58EA830CF}" dt="2025-05-03T00:56:32.572" v="105"/>
          <ac:spMkLst>
            <pc:docMk/>
            <pc:sldMk cId="3935363223" sldId="262"/>
            <ac:spMk id="2" creationId="{BCBAFC7D-6026-08A9-E3B5-96F5BBE5573A}"/>
          </ac:spMkLst>
        </pc:spChg>
        <pc:spChg chg="mod">
          <ac:chgData name="Weifeng Xu" userId="e7aed605-a3dd-4d5a-a692-a87037af107b" providerId="ADAL" clId="{3C1EF4F0-219B-4B4F-BAFD-C7D58EA830CF}" dt="2025-05-03T01:07:47.532" v="152" actId="207"/>
          <ac:spMkLst>
            <pc:docMk/>
            <pc:sldMk cId="3935363223" sldId="262"/>
            <ac:spMk id="3" creationId="{7E1EDB13-242C-CADB-8C5E-281FEEB0FC38}"/>
          </ac:spMkLst>
        </pc:spChg>
        <pc:picChg chg="add mod">
          <ac:chgData name="Weifeng Xu" userId="e7aed605-a3dd-4d5a-a692-a87037af107b" providerId="ADAL" clId="{3C1EF4F0-219B-4B4F-BAFD-C7D58EA830CF}" dt="2025-05-03T01:05:39.747" v="138" actId="1076"/>
          <ac:picMkLst>
            <pc:docMk/>
            <pc:sldMk cId="3935363223" sldId="262"/>
            <ac:picMk id="5" creationId="{10AF9886-4140-B835-4858-D55B0A3D9EE9}"/>
          </ac:picMkLst>
        </pc:picChg>
        <pc:picChg chg="add del mod">
          <ac:chgData name="Weifeng Xu" userId="e7aed605-a3dd-4d5a-a692-a87037af107b" providerId="ADAL" clId="{3C1EF4F0-219B-4B4F-BAFD-C7D58EA830CF}" dt="2025-05-03T01:05:48.531" v="141" actId="478"/>
          <ac:picMkLst>
            <pc:docMk/>
            <pc:sldMk cId="3935363223" sldId="262"/>
            <ac:picMk id="7" creationId="{1C6636B6-1FB6-89BC-0F0E-46D2EB24E157}"/>
          </ac:picMkLst>
        </pc:picChg>
        <pc:picChg chg="add del mod">
          <ac:chgData name="Weifeng Xu" userId="e7aed605-a3dd-4d5a-a692-a87037af107b" providerId="ADAL" clId="{3C1EF4F0-219B-4B4F-BAFD-C7D58EA830CF}" dt="2025-05-03T01:06:16.573" v="145" actId="478"/>
          <ac:picMkLst>
            <pc:docMk/>
            <pc:sldMk cId="3935363223" sldId="262"/>
            <ac:picMk id="9" creationId="{4318F6A5-AB68-447D-6FED-C73569261A92}"/>
          </ac:picMkLst>
        </pc:picChg>
        <pc:picChg chg="add mod modCrop">
          <ac:chgData name="Weifeng Xu" userId="e7aed605-a3dd-4d5a-a692-a87037af107b" providerId="ADAL" clId="{3C1EF4F0-219B-4B4F-BAFD-C7D58EA830CF}" dt="2025-05-03T01:06:13.717" v="144" actId="732"/>
          <ac:picMkLst>
            <pc:docMk/>
            <pc:sldMk cId="3935363223" sldId="262"/>
            <ac:picMk id="11" creationId="{672F5A95-76FE-AC5F-E360-B216D6841946}"/>
          </ac:picMkLst>
        </pc:picChg>
        <pc:picChg chg="add mod modCrop">
          <ac:chgData name="Weifeng Xu" userId="e7aed605-a3dd-4d5a-a692-a87037af107b" providerId="ADAL" clId="{3C1EF4F0-219B-4B4F-BAFD-C7D58EA830CF}" dt="2025-05-03T01:06:36.157" v="148" actId="732"/>
          <ac:picMkLst>
            <pc:docMk/>
            <pc:sldMk cId="3935363223" sldId="262"/>
            <ac:picMk id="13" creationId="{F22910FF-823A-BAAE-8C9E-23E9670302DA}"/>
          </ac:picMkLst>
        </pc:picChg>
      </pc:sldChg>
      <pc:sldChg chg="addSp delSp modSp new mod modClrScheme chgLayout">
        <pc:chgData name="Weifeng Xu" userId="e7aed605-a3dd-4d5a-a692-a87037af107b" providerId="ADAL" clId="{3C1EF4F0-219B-4B4F-BAFD-C7D58EA830CF}" dt="2025-05-03T01:12:55.609" v="158" actId="14100"/>
        <pc:sldMkLst>
          <pc:docMk/>
          <pc:sldMk cId="3488404440" sldId="263"/>
        </pc:sldMkLst>
        <pc:spChg chg="mod ord">
          <ac:chgData name="Weifeng Xu" userId="e7aed605-a3dd-4d5a-a692-a87037af107b" providerId="ADAL" clId="{3C1EF4F0-219B-4B4F-BAFD-C7D58EA830CF}" dt="2025-05-03T01:12:29.217" v="155" actId="700"/>
          <ac:spMkLst>
            <pc:docMk/>
            <pc:sldMk cId="3488404440" sldId="263"/>
            <ac:spMk id="2" creationId="{EA1D37ED-642D-603F-B8CD-4E1255350EA4}"/>
          </ac:spMkLst>
        </pc:spChg>
        <pc:spChg chg="del">
          <ac:chgData name="Weifeng Xu" userId="e7aed605-a3dd-4d5a-a692-a87037af107b" providerId="ADAL" clId="{3C1EF4F0-219B-4B4F-BAFD-C7D58EA830CF}" dt="2025-05-03T01:12:29.217" v="155" actId="700"/>
          <ac:spMkLst>
            <pc:docMk/>
            <pc:sldMk cId="3488404440" sldId="263"/>
            <ac:spMk id="3" creationId="{5F6BFB39-2AAD-6CE4-6EA1-3F83AEDA04FB}"/>
          </ac:spMkLst>
        </pc:spChg>
        <pc:picChg chg="add mod">
          <ac:chgData name="Weifeng Xu" userId="e7aed605-a3dd-4d5a-a692-a87037af107b" providerId="ADAL" clId="{3C1EF4F0-219B-4B4F-BAFD-C7D58EA830CF}" dt="2025-05-03T01:12:55.609" v="158" actId="14100"/>
          <ac:picMkLst>
            <pc:docMk/>
            <pc:sldMk cId="3488404440" sldId="263"/>
            <ac:picMk id="5" creationId="{240B88AD-4DE0-B3C5-F49D-089AC9632479}"/>
          </ac:picMkLst>
        </pc:picChg>
      </pc:sldChg>
      <pc:sldChg chg="del">
        <pc:chgData name="Weifeng Xu" userId="e7aed605-a3dd-4d5a-a692-a87037af107b" providerId="ADAL" clId="{3C1EF4F0-219B-4B4F-BAFD-C7D58EA830CF}" dt="2025-05-03T00:18:51.200" v="6" actId="47"/>
        <pc:sldMkLst>
          <pc:docMk/>
          <pc:sldMk cId="3784490461" sldId="263"/>
        </pc:sldMkLst>
      </pc:sldChg>
      <pc:sldChg chg="del">
        <pc:chgData name="Weifeng Xu" userId="e7aed605-a3dd-4d5a-a692-a87037af107b" providerId="ADAL" clId="{3C1EF4F0-219B-4B4F-BAFD-C7D58EA830CF}" dt="2025-05-03T00:18:51.235" v="7" actId="47"/>
        <pc:sldMkLst>
          <pc:docMk/>
          <pc:sldMk cId="1859847628" sldId="264"/>
        </pc:sldMkLst>
      </pc:sldChg>
      <pc:sldChg chg="addSp delSp modSp new mod">
        <pc:chgData name="Weifeng Xu" userId="e7aed605-a3dd-4d5a-a692-a87037af107b" providerId="ADAL" clId="{3C1EF4F0-219B-4B4F-BAFD-C7D58EA830CF}" dt="2025-05-03T01:30:56.065" v="232" actId="207"/>
        <pc:sldMkLst>
          <pc:docMk/>
          <pc:sldMk cId="3677699320" sldId="264"/>
        </pc:sldMkLst>
        <pc:spChg chg="mod">
          <ac:chgData name="Weifeng Xu" userId="e7aed605-a3dd-4d5a-a692-a87037af107b" providerId="ADAL" clId="{3C1EF4F0-219B-4B4F-BAFD-C7D58EA830CF}" dt="2025-05-03T00:58:21.340" v="112"/>
          <ac:spMkLst>
            <pc:docMk/>
            <pc:sldMk cId="3677699320" sldId="264"/>
            <ac:spMk id="2" creationId="{98716187-042C-2E43-B974-10C2A22211FC}"/>
          </ac:spMkLst>
        </pc:spChg>
        <pc:spChg chg="mod">
          <ac:chgData name="Weifeng Xu" userId="e7aed605-a3dd-4d5a-a692-a87037af107b" providerId="ADAL" clId="{3C1EF4F0-219B-4B4F-BAFD-C7D58EA830CF}" dt="2025-05-03T01:30:56.065" v="232" actId="207"/>
          <ac:spMkLst>
            <pc:docMk/>
            <pc:sldMk cId="3677699320" sldId="264"/>
            <ac:spMk id="3" creationId="{8B5F6819-6210-5695-C7CD-1B70132E5DCA}"/>
          </ac:spMkLst>
        </pc:spChg>
        <pc:picChg chg="add del mod">
          <ac:chgData name="Weifeng Xu" userId="e7aed605-a3dd-4d5a-a692-a87037af107b" providerId="ADAL" clId="{3C1EF4F0-219B-4B4F-BAFD-C7D58EA830CF}" dt="2025-05-03T01:27:08.558" v="167" actId="478"/>
          <ac:picMkLst>
            <pc:docMk/>
            <pc:sldMk cId="3677699320" sldId="264"/>
            <ac:picMk id="5" creationId="{51041809-1D68-759D-C395-062D20D9C26E}"/>
          </ac:picMkLst>
        </pc:picChg>
        <pc:picChg chg="add mod">
          <ac:chgData name="Weifeng Xu" userId="e7aed605-a3dd-4d5a-a692-a87037af107b" providerId="ADAL" clId="{3C1EF4F0-219B-4B4F-BAFD-C7D58EA830CF}" dt="2025-05-03T01:30:22.166" v="225" actId="1076"/>
          <ac:picMkLst>
            <pc:docMk/>
            <pc:sldMk cId="3677699320" sldId="264"/>
            <ac:picMk id="7" creationId="{5142295C-A28F-9769-5D0A-B9BE193261D9}"/>
          </ac:picMkLst>
        </pc:picChg>
        <pc:picChg chg="add mod">
          <ac:chgData name="Weifeng Xu" userId="e7aed605-a3dd-4d5a-a692-a87037af107b" providerId="ADAL" clId="{3C1EF4F0-219B-4B4F-BAFD-C7D58EA830CF}" dt="2025-05-03T01:30:22.166" v="225" actId="1076"/>
          <ac:picMkLst>
            <pc:docMk/>
            <pc:sldMk cId="3677699320" sldId="264"/>
            <ac:picMk id="9" creationId="{50428D64-CF15-69D5-859E-A11AFB2F5D19}"/>
          </ac:picMkLst>
        </pc:picChg>
      </pc:sldChg>
      <pc:sldChg chg="addSp delSp modSp new mod modClrScheme chgLayout">
        <pc:chgData name="Weifeng Xu" userId="e7aed605-a3dd-4d5a-a692-a87037af107b" providerId="ADAL" clId="{3C1EF4F0-219B-4B4F-BAFD-C7D58EA830CF}" dt="2025-05-03T01:48:10.679" v="236" actId="14100"/>
        <pc:sldMkLst>
          <pc:docMk/>
          <pc:sldMk cId="1607697748" sldId="265"/>
        </pc:sldMkLst>
        <pc:spChg chg="mod ord">
          <ac:chgData name="Weifeng Xu" userId="e7aed605-a3dd-4d5a-a692-a87037af107b" providerId="ADAL" clId="{3C1EF4F0-219B-4B4F-BAFD-C7D58EA830CF}" dt="2025-05-03T01:47:52.093" v="233" actId="700"/>
          <ac:spMkLst>
            <pc:docMk/>
            <pc:sldMk cId="1607697748" sldId="265"/>
            <ac:spMk id="2" creationId="{A93645D1-8082-3B03-23B6-22E7D0BEEFA3}"/>
          </ac:spMkLst>
        </pc:spChg>
        <pc:spChg chg="del">
          <ac:chgData name="Weifeng Xu" userId="e7aed605-a3dd-4d5a-a692-a87037af107b" providerId="ADAL" clId="{3C1EF4F0-219B-4B4F-BAFD-C7D58EA830CF}" dt="2025-05-03T01:47:52.093" v="233" actId="700"/>
          <ac:spMkLst>
            <pc:docMk/>
            <pc:sldMk cId="1607697748" sldId="265"/>
            <ac:spMk id="3" creationId="{E8327EC4-F4EF-E815-F097-117BBE84923B}"/>
          </ac:spMkLst>
        </pc:spChg>
        <pc:picChg chg="add mod">
          <ac:chgData name="Weifeng Xu" userId="e7aed605-a3dd-4d5a-a692-a87037af107b" providerId="ADAL" clId="{3C1EF4F0-219B-4B4F-BAFD-C7D58EA830CF}" dt="2025-05-03T01:48:10.679" v="236" actId="14100"/>
          <ac:picMkLst>
            <pc:docMk/>
            <pc:sldMk cId="1607697748" sldId="265"/>
            <ac:picMk id="5" creationId="{CFC0672C-D37A-061A-DD26-EDC022B5D34C}"/>
          </ac:picMkLst>
        </pc:picChg>
      </pc:sldChg>
      <pc:sldChg chg="del">
        <pc:chgData name="Weifeng Xu" userId="e7aed605-a3dd-4d5a-a692-a87037af107b" providerId="ADAL" clId="{3C1EF4F0-219B-4B4F-BAFD-C7D58EA830CF}" dt="2025-05-03T00:18:51.280" v="8" actId="47"/>
        <pc:sldMkLst>
          <pc:docMk/>
          <pc:sldMk cId="2875748899" sldId="265"/>
        </pc:sldMkLst>
      </pc:sldChg>
      <pc:sldChg chg="del">
        <pc:chgData name="Weifeng Xu" userId="e7aed605-a3dd-4d5a-a692-a87037af107b" providerId="ADAL" clId="{3C1EF4F0-219B-4B4F-BAFD-C7D58EA830CF}" dt="2025-05-03T00:18:51.316" v="9" actId="47"/>
        <pc:sldMkLst>
          <pc:docMk/>
          <pc:sldMk cId="3455260336" sldId="266"/>
        </pc:sldMkLst>
      </pc:sldChg>
      <pc:sldChg chg="addSp delSp modSp new mod modClrScheme chgLayout">
        <pc:chgData name="Weifeng Xu" userId="e7aed605-a3dd-4d5a-a692-a87037af107b" providerId="ADAL" clId="{3C1EF4F0-219B-4B4F-BAFD-C7D58EA830CF}" dt="2025-05-03T01:48:54.708" v="239" actId="1076"/>
        <pc:sldMkLst>
          <pc:docMk/>
          <pc:sldMk cId="4026783401" sldId="266"/>
        </pc:sldMkLst>
        <pc:spChg chg="mod ord">
          <ac:chgData name="Weifeng Xu" userId="e7aed605-a3dd-4d5a-a692-a87037af107b" providerId="ADAL" clId="{3C1EF4F0-219B-4B4F-BAFD-C7D58EA830CF}" dt="2025-05-03T01:48:27.814" v="237" actId="700"/>
          <ac:spMkLst>
            <pc:docMk/>
            <pc:sldMk cId="4026783401" sldId="266"/>
            <ac:spMk id="2" creationId="{82A60F7F-68B9-5ACB-D875-BFD0EA27ECD1}"/>
          </ac:spMkLst>
        </pc:spChg>
        <pc:spChg chg="del">
          <ac:chgData name="Weifeng Xu" userId="e7aed605-a3dd-4d5a-a692-a87037af107b" providerId="ADAL" clId="{3C1EF4F0-219B-4B4F-BAFD-C7D58EA830CF}" dt="2025-05-03T01:48:27.814" v="237" actId="700"/>
          <ac:spMkLst>
            <pc:docMk/>
            <pc:sldMk cId="4026783401" sldId="266"/>
            <ac:spMk id="3" creationId="{14DA31E3-BBD1-90F7-A869-3E742232229C}"/>
          </ac:spMkLst>
        </pc:spChg>
        <pc:picChg chg="add mod">
          <ac:chgData name="Weifeng Xu" userId="e7aed605-a3dd-4d5a-a692-a87037af107b" providerId="ADAL" clId="{3C1EF4F0-219B-4B4F-BAFD-C7D58EA830CF}" dt="2025-05-03T01:48:54.708" v="239" actId="1076"/>
          <ac:picMkLst>
            <pc:docMk/>
            <pc:sldMk cId="4026783401" sldId="266"/>
            <ac:picMk id="5" creationId="{0F57165A-516B-75C6-0B5B-FA6D030E35D7}"/>
          </ac:picMkLst>
        </pc:picChg>
      </pc:sldChg>
      <pc:sldChg chg="del">
        <pc:chgData name="Weifeng Xu" userId="e7aed605-a3dd-4d5a-a692-a87037af107b" providerId="ADAL" clId="{3C1EF4F0-219B-4B4F-BAFD-C7D58EA830CF}" dt="2025-05-03T00:18:51.370" v="10" actId="47"/>
        <pc:sldMkLst>
          <pc:docMk/>
          <pc:sldMk cId="2341961951" sldId="267"/>
        </pc:sldMkLst>
      </pc:sldChg>
      <pc:sldChg chg="modSp new mod">
        <pc:chgData name="Weifeng Xu" userId="e7aed605-a3dd-4d5a-a692-a87037af107b" providerId="ADAL" clId="{3C1EF4F0-219B-4B4F-BAFD-C7D58EA830CF}" dt="2025-05-03T00:59:31.981" v="126" actId="113"/>
        <pc:sldMkLst>
          <pc:docMk/>
          <pc:sldMk cId="2817743461" sldId="267"/>
        </pc:sldMkLst>
        <pc:spChg chg="mod">
          <ac:chgData name="Weifeng Xu" userId="e7aed605-a3dd-4d5a-a692-a87037af107b" providerId="ADAL" clId="{3C1EF4F0-219B-4B4F-BAFD-C7D58EA830CF}" dt="2025-05-03T00:58:58.202" v="120"/>
          <ac:spMkLst>
            <pc:docMk/>
            <pc:sldMk cId="2817743461" sldId="267"/>
            <ac:spMk id="2" creationId="{2D7EAAC9-58C6-53B3-E517-4DFCE7188A25}"/>
          </ac:spMkLst>
        </pc:spChg>
        <pc:spChg chg="mod">
          <ac:chgData name="Weifeng Xu" userId="e7aed605-a3dd-4d5a-a692-a87037af107b" providerId="ADAL" clId="{3C1EF4F0-219B-4B4F-BAFD-C7D58EA830CF}" dt="2025-05-03T00:59:31.981" v="126" actId="113"/>
          <ac:spMkLst>
            <pc:docMk/>
            <pc:sldMk cId="2817743461" sldId="267"/>
            <ac:spMk id="3" creationId="{60F0C877-69AE-8E45-FA19-24986CEF584A}"/>
          </ac:spMkLst>
        </pc:spChg>
      </pc:sldChg>
      <pc:sldChg chg="del">
        <pc:chgData name="Weifeng Xu" userId="e7aed605-a3dd-4d5a-a692-a87037af107b" providerId="ADAL" clId="{3C1EF4F0-219B-4B4F-BAFD-C7D58EA830CF}" dt="2025-05-03T00:18:51.398" v="11" actId="47"/>
        <pc:sldMkLst>
          <pc:docMk/>
          <pc:sldMk cId="1430309032" sldId="268"/>
        </pc:sldMkLst>
      </pc:sldChg>
      <pc:sldChg chg="modSp new mod">
        <pc:chgData name="Weifeng Xu" userId="e7aed605-a3dd-4d5a-a692-a87037af107b" providerId="ADAL" clId="{3C1EF4F0-219B-4B4F-BAFD-C7D58EA830CF}" dt="2025-05-03T00:59:54.214" v="127"/>
        <pc:sldMkLst>
          <pc:docMk/>
          <pc:sldMk cId="2700464101" sldId="268"/>
        </pc:sldMkLst>
        <pc:spChg chg="mod">
          <ac:chgData name="Weifeng Xu" userId="e7aed605-a3dd-4d5a-a692-a87037af107b" providerId="ADAL" clId="{3C1EF4F0-219B-4B4F-BAFD-C7D58EA830CF}" dt="2025-05-03T00:59:06.371" v="122"/>
          <ac:spMkLst>
            <pc:docMk/>
            <pc:sldMk cId="2700464101" sldId="268"/>
            <ac:spMk id="2" creationId="{69FCE7B8-4AD2-D194-3AB5-A9B84FB65379}"/>
          </ac:spMkLst>
        </pc:spChg>
        <pc:spChg chg="mod">
          <ac:chgData name="Weifeng Xu" userId="e7aed605-a3dd-4d5a-a692-a87037af107b" providerId="ADAL" clId="{3C1EF4F0-219B-4B4F-BAFD-C7D58EA830CF}" dt="2025-05-03T00:59:54.214" v="127"/>
          <ac:spMkLst>
            <pc:docMk/>
            <pc:sldMk cId="2700464101" sldId="268"/>
            <ac:spMk id="3" creationId="{91E7D0F0-38B3-3396-F51D-1E48412661B0}"/>
          </ac:spMkLst>
        </pc:spChg>
      </pc:sldChg>
      <pc:sldChg chg="del">
        <pc:chgData name="Weifeng Xu" userId="e7aed605-a3dd-4d5a-a692-a87037af107b" providerId="ADAL" clId="{3C1EF4F0-219B-4B4F-BAFD-C7D58EA830CF}" dt="2025-05-03T00:18:52.923" v="12" actId="47"/>
        <pc:sldMkLst>
          <pc:docMk/>
          <pc:sldMk cId="2476079575" sldId="269"/>
        </pc:sldMkLst>
      </pc:sldChg>
      <pc:sldChg chg="del">
        <pc:chgData name="Weifeng Xu" userId="e7aed605-a3dd-4d5a-a692-a87037af107b" providerId="ADAL" clId="{3C1EF4F0-219B-4B4F-BAFD-C7D58EA830CF}" dt="2025-05-03T00:18:53.119" v="13" actId="47"/>
        <pc:sldMkLst>
          <pc:docMk/>
          <pc:sldMk cId="2069138016" sldId="270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  <pc:spChg chg="mod">
          <ac:chgData name="Weifeng Xu" userId="e7aed605-a3dd-4d5a-a692-a87037af107b" providerId="ADAL" clId="{9C06CBEB-0343-4287-8B81-0C702673DE5E}" dt="2025-04-23T01:31:59.756" v="4545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PyTorch</a:t>
            </a:r>
            <a:r>
              <a:rPr lang="en-GB" dirty="0"/>
              <a:t> Custom </a:t>
            </a:r>
            <a:r>
              <a:rPr lang="en-GB" dirty="0" err="1"/>
              <a:t>DataLoader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AAC9-58C6-53B3-E517-4DFCE718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C877-69AE-8E45-FA19-24986CEF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Set </a:t>
            </a:r>
            <a:r>
              <a:rPr lang="en-GB" b="1" dirty="0" err="1"/>
              <a:t>num_workers</a:t>
            </a:r>
            <a:r>
              <a:rPr lang="en-GB" b="1" dirty="0"/>
              <a:t>=0 </a:t>
            </a:r>
            <a:r>
              <a:rPr lang="en-GB" dirty="0"/>
              <a:t>if errors occur during loading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Use shuffle=True for training, False for validation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Preprocess data in </a:t>
            </a:r>
            <a:r>
              <a:rPr lang="en-GB" b="1" dirty="0" err="1"/>
              <a:t>getitem</a:t>
            </a:r>
            <a:r>
              <a:rPr lang="en-GB" dirty="0"/>
              <a:t> for efficiency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Handle large datasets with lazy loading or memory mapping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Test dataset with small batch sizes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4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E7B8-4AD2-D194-3AB5-A9B84FB6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D0F0-38B3-3396-F51D-1E4841266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Custom datasets enable flexible data handling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 err="1"/>
              <a:t>DataLoader</a:t>
            </a:r>
            <a:r>
              <a:rPr lang="en-US" dirty="0"/>
              <a:t> simplifies batch processing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Key steps: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Define Dataset with </a:t>
            </a:r>
            <a:r>
              <a:rPr lang="en-US" b="1" dirty="0" err="1"/>
              <a:t>init</a:t>
            </a:r>
            <a:r>
              <a:rPr lang="en-US" dirty="0"/>
              <a:t>, </a:t>
            </a:r>
            <a:r>
              <a:rPr lang="en-US" b="1" dirty="0" err="1"/>
              <a:t>getitem</a:t>
            </a:r>
            <a:r>
              <a:rPr lang="en-US" dirty="0"/>
              <a:t>, </a:t>
            </a:r>
            <a:r>
              <a:rPr lang="en-US" b="1" dirty="0" err="1"/>
              <a:t>len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Configure </a:t>
            </a:r>
            <a:r>
              <a:rPr lang="en-US" dirty="0" err="1"/>
              <a:t>DataLoader</a:t>
            </a:r>
            <a:r>
              <a:rPr lang="en-US" dirty="0"/>
              <a:t> for batching and shuffling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Integrate into training loop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Explore </a:t>
            </a:r>
            <a:r>
              <a:rPr lang="en-US" dirty="0" err="1"/>
              <a:t>torchvision</a:t>
            </a:r>
            <a:r>
              <a:rPr lang="en-US" dirty="0"/>
              <a:t> for built-in datasets (MNIST, CIFAR10,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64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E0714-8FC9-88D3-6679-7C188CC8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Determine the optimal values for Epoch, Batch Size, and Iterations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B2EA5-4909-3464-5A6B-284E5310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2046"/>
            <a:ext cx="10456649" cy="4086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5CB512-6EF3-A281-3797-1B7BDEB2A820}"/>
              </a:ext>
            </a:extLst>
          </p:cNvPr>
          <p:cNvSpPr txBox="1"/>
          <p:nvPr/>
        </p:nvSpPr>
        <p:spPr>
          <a:xfrm>
            <a:off x="2892491" y="6492875"/>
            <a:ext cx="6176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https://www.sabrepc.com/blog/Deep-Learning-and-AI/Epochs-Batch-Size-Iterations</a:t>
            </a:r>
          </a:p>
        </p:txBody>
      </p:sp>
    </p:spTree>
    <p:extLst>
      <p:ext uri="{BB962C8B-B14F-4D97-AF65-F5344CB8AC3E}">
        <p14:creationId xmlns:p14="http://schemas.microsoft.com/office/powerpoint/2010/main" val="147887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FF12-1D0B-B318-A248-D1F33DA2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054E-A6C5-139B-EFFD-3E92EC2E6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en-US" dirty="0" err="1"/>
              <a:t>DataLoader</a:t>
            </a:r>
            <a:r>
              <a:rPr lang="en-US" dirty="0"/>
              <a:t> facilitates efficient data handling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Custom datasets enable flexible data processing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Tutorial covers: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Creating a custom dataset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Setting up a </a:t>
            </a:r>
            <a:r>
              <a:rPr lang="en-US" dirty="0" err="1"/>
              <a:t>DataLoader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Example with wine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4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C61D-A101-D707-C098-97AB85D6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Custom Datasets?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963C7-F5A8-935E-39A8-6EB51086A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Handle unique data formats (CSV, images, etc.)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Preprocess data on-the-fly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Integrate with </a:t>
            </a:r>
            <a:r>
              <a:rPr lang="en-US" dirty="0" err="1"/>
              <a:t>PyTorch's</a:t>
            </a:r>
            <a:r>
              <a:rPr lang="en-US" dirty="0"/>
              <a:t> </a:t>
            </a:r>
            <a:r>
              <a:rPr lang="en-US" dirty="0" err="1"/>
              <a:t>DataLoader</a:t>
            </a:r>
            <a:r>
              <a:rPr lang="en-US" dirty="0"/>
              <a:t> for: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Batching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Shuffling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Parallel data loading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Example: Wine dataset (CSV with features and labels)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4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09D1-9DD0-FB20-19B8-A7FB453B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C820-E2D9-98B2-9167-1C52103A0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5160" cy="4351338"/>
          </a:xfrm>
        </p:spPr>
        <p:txBody>
          <a:bodyPr>
            <a:normAutofit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Epoch: One full pass through the training dataset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Batch Size: Number of samples per forward/backward pass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Iterations: Number of passes = ceiling(total samples / batch size)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Dataset: Abstract class to define data access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 err="1"/>
              <a:t>DataLoader</a:t>
            </a:r>
            <a:r>
              <a:rPr lang="en-GB" dirty="0"/>
              <a:t>: Handles batching, shuffling, and loading</a:t>
            </a:r>
          </a:p>
          <a:p>
            <a:endParaRPr lang="en-US" dirty="0"/>
          </a:p>
        </p:txBody>
      </p:sp>
      <p:pic>
        <p:nvPicPr>
          <p:cNvPr id="2050" name="Picture 2" descr="epoch batch size">
            <a:extLst>
              <a:ext uri="{FF2B5EF4-FFF2-40B4-BE49-F238E27FC236}">
                <a16:creationId xmlns:a16="http://schemas.microsoft.com/office/drawing/2014/main" id="{B389940D-644D-2A19-73DF-3FE255FE1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835" y="1690688"/>
            <a:ext cx="48958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597427-177D-75EB-B0E0-31CD7641F591}"/>
              </a:ext>
            </a:extLst>
          </p:cNvPr>
          <p:cNvSpPr txBox="1"/>
          <p:nvPr/>
        </p:nvSpPr>
        <p:spPr>
          <a:xfrm>
            <a:off x="6888480" y="5657334"/>
            <a:ext cx="4564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https://www.baeldung.com/cs/epoch-neural-networks</a:t>
            </a:r>
          </a:p>
        </p:txBody>
      </p:sp>
    </p:spTree>
    <p:extLst>
      <p:ext uri="{BB962C8B-B14F-4D97-AF65-F5344CB8AC3E}">
        <p14:creationId xmlns:p14="http://schemas.microsoft.com/office/powerpoint/2010/main" val="221407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FC7D-6026-08A9-E3B5-96F5BBE5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DB13-242C-CADB-8C5E-281FEEB0F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5640" cy="4351338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Inherit from </a:t>
            </a:r>
            <a:r>
              <a:rPr lang="en-US" dirty="0" err="1">
                <a:solidFill>
                  <a:schemeClr val="accent2"/>
                </a:solidFill>
              </a:rPr>
              <a:t>torch.utils.data.Dataset</a:t>
            </a:r>
            <a:endParaRPr lang="en-US" dirty="0">
              <a:solidFill>
                <a:schemeClr val="accent2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Implement three methods: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 err="1"/>
              <a:t>init</a:t>
            </a:r>
            <a:r>
              <a:rPr lang="en-US" dirty="0"/>
              <a:t>: Initialize data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 err="1"/>
              <a:t>getitem</a:t>
            </a:r>
            <a:r>
              <a:rPr lang="en-US" dirty="0"/>
              <a:t>: Access a sample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 err="1"/>
              <a:t>len</a:t>
            </a:r>
            <a:r>
              <a:rPr lang="en-US" dirty="0"/>
              <a:t>: Return dataset size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AF9886-4140-B835-4858-D55B0A3D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302" y="1282595"/>
            <a:ext cx="6416596" cy="1897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2F5A95-76FE-AC5F-E360-B216D68419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182"/>
          <a:stretch/>
        </p:blipFill>
        <p:spPr>
          <a:xfrm>
            <a:off x="5529302" y="3172519"/>
            <a:ext cx="6416596" cy="2133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2910FF-823A-BAAE-8C9E-23E9670302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440"/>
          <a:stretch/>
        </p:blipFill>
        <p:spPr>
          <a:xfrm>
            <a:off x="5529302" y="5306304"/>
            <a:ext cx="6416596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6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37ED-642D-603F-B8CD-4E125535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>
                <a:solidFill>
                  <a:schemeClr val="accent2"/>
                </a:solidFill>
              </a:rPr>
              <a:t>getitem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2"/>
                </a:solidFill>
              </a:rPr>
              <a:t>len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B88AD-4DE0-B3C5-F49D-089AC9632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78418"/>
            <a:ext cx="6444295" cy="474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0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6187-042C-2E43-B974-10C2A222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 err="1"/>
              <a:t>DataLoader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F6819-6210-5695-C7CD-1B70132E5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3735"/>
          </a:xfrm>
        </p:spPr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dirty="0" err="1"/>
              <a:t>DataLoader</a:t>
            </a:r>
            <a:r>
              <a:rPr lang="en-US" dirty="0"/>
              <a:t> to handle batching and shuffling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Key parameters: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dataset</a:t>
            </a:r>
            <a:r>
              <a:rPr lang="en-US" dirty="0"/>
              <a:t>: Your custom dataset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batch_size</a:t>
            </a:r>
            <a:r>
              <a:rPr lang="en-US" dirty="0"/>
              <a:t>: Samples per batch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shuffle</a:t>
            </a:r>
            <a:r>
              <a:rPr lang="en-US" dirty="0"/>
              <a:t>: Randomize data order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num_workers</a:t>
            </a:r>
            <a:r>
              <a:rPr lang="en-US" dirty="0"/>
              <a:t>: Subprocesses for loading</a:t>
            </a:r>
          </a:p>
          <a:p>
            <a:pPr rtl="0"/>
            <a:r>
              <a:rPr lang="en-US" dirty="0"/>
              <a:t>Code: </a:t>
            </a:r>
            <a:r>
              <a:rPr lang="en-US" dirty="0">
                <a:solidFill>
                  <a:schemeClr val="accent2"/>
                </a:solidFill>
              </a:rPr>
              <a:t>from </a:t>
            </a:r>
            <a:r>
              <a:rPr lang="en-US" dirty="0" err="1">
                <a:solidFill>
                  <a:schemeClr val="accent2"/>
                </a:solidFill>
              </a:rPr>
              <a:t>torch.utils.data</a:t>
            </a:r>
            <a:r>
              <a:rPr lang="en-US" dirty="0">
                <a:solidFill>
                  <a:schemeClr val="accent2"/>
                </a:solidFill>
              </a:rPr>
              <a:t> import </a:t>
            </a:r>
            <a:r>
              <a:rPr lang="en-US" dirty="0" err="1">
                <a:solidFill>
                  <a:schemeClr val="accent2"/>
                </a:solidFill>
              </a:rPr>
              <a:t>DataLoader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2295C-A28F-9769-5D0A-B9BE1932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39" y="5303520"/>
            <a:ext cx="4397647" cy="637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428D64-CF15-69D5-859E-A11AFB2F5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39" y="5941421"/>
            <a:ext cx="9611395" cy="35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9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45D1-8082-3B03-23B6-22E7D0BE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DataLoader</a:t>
            </a:r>
            <a:r>
              <a:rPr lang="en-US" dirty="0"/>
              <a:t> in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0672C-D37A-061A-DD26-EDC022B5D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67432"/>
            <a:ext cx="8762299" cy="335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9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0F7F-68B9-5ACB-D875-BFD0EA27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7165A-516B-75C6-0B5B-FA6D030E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9776"/>
            <a:ext cx="9342930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8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7521</TotalTime>
  <Words>339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Office Theme</vt:lpstr>
      <vt:lpstr>PyTorch Custom DataLoader </vt:lpstr>
      <vt:lpstr>Introduction</vt:lpstr>
      <vt:lpstr>Why Custom Datasets?</vt:lpstr>
      <vt:lpstr>Key Concepts</vt:lpstr>
      <vt:lpstr>Creating a Custom Dataset</vt:lpstr>
      <vt:lpstr>Implementing getitem and len</vt:lpstr>
      <vt:lpstr>Setting Up DataLoader</vt:lpstr>
      <vt:lpstr>Using DataLoader in Training</vt:lpstr>
      <vt:lpstr>Example Output</vt:lpstr>
      <vt:lpstr>Tips and Best Practices</vt:lpstr>
      <vt:lpstr>Conclusion</vt:lpstr>
      <vt:lpstr>Determine the optimal values for Epoch, Batch Size, and Iterations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2025-05-03T01:49:07Z</dcterms:modified>
</cp:coreProperties>
</file>