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7"/>
  </p:notesMasterIdLst>
  <p:handoutMasterIdLst>
    <p:handoutMasterId r:id="rId18"/>
  </p:handoutMasterIdLst>
  <p:sldIdLst>
    <p:sldId id="256" r:id="rId2"/>
    <p:sldId id="617" r:id="rId3"/>
    <p:sldId id="621" r:id="rId4"/>
    <p:sldId id="622" r:id="rId5"/>
    <p:sldId id="623" r:id="rId6"/>
    <p:sldId id="624" r:id="rId7"/>
    <p:sldId id="625" r:id="rId8"/>
    <p:sldId id="626" r:id="rId9"/>
    <p:sldId id="627" r:id="rId10"/>
    <p:sldId id="628" r:id="rId11"/>
    <p:sldId id="618" r:id="rId12"/>
    <p:sldId id="619" r:id="rId13"/>
    <p:sldId id="629" r:id="rId14"/>
    <p:sldId id="630" r:id="rId15"/>
    <p:sldId id="631" r:id="rId16"/>
  </p:sldIdLst>
  <p:sldSz cx="9144000" cy="5143500" type="screen16x9"/>
  <p:notesSz cx="6858000" cy="9144000"/>
  <p:embeddedFontLst>
    <p:embeddedFont>
      <p:font typeface="Sniglet" panose="020B0604020202020204" charset="0"/>
      <p:regular r:id="rId19"/>
    </p:embeddedFont>
    <p:embeddedFont>
      <p:font typeface="Bahnschrift Light Condensed" panose="020B0502040204020203" pitchFamily="34" charset="0"/>
      <p:regular r:id="rId20"/>
    </p:embeddedFont>
    <p:embeddedFont>
      <p:font typeface="Dosis" panose="020B0604020202020204" charset="0"/>
      <p:regular r:id="rId21"/>
      <p:bold r:id="rId22"/>
    </p:embeddedFont>
    <p:embeddedFont>
      <p:font typeface="Adobe Devanagari" panose="02040503050201020203" pitchFamily="18" charset="0"/>
      <p:regular r:id="rId23"/>
      <p:bold r:id="rId24"/>
      <p:italic r:id="rId25"/>
      <p:boldItalic r:id="rId26"/>
    </p:embeddedFont>
    <p:embeddedFont>
      <p:font typeface="Brush Script MT" panose="03060802040406070304" pitchFamily="66" charset="0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9" autoAdjust="0"/>
    <p:restoredTop sz="84967" autoAdjust="0"/>
  </p:normalViewPr>
  <p:slideViewPr>
    <p:cSldViewPr snapToGrid="0">
      <p:cViewPr varScale="1">
        <p:scale>
          <a:sx n="137" d="100"/>
          <a:sy n="137" d="100"/>
        </p:scale>
        <p:origin x="12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348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45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9FE04AE-1C9E-DE42-81E3-1F2B97DAAE1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1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4" r:id="rId2"/>
    <p:sldLayoutId id="2147483666" r:id="rId3"/>
    <p:sldLayoutId id="214748366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sUXQHHmTNc&amp;t=966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hannel/UCGQqv63CQL847iLDOwdZ3fA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zsecurity.org/download-custom-kali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akivo.com/blog/virtualbox-network-setting-guide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Kali 2020 Installation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3833" y="4678462"/>
            <a:ext cx="380585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Modified based on https</a:t>
            </a:r>
            <a:r>
              <a:rPr lang="en-US" sz="1050" dirty="0"/>
              <a:t>://samsclass.info/126/126_F13.shtml</a:t>
            </a:r>
          </a:p>
        </p:txBody>
      </p:sp>
      <p:sp>
        <p:nvSpPr>
          <p:cNvPr id="3" name="Rectangle 2"/>
          <p:cNvSpPr/>
          <p:nvPr/>
        </p:nvSpPr>
        <p:spPr>
          <a:xfrm>
            <a:off x="3058952" y="3175679"/>
            <a:ext cx="53991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https://www.youtube.com/watch?v=SsUXQHHmTNc&amp;t=966s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all settings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89" y="1459230"/>
            <a:ext cx="1426845" cy="2853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125" y="118034"/>
            <a:ext cx="2988541" cy="23698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073" y="2830803"/>
            <a:ext cx="3930328" cy="199861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861060" y="1211580"/>
            <a:ext cx="2880360" cy="16744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1"/>
          </p:cNvCxnSpPr>
          <p:nvPr/>
        </p:nvCxnSpPr>
        <p:spPr>
          <a:xfrm>
            <a:off x="747925" y="3543300"/>
            <a:ext cx="2713148" cy="2868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43248" y="3928455"/>
            <a:ext cx="2364750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Your PC IP maybe different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174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Shut down Kali: save the machine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181100"/>
            <a:ext cx="5671226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29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Snapshot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0917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a snapshot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1383871"/>
            <a:ext cx="7909560" cy="33749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940" y="39362"/>
            <a:ext cx="3528060" cy="88030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6385560" y="919671"/>
            <a:ext cx="502765" cy="3484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51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Restore a snapshot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780109"/>
            <a:ext cx="5363323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54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747925" y="1298018"/>
            <a:ext cx="65323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https://www.youtube.com/channel/UCGQqv63CQL847iLDOwdZ3fA/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2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Download: https</a:t>
            </a:r>
            <a:r>
              <a:rPr lang="en-US" dirty="0">
                <a:hlinkClick r:id="rId2"/>
              </a:rPr>
              <a:t>://zsecurity.org/download-custom-kali/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79" y="1139283"/>
            <a:ext cx="5016313" cy="39770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363" y="2150818"/>
            <a:ext cx="2374347" cy="157712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936566" y="2940148"/>
            <a:ext cx="450166" cy="112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5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your download folder!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271068"/>
            <a:ext cx="6982799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7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843" y="225025"/>
            <a:ext cx="4895872" cy="7247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65" y="1235429"/>
            <a:ext cx="4218956" cy="36200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604" y="2269863"/>
            <a:ext cx="3564068" cy="77557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609475" y="2585803"/>
            <a:ext cx="554636" cy="134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3575154" y="1004648"/>
            <a:ext cx="74951" cy="4615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setting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286955"/>
            <a:ext cx="6668431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3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setting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176728"/>
            <a:ext cx="4860508" cy="367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95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setting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176727"/>
            <a:ext cx="4902721" cy="373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18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82042"/>
            <a:ext cx="4548689" cy="34342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setting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689" y="33295"/>
            <a:ext cx="4595311" cy="255250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420911" y="1266669"/>
            <a:ext cx="2263515" cy="1319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796027" y="2585803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hlinkClick r:id="rId4"/>
              </a:rPr>
              <a:t>https://www.nakivo.com/blog/virtualbox-network-setting-guide/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40807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Kali 2020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6" y="1258147"/>
            <a:ext cx="3167811" cy="11192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56" y="2632815"/>
            <a:ext cx="3028950" cy="220027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8713669">
            <a:off x="3050948" y="2448672"/>
            <a:ext cx="1686802" cy="11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1524000" y="2377440"/>
            <a:ext cx="99060" cy="23622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950" y="35812"/>
            <a:ext cx="3504097" cy="23416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1907" y="2692350"/>
            <a:ext cx="3495140" cy="2227187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6050280" y="2377439"/>
            <a:ext cx="182880" cy="314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33871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5142</TotalTime>
  <Words>80</Words>
  <Application>Microsoft Office PowerPoint</Application>
  <PresentationFormat>On-screen Show (16:9)</PresentationFormat>
  <Paragraphs>33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Sniglet</vt:lpstr>
      <vt:lpstr>Arial</vt:lpstr>
      <vt:lpstr>Bahnschrift Light Condensed</vt:lpstr>
      <vt:lpstr>Dosis</vt:lpstr>
      <vt:lpstr>Adobe Devanagari</vt:lpstr>
      <vt:lpstr>Brush Script MT</vt:lpstr>
      <vt:lpstr>Friar template</vt:lpstr>
      <vt:lpstr>Kali 2020 Installation</vt:lpstr>
      <vt:lpstr>Download: https://zsecurity.org/download-custom-kali/</vt:lpstr>
      <vt:lpstr>Remember your download folder!</vt:lpstr>
      <vt:lpstr>Installation</vt:lpstr>
      <vt:lpstr>Change setting</vt:lpstr>
      <vt:lpstr>Memory setting</vt:lpstr>
      <vt:lpstr>Processor setting</vt:lpstr>
      <vt:lpstr>Network setting</vt:lpstr>
      <vt:lpstr>Start Kali 2020</vt:lpstr>
      <vt:lpstr>Test all settings</vt:lpstr>
      <vt:lpstr>Shut down Kali: save the machine state</vt:lpstr>
      <vt:lpstr>Snapshot</vt:lpstr>
      <vt:lpstr>Take a snapshot</vt:lpstr>
      <vt:lpstr>Restore a snapshot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Fxu</dc:creator>
  <cp:lastModifiedBy>Frank Xu</cp:lastModifiedBy>
  <cp:revision>602</cp:revision>
  <dcterms:modified xsi:type="dcterms:W3CDTF">2020-04-13T20:00:26Z</dcterms:modified>
</cp:coreProperties>
</file>