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02" r:id="rId3"/>
    <p:sldId id="356" r:id="rId4"/>
    <p:sldId id="360" r:id="rId5"/>
    <p:sldId id="361" r:id="rId6"/>
    <p:sldId id="362" r:id="rId7"/>
    <p:sldId id="363" r:id="rId8"/>
    <p:sldId id="357" r:id="rId9"/>
    <p:sldId id="364" r:id="rId10"/>
    <p:sldId id="380" r:id="rId11"/>
    <p:sldId id="381" r:id="rId12"/>
    <p:sldId id="382" r:id="rId13"/>
    <p:sldId id="384" r:id="rId14"/>
    <p:sldId id="387" r:id="rId15"/>
    <p:sldId id="383" r:id="rId16"/>
    <p:sldId id="370" r:id="rId17"/>
    <p:sldId id="386" r:id="rId18"/>
    <p:sldId id="388" r:id="rId19"/>
    <p:sldId id="358" r:id="rId20"/>
    <p:sldId id="375" r:id="rId21"/>
    <p:sldId id="359" r:id="rId22"/>
    <p:sldId id="389" r:id="rId23"/>
  </p:sldIdLst>
  <p:sldSz cx="9144000" cy="5143500" type="screen16x9"/>
  <p:notesSz cx="6858000" cy="9144000"/>
  <p:embeddedFontLst>
    <p:embeddedFont>
      <p:font typeface="Dosis" panose="020B0604020202020204" charset="0"/>
      <p:regular r:id="rId26"/>
      <p:bold r:id="rId27"/>
    </p:embeddedFont>
    <p:embeddedFont>
      <p:font typeface="Bahnschrift Light Condensed" panose="020B0502040204020203" pitchFamily="34" charset="0"/>
      <p:regular r:id="rId28"/>
    </p:embeddedFont>
    <p:embeddedFont>
      <p:font typeface="Brush Script MT" panose="03060802040406070304" pitchFamily="66" charset="0"/>
      <p:italic r:id="rId29"/>
    </p:embeddedFont>
    <p:embeddedFont>
      <p:font typeface="Adobe Devanagari" panose="02040503050201020203" pitchFamily="18" charset="0"/>
      <p:regular r:id="rId30"/>
      <p:bold r:id="rId31"/>
      <p:italic r:id="rId32"/>
      <p:boldItalic r:id="rId33"/>
    </p:embeddedFont>
    <p:embeddedFont>
      <p:font typeface="Sniglet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microsoft.com/en-us/microsoft-edge/tools/vms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Windows 10 Virtual Machine Installation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Windows 10 VM installation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6117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88" y="343711"/>
            <a:ext cx="3269329" cy="43134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571" y="1271097"/>
            <a:ext cx="4475816" cy="245863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499952" y="1355387"/>
            <a:ext cx="1999619" cy="300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572000" y="24185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4"/>
              </a:rPr>
              <a:t>https://developer.microsoft.com/en-us/microsoft-edge/tools/vms/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525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65" y="369651"/>
            <a:ext cx="3931494" cy="31399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368" y="1293240"/>
            <a:ext cx="4114802" cy="307265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808051" y="1245140"/>
            <a:ext cx="1900136" cy="875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22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83" y="248900"/>
            <a:ext cx="5425196" cy="901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50" y="1279732"/>
            <a:ext cx="3099880" cy="344037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016868" y="985736"/>
            <a:ext cx="2280782" cy="557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502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68" y="609601"/>
            <a:ext cx="3480985" cy="29105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39" y="259405"/>
            <a:ext cx="3147318" cy="2166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739" y="2645012"/>
            <a:ext cx="3139904" cy="211101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387813" y="343711"/>
            <a:ext cx="3247926" cy="66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342434" y="1011677"/>
            <a:ext cx="1309992" cy="229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338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16" y="863222"/>
            <a:ext cx="3793476" cy="32615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872" y="863222"/>
            <a:ext cx="4731373" cy="326150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741906" y="1290536"/>
            <a:ext cx="667966" cy="473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982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803" y="719849"/>
            <a:ext cx="4990112" cy="345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71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261" y="222585"/>
            <a:ext cx="5039228" cy="447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0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34" y="77820"/>
            <a:ext cx="4556792" cy="466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95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Take Snapshots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3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VirtualBox</a:t>
            </a:r>
            <a:r>
              <a:rPr lang="en-US" dirty="0" smtClean="0"/>
              <a:t> Installation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621" y="413910"/>
            <a:ext cx="6559417" cy="415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98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38" y="1757442"/>
            <a:ext cx="5692752" cy="306747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4935166" y="564204"/>
            <a:ext cx="958624" cy="401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148" y="141966"/>
            <a:ext cx="3028545" cy="149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38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090" y="753325"/>
            <a:ext cx="5569119" cy="30883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61420" y="3236068"/>
            <a:ext cx="4520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You can take a few snapshots and restore one of them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17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15" y="124990"/>
            <a:ext cx="5529798" cy="45448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270" y="360930"/>
            <a:ext cx="3955500" cy="190204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572161" y="1802486"/>
            <a:ext cx="2933974" cy="802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270" y="2663763"/>
            <a:ext cx="3956087" cy="1921393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2914239" y="2749778"/>
            <a:ext cx="2103031" cy="148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7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98" y="1508154"/>
            <a:ext cx="5934903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1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6" y="797138"/>
            <a:ext cx="3992234" cy="31367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0" y="797138"/>
            <a:ext cx="4055029" cy="313675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479983" y="3335258"/>
            <a:ext cx="1157801" cy="38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03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49" y="843187"/>
            <a:ext cx="3702118" cy="28736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258" y="843187"/>
            <a:ext cx="3714862" cy="288598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315522" y="1164380"/>
            <a:ext cx="1256478" cy="2322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964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63" y="1250973"/>
            <a:ext cx="3793487" cy="17816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847" y="777327"/>
            <a:ext cx="3858899" cy="301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1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VirtualBox</a:t>
            </a:r>
            <a:r>
              <a:rPr lang="en-US" dirty="0"/>
              <a:t> Extension Pack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89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19" y="712166"/>
            <a:ext cx="5197536" cy="1067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025" y="2239638"/>
            <a:ext cx="3530747" cy="229947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032650" y="1434095"/>
            <a:ext cx="1404375" cy="80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643790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47</Words>
  <Application>Microsoft Office PowerPoint</Application>
  <PresentationFormat>On-screen Show (16:9)</PresentationFormat>
  <Paragraphs>22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Dosis</vt:lpstr>
      <vt:lpstr>Bahnschrift Light Condensed</vt:lpstr>
      <vt:lpstr>Brush Script MT</vt:lpstr>
      <vt:lpstr>Adobe Devanagari</vt:lpstr>
      <vt:lpstr>Sniglet</vt:lpstr>
      <vt:lpstr>Friar template</vt:lpstr>
      <vt:lpstr>Windows 10 Virtual Machine Installation</vt:lpstr>
      <vt:lpstr>VirtualBox 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 VirtualBox Extension Pack</vt:lpstr>
      <vt:lpstr>PowerPoint Presentation</vt:lpstr>
      <vt:lpstr>Windows 10 VM 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 Snapshots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171</cp:revision>
  <dcterms:modified xsi:type="dcterms:W3CDTF">2020-08-25T01:10:12Z</dcterms:modified>
</cp:coreProperties>
</file>