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292" r:id="rId4"/>
    <p:sldId id="337" r:id="rId5"/>
    <p:sldId id="338" r:id="rId6"/>
    <p:sldId id="336" r:id="rId7"/>
    <p:sldId id="358" r:id="rId8"/>
    <p:sldId id="339" r:id="rId9"/>
    <p:sldId id="340" r:id="rId10"/>
    <p:sldId id="342" r:id="rId11"/>
    <p:sldId id="343" r:id="rId12"/>
    <p:sldId id="344" r:id="rId13"/>
    <p:sldId id="345" r:id="rId14"/>
    <p:sldId id="346" r:id="rId15"/>
    <p:sldId id="347" r:id="rId16"/>
    <p:sldId id="341" r:id="rId17"/>
    <p:sldId id="352" r:id="rId18"/>
    <p:sldId id="353" r:id="rId19"/>
    <p:sldId id="354" r:id="rId20"/>
    <p:sldId id="355" r:id="rId21"/>
    <p:sldId id="356" r:id="rId22"/>
    <p:sldId id="348" r:id="rId23"/>
    <p:sldId id="349" r:id="rId24"/>
    <p:sldId id="357" r:id="rId25"/>
  </p:sldIdLst>
  <p:sldSz cx="9144000" cy="5143500" type="screen16x9"/>
  <p:notesSz cx="6858000" cy="9144000"/>
  <p:embeddedFontLst>
    <p:embeddedFont>
      <p:font typeface="Sniglet" panose="020B0604020202020204" charset="0"/>
      <p:regular r:id="rId28"/>
    </p:embeddedFont>
    <p:embeddedFont>
      <p:font typeface="Bahnschrift Light Condensed" panose="020B0502040204020203" pitchFamily="34" charset="0"/>
      <p:regular r:id="rId29"/>
    </p:embeddedFont>
    <p:embeddedFont>
      <p:font typeface="Brush Script MT" panose="03060802040406070304" pitchFamily="66" charset="0"/>
      <p:italic r:id="rId30"/>
    </p:embeddedFont>
    <p:embeddedFont>
      <p:font typeface="Adobe Devanagari" panose="02040503050201020203" pitchFamily="18" charset="0"/>
      <p:regular r:id="rId31"/>
      <p:bold r:id="rId32"/>
      <p:italic r:id="rId33"/>
      <p:boldItalic r:id="rId34"/>
    </p:embeddedFont>
    <p:embeddedFont>
      <p:font typeface="Dosis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27396" y="2315603"/>
            <a:ext cx="1644604" cy="106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one file.</a:t>
            </a:r>
          </a:p>
          <a:p>
            <a:r>
              <a:rPr lang="en-US" dirty="0" smtClean="0"/>
              <a:t>Sign the file with your signature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Describe how your signature provides following properties (</a:t>
            </a:r>
            <a:r>
              <a:rPr lang="en-US" smtClean="0"/>
              <a:t>include screenshots)</a:t>
            </a:r>
            <a:endParaRPr lang="en-US" dirty="0" smtClean="0"/>
          </a:p>
          <a:p>
            <a:pPr lvl="1"/>
            <a:r>
              <a:rPr lang="en-US" dirty="0" smtClean="0"/>
              <a:t>Authenticity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integrity?</a:t>
            </a:r>
          </a:p>
          <a:p>
            <a:pPr lvl="1"/>
            <a:r>
              <a:rPr lang="en-US" dirty="0" smtClean="0"/>
              <a:t>Non-repudiation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1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83" y="160338"/>
            <a:ext cx="9189083" cy="45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prove Authenticity?</a:t>
            </a:r>
          </a:p>
          <a:p>
            <a:pPr lvl="1"/>
            <a:r>
              <a:rPr lang="en-US" dirty="0" smtClean="0"/>
              <a:t>Provide a public certificate to Kevin (Bob)</a:t>
            </a:r>
          </a:p>
          <a:p>
            <a:r>
              <a:rPr lang="en-US" dirty="0"/>
              <a:t>How to prove </a:t>
            </a:r>
            <a:r>
              <a:rPr lang="en-US" dirty="0" smtClean="0"/>
              <a:t>Data integrity?</a:t>
            </a:r>
          </a:p>
          <a:p>
            <a:pPr lvl="1"/>
            <a:r>
              <a:rPr lang="en-US" dirty="0" smtClean="0"/>
              <a:t>Hash</a:t>
            </a:r>
          </a:p>
          <a:p>
            <a:r>
              <a:rPr lang="en-US" dirty="0"/>
              <a:t>How to prove </a:t>
            </a:r>
            <a:r>
              <a:rPr lang="en-US" dirty="0" smtClean="0"/>
              <a:t>Non-repudiation?</a:t>
            </a:r>
          </a:p>
          <a:p>
            <a:pPr lvl="1"/>
            <a:r>
              <a:rPr lang="en-US" dirty="0" smtClean="0"/>
              <a:t>Only Rose (Alice) has the private key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336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283</Words>
  <Application>Microsoft Office PowerPoint</Application>
  <PresentationFormat>On-screen Show (16:9)</PresentationFormat>
  <Paragraphs>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Sniglet</vt:lpstr>
      <vt:lpstr>Bahnschrift Light Condensed</vt:lpstr>
      <vt:lpstr>Brush Script MT</vt:lpstr>
      <vt:lpstr>Adobe Devanagari</vt:lpstr>
      <vt:lpstr>Dosis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Main idea of the RSA signature scheme</vt:lpstr>
      <vt:lpstr>PowerPoint Presentation</vt:lpstr>
      <vt:lpstr>Important Question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168</cp:revision>
  <dcterms:modified xsi:type="dcterms:W3CDTF">2020-04-28T19:26:12Z</dcterms:modified>
</cp:coreProperties>
</file>