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39"/>
  </p:notesMasterIdLst>
  <p:handoutMasterIdLst>
    <p:handoutMasterId r:id="rId40"/>
  </p:handoutMasterIdLst>
  <p:sldIdLst>
    <p:sldId id="256" r:id="rId2"/>
    <p:sldId id="373" r:id="rId3"/>
    <p:sldId id="392" r:id="rId4"/>
    <p:sldId id="393" r:id="rId5"/>
    <p:sldId id="394" r:id="rId6"/>
    <p:sldId id="397" r:id="rId7"/>
    <p:sldId id="395" r:id="rId8"/>
    <p:sldId id="398" r:id="rId9"/>
    <p:sldId id="399" r:id="rId10"/>
    <p:sldId id="400" r:id="rId11"/>
    <p:sldId id="396" r:id="rId12"/>
    <p:sldId id="403" r:id="rId13"/>
    <p:sldId id="401" r:id="rId14"/>
    <p:sldId id="405" r:id="rId15"/>
    <p:sldId id="417" r:id="rId16"/>
    <p:sldId id="416" r:id="rId17"/>
    <p:sldId id="404" r:id="rId18"/>
    <p:sldId id="402" r:id="rId19"/>
    <p:sldId id="406" r:id="rId20"/>
    <p:sldId id="407" r:id="rId21"/>
    <p:sldId id="408" r:id="rId22"/>
    <p:sldId id="409" r:id="rId23"/>
    <p:sldId id="415" r:id="rId24"/>
    <p:sldId id="411" r:id="rId25"/>
    <p:sldId id="413" r:id="rId26"/>
    <p:sldId id="414" r:id="rId27"/>
    <p:sldId id="418" r:id="rId28"/>
    <p:sldId id="410" r:id="rId29"/>
    <p:sldId id="419" r:id="rId30"/>
    <p:sldId id="420" r:id="rId31"/>
    <p:sldId id="421" r:id="rId32"/>
    <p:sldId id="422" r:id="rId33"/>
    <p:sldId id="423" r:id="rId34"/>
    <p:sldId id="424" r:id="rId35"/>
    <p:sldId id="425" r:id="rId36"/>
    <p:sldId id="426" r:id="rId37"/>
    <p:sldId id="427" r:id="rId38"/>
  </p:sldIdLst>
  <p:sldSz cx="9144000" cy="5143500" type="screen16x9"/>
  <p:notesSz cx="6858000" cy="9144000"/>
  <p:embeddedFontLst>
    <p:embeddedFont>
      <p:font typeface="Sniglet" panose="020B0604020202020204" charset="0"/>
      <p:regular r:id="rId41"/>
    </p:embeddedFont>
    <p:embeddedFont>
      <p:font typeface="Brush Script MT" panose="03060802040406070304" pitchFamily="66" charset="0"/>
      <p:italic r:id="rId42"/>
    </p:embeddedFont>
    <p:embeddedFont>
      <p:font typeface="Bahnschrift Light Condensed" panose="020B0604020202020204" charset="0"/>
      <p:regular r:id="rId43"/>
    </p:embeddedFont>
    <p:embeddedFont>
      <p:font typeface="Adobe Devanagari" panose="02040503050201020203" pitchFamily="18" charset="0"/>
      <p:regular r:id="rId44"/>
      <p:bold r:id="rId45"/>
      <p:italic r:id="rId46"/>
      <p:boldItalic r:id="rId47"/>
    </p:embeddedFont>
    <p:embeddedFont>
      <p:font typeface="Dosis" panose="020B0604020202020204" charset="0"/>
      <p:regular r:id="rId48"/>
      <p:bold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font" Target="fonts/font5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D786C765-F843-4CE9-B389-075D89EB78BB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D715-7292-4FAD-A484-09D5D92FA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2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979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  <p:sldLayoutId id="2147483660" r:id="rId3"/>
    <p:sldLayoutId id="2147483662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Windows Command </a:t>
            </a:r>
            <a:r>
              <a:rPr lang="en-US" dirty="0"/>
              <a:t>Prompt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Change</a:t>
            </a:r>
            <a:r>
              <a:rPr lang="en-US" dirty="0" smtClean="0"/>
              <a:t> directory to </a:t>
            </a:r>
            <a:r>
              <a:rPr lang="en-US" dirty="0">
                <a:solidFill>
                  <a:srgbClr val="FF0000"/>
                </a:solidFill>
                <a:latin typeface="QuickType II" panose="020B0603020004020203" pitchFamily="34" charset="0"/>
              </a:rPr>
              <a:t>\</a:t>
            </a:r>
            <a:r>
              <a:rPr lang="en-US" dirty="0" smtClean="0">
                <a:solidFill>
                  <a:srgbClr val="FF0000"/>
                </a:solidFill>
                <a:latin typeface="QuickType II" panose="020B0603020004020203" pitchFamily="34" charset="0"/>
              </a:rPr>
              <a:t>Public </a:t>
            </a:r>
            <a:r>
              <a:rPr lang="en-US" dirty="0"/>
              <a:t>and </a:t>
            </a:r>
            <a:r>
              <a:rPr lang="en-US" dirty="0">
                <a:solidFill>
                  <a:srgbClr val="7030A0"/>
                </a:solidFill>
              </a:rPr>
              <a:t>display</a:t>
            </a:r>
            <a:r>
              <a:rPr lang="en-US" dirty="0"/>
              <a:t> the content of the folder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D715-7292-4FAD-A484-09D5D92FAB07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923" y="1148276"/>
            <a:ext cx="4677428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667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Create folders and files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5951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50" y="624196"/>
            <a:ext cx="663171" cy="6631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50" y="1479933"/>
            <a:ext cx="663171" cy="66317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764113" y="1690683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\Users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50" y="2335670"/>
            <a:ext cx="663171" cy="66317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784792" y="254642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\</a:t>
            </a:r>
            <a:r>
              <a:rPr lang="es-MX" altLang="zh-CN" dirty="0" smtClean="0"/>
              <a:t>Public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0" idx="2"/>
            <a:endCxn id="11" idx="0"/>
          </p:cNvCxnSpPr>
          <p:nvPr/>
        </p:nvCxnSpPr>
        <p:spPr>
          <a:xfrm>
            <a:off x="1261336" y="1287367"/>
            <a:ext cx="0" cy="192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  <a:endCxn id="13" idx="0"/>
          </p:cNvCxnSpPr>
          <p:nvPr/>
        </p:nvCxnSpPr>
        <p:spPr>
          <a:xfrm>
            <a:off x="1261336" y="2143104"/>
            <a:ext cx="0" cy="192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35099" y="81531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C:</a:t>
            </a:r>
            <a:endParaRPr lang="en-US" dirty="0"/>
          </a:p>
        </p:txBody>
      </p:sp>
      <p:sp>
        <p:nvSpPr>
          <p:cNvPr id="35" name="Right Arrow 34"/>
          <p:cNvSpPr/>
          <p:nvPr/>
        </p:nvSpPr>
        <p:spPr>
          <a:xfrm>
            <a:off x="3177376" y="2292164"/>
            <a:ext cx="2506377" cy="2149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478668" y="1945709"/>
            <a:ext cx="1367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a folder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608" y="580690"/>
            <a:ext cx="663171" cy="66317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608" y="1436427"/>
            <a:ext cx="663171" cy="66317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323971" y="1647177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\Users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608" y="2292164"/>
            <a:ext cx="663171" cy="66317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344650" y="250291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\</a:t>
            </a:r>
            <a:r>
              <a:rPr lang="es-MX" altLang="zh-CN" dirty="0" smtClean="0"/>
              <a:t>Public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9" idx="2"/>
            <a:endCxn id="20" idx="0"/>
          </p:cNvCxnSpPr>
          <p:nvPr/>
        </p:nvCxnSpPr>
        <p:spPr>
          <a:xfrm>
            <a:off x="6821194" y="1243861"/>
            <a:ext cx="0" cy="192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2"/>
            <a:endCxn id="22" idx="0"/>
          </p:cNvCxnSpPr>
          <p:nvPr/>
        </p:nvCxnSpPr>
        <p:spPr>
          <a:xfrm>
            <a:off x="6821194" y="2099598"/>
            <a:ext cx="0" cy="192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294957" y="77180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C: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608" y="3229096"/>
            <a:ext cx="663171" cy="663171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7344650" y="3439846"/>
            <a:ext cx="1090363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\</a:t>
            </a:r>
            <a:r>
              <a:rPr lang="es-MX" altLang="zh-CN" dirty="0" err="1" smtClean="0">
                <a:solidFill>
                  <a:srgbClr val="FF0000"/>
                </a:solidFill>
              </a:rPr>
              <a:t>workspace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/>
          <p:cNvCxnSpPr>
            <a:endCxn id="33" idx="0"/>
          </p:cNvCxnSpPr>
          <p:nvPr/>
        </p:nvCxnSpPr>
        <p:spPr>
          <a:xfrm>
            <a:off x="6821194" y="3036530"/>
            <a:ext cx="0" cy="192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844" y="3470810"/>
            <a:ext cx="3105583" cy="1171739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4795666" y="2143104"/>
            <a:ext cx="1795908" cy="1085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8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new text file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398428"/>
            <a:ext cx="5477639" cy="24387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568" y="225025"/>
            <a:ext cx="663171" cy="6631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568" y="1080762"/>
            <a:ext cx="663171" cy="6631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23931" y="1291512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\Users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568" y="1936499"/>
            <a:ext cx="663171" cy="66317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844610" y="214724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\</a:t>
            </a:r>
            <a:r>
              <a:rPr lang="es-MX" altLang="zh-CN" dirty="0" smtClean="0"/>
              <a:t>Public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7321154" y="888196"/>
            <a:ext cx="0" cy="192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8" idx="0"/>
          </p:cNvCxnSpPr>
          <p:nvPr/>
        </p:nvCxnSpPr>
        <p:spPr>
          <a:xfrm>
            <a:off x="7321154" y="1743933"/>
            <a:ext cx="0" cy="192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794917" y="41614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C: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568" y="2873431"/>
            <a:ext cx="663171" cy="66317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844610" y="3084181"/>
            <a:ext cx="1090363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\</a:t>
            </a:r>
            <a:r>
              <a:rPr lang="es-MX" altLang="zh-CN" dirty="0" err="1" smtClean="0">
                <a:solidFill>
                  <a:srgbClr val="FF0000"/>
                </a:solidFill>
              </a:rPr>
              <a:t>workspace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>
            <a:endCxn id="13" idx="0"/>
          </p:cNvCxnSpPr>
          <p:nvPr/>
        </p:nvCxnSpPr>
        <p:spPr>
          <a:xfrm>
            <a:off x="7321154" y="2680865"/>
            <a:ext cx="0" cy="192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Document 15"/>
          <p:cNvSpPr/>
          <p:nvPr/>
        </p:nvSpPr>
        <p:spPr>
          <a:xfrm>
            <a:off x="6958243" y="3849096"/>
            <a:ext cx="725819" cy="46706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794917" y="3916813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my_first_file.txt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3" idx="2"/>
            <a:endCxn id="16" idx="0"/>
          </p:cNvCxnSpPr>
          <p:nvPr/>
        </p:nvCxnSpPr>
        <p:spPr>
          <a:xfrm flipH="1">
            <a:off x="7321153" y="3536602"/>
            <a:ext cx="1" cy="312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893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the content of the file: </a:t>
            </a:r>
            <a:r>
              <a:rPr lang="en-US" dirty="0" smtClean="0">
                <a:solidFill>
                  <a:srgbClr val="FF0000"/>
                </a:solidFill>
              </a:rPr>
              <a:t>type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D715-7292-4FAD-A484-09D5D92FAB07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627" y="1313317"/>
            <a:ext cx="4915586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350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the content of the file: Explore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D715-7292-4FAD-A484-09D5D92FAB07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995" y="2948940"/>
            <a:ext cx="2095500" cy="933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925" y="1339461"/>
            <a:ext cx="4981043" cy="82624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4543242" y="1971918"/>
            <a:ext cx="516438" cy="977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023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the content of the file: </a:t>
            </a:r>
            <a:r>
              <a:rPr lang="en-US" dirty="0" smtClean="0">
                <a:solidFill>
                  <a:srgbClr val="FF0000"/>
                </a:solidFill>
              </a:rPr>
              <a:t>exe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D715-7292-4FAD-A484-09D5D92FAB07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162" y="1414279"/>
            <a:ext cx="4629796" cy="26197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655" y="1790699"/>
            <a:ext cx="2095500" cy="93345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5273040" y="2453640"/>
            <a:ext cx="1333500" cy="1318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318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File operations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fld id="{E24DD715-7292-4FAD-A484-09D5D92FAB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38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Duplicate files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089" y="1412368"/>
            <a:ext cx="5630061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433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a file to a different location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D715-7292-4FAD-A484-09D5D92FAB07}" type="slidenum">
              <a:rPr lang="en-US" smtClean="0"/>
              <a:t>19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38" y="1166163"/>
            <a:ext cx="5544324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752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38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Rename a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D715-7292-4FAD-A484-09D5D92FAB07}" type="slidenum">
              <a:rPr lang="en-US" smtClean="0"/>
              <a:t>20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209016"/>
            <a:ext cx="5367752" cy="380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666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a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D715-7292-4FAD-A484-09D5D92FAB07}" type="slidenum">
              <a:rPr lang="en-US" smtClean="0"/>
              <a:t>21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473" y="1185621"/>
            <a:ext cx="4896533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641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a folder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D715-7292-4FAD-A484-09D5D92FAB07}" type="slidenum">
              <a:rPr lang="en-US" smtClean="0"/>
              <a:t>22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99" y="1082425"/>
            <a:ext cx="4877481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870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to a different drive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D715-7292-4FAD-A484-09D5D92FAB07}" type="slidenum">
              <a:rPr lang="en-US" smtClean="0"/>
              <a:t>23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563860"/>
            <a:ext cx="4809945" cy="231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86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70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133" y="0"/>
            <a:ext cx="5063133" cy="51435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and default gateway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80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network connection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579" y="1264784"/>
            <a:ext cx="5577053" cy="227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3744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network connection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D715-7292-4FAD-A484-09D5D92FAB07}" type="slidenum">
              <a:rPr lang="en-US" smtClean="0"/>
              <a:t>27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307599"/>
            <a:ext cx="4544059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7545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Download files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fld id="{E24DD715-7292-4FAD-A484-09D5D92FAB0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55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125" y="882650"/>
            <a:ext cx="6670523" cy="3632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73788" y="470996"/>
            <a:ext cx="28312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https://github.com/frankwxu/Ubalt</a:t>
            </a:r>
          </a:p>
        </p:txBody>
      </p:sp>
    </p:spTree>
    <p:extLst>
      <p:ext uri="{BB962C8B-B14F-4D97-AF65-F5344CB8AC3E}">
        <p14:creationId xmlns:p14="http://schemas.microsoft.com/office/powerpoint/2010/main" val="750595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 stru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493" y="352220"/>
            <a:ext cx="6223081" cy="4094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33333" y="4674143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http://home.easy-key.info/images/stories/file_structure.gif</a:t>
            </a:r>
          </a:p>
        </p:txBody>
      </p:sp>
    </p:spTree>
    <p:extLst>
      <p:ext uri="{BB962C8B-B14F-4D97-AF65-F5344CB8AC3E}">
        <p14:creationId xmlns:p14="http://schemas.microsoft.com/office/powerpoint/2010/main" val="27894716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222" y="935233"/>
            <a:ext cx="4986425" cy="300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7359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597" y="1104821"/>
            <a:ext cx="3320943" cy="2578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551" y="1104821"/>
            <a:ext cx="3455236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2382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2" y="1652587"/>
            <a:ext cx="8035878" cy="173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800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Create a working space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2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20" y="440498"/>
            <a:ext cx="3960018" cy="37246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498" y="1079500"/>
            <a:ext cx="4025830" cy="259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59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993" y="467619"/>
            <a:ext cx="5493208" cy="423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1967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View large icon of files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103694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224" y="324377"/>
            <a:ext cx="6275810" cy="17335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224" y="2348373"/>
            <a:ext cx="6275810" cy="223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292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24DD715-7292-4FAD-A484-09D5D92FAB07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59" y="131568"/>
            <a:ext cx="3926062" cy="29815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419" y="401407"/>
            <a:ext cx="4220164" cy="1267002"/>
          </a:xfrm>
          <a:prstGeom prst="rect">
            <a:avLst/>
          </a:prstGeom>
        </p:spPr>
      </p:pic>
      <p:cxnSp>
        <p:nvCxnSpPr>
          <p:cNvPr id="7" name="Straight Arrow Connector 6"/>
          <p:cNvCxnSpPr>
            <a:endCxn id="5" idx="1"/>
          </p:cNvCxnSpPr>
          <p:nvPr/>
        </p:nvCxnSpPr>
        <p:spPr>
          <a:xfrm flipV="1">
            <a:off x="4026221" y="1034908"/>
            <a:ext cx="616198" cy="182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092" y="2040478"/>
            <a:ext cx="663171" cy="66317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96973" y="1886589"/>
            <a:ext cx="1298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Root directory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092" y="2896215"/>
            <a:ext cx="663171" cy="6631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658455" y="3106965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\Users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092" y="3751952"/>
            <a:ext cx="663171" cy="66317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679134" y="396270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\Fxu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8" idx="2"/>
            <a:endCxn id="10" idx="0"/>
          </p:cNvCxnSpPr>
          <p:nvPr/>
        </p:nvCxnSpPr>
        <p:spPr>
          <a:xfrm>
            <a:off x="6155678" y="2703649"/>
            <a:ext cx="0" cy="192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  <a:endCxn id="12" idx="0"/>
          </p:cNvCxnSpPr>
          <p:nvPr/>
        </p:nvCxnSpPr>
        <p:spPr>
          <a:xfrm>
            <a:off x="6155678" y="3559386"/>
            <a:ext cx="0" cy="192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29441" y="223159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C: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795666" y="1409659"/>
            <a:ext cx="1131488" cy="530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303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670" y="1132846"/>
            <a:ext cx="663171" cy="6631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670" y="1988583"/>
            <a:ext cx="663171" cy="66317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93033" y="2199333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\Users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670" y="2844320"/>
            <a:ext cx="663171" cy="66317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113712" y="305507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\Fxu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0" idx="2"/>
            <a:endCxn id="11" idx="0"/>
          </p:cNvCxnSpPr>
          <p:nvPr/>
        </p:nvCxnSpPr>
        <p:spPr>
          <a:xfrm>
            <a:off x="1590256" y="1796017"/>
            <a:ext cx="0" cy="192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  <a:endCxn id="13" idx="0"/>
          </p:cNvCxnSpPr>
          <p:nvPr/>
        </p:nvCxnSpPr>
        <p:spPr>
          <a:xfrm>
            <a:off x="1590256" y="2651754"/>
            <a:ext cx="0" cy="192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64019" y="132396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C: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580" y="1132846"/>
            <a:ext cx="663171" cy="66317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580" y="1988583"/>
            <a:ext cx="663171" cy="66317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7115943" y="2199333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\Users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27" idx="2"/>
            <a:endCxn id="28" idx="0"/>
          </p:cNvCxnSpPr>
          <p:nvPr/>
        </p:nvCxnSpPr>
        <p:spPr>
          <a:xfrm>
            <a:off x="6613166" y="1796017"/>
            <a:ext cx="0" cy="192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086929" y="132396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C:</a:t>
            </a:r>
            <a:endParaRPr lang="en-US" dirty="0"/>
          </a:p>
        </p:txBody>
      </p:sp>
      <p:sp>
        <p:nvSpPr>
          <p:cNvPr id="35" name="Right Arrow 34"/>
          <p:cNvSpPr/>
          <p:nvPr/>
        </p:nvSpPr>
        <p:spPr>
          <a:xfrm>
            <a:off x="3177376" y="2292164"/>
            <a:ext cx="2506377" cy="2149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183954" y="1988583"/>
            <a:ext cx="2501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 to an upper directory</a:t>
            </a:r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615" y="2874786"/>
            <a:ext cx="1771897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691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670" y="1132846"/>
            <a:ext cx="663171" cy="6631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670" y="1988583"/>
            <a:ext cx="663171" cy="66317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93033" y="2199333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\Users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0" idx="2"/>
            <a:endCxn id="11" idx="0"/>
          </p:cNvCxnSpPr>
          <p:nvPr/>
        </p:nvCxnSpPr>
        <p:spPr>
          <a:xfrm>
            <a:off x="1590256" y="1796017"/>
            <a:ext cx="0" cy="192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64019" y="132396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C: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580" y="1132846"/>
            <a:ext cx="663171" cy="663171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086929" y="132396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C:</a:t>
            </a:r>
            <a:endParaRPr lang="en-US" dirty="0"/>
          </a:p>
        </p:txBody>
      </p:sp>
      <p:sp>
        <p:nvSpPr>
          <p:cNvPr id="35" name="Right Arrow 34"/>
          <p:cNvSpPr/>
          <p:nvPr/>
        </p:nvSpPr>
        <p:spPr>
          <a:xfrm>
            <a:off x="3177376" y="2292164"/>
            <a:ext cx="2506377" cy="2149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001325" y="1834694"/>
            <a:ext cx="2858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 to an upper directory/root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664" y="2772995"/>
            <a:ext cx="1495634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957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root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289" y="1082425"/>
            <a:ext cx="4753638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962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to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QuickType II" panose="020B0603020004020203" pitchFamily="34" charset="0"/>
              </a:rPr>
              <a:t>\users </a:t>
            </a:r>
            <a:r>
              <a:rPr lang="en-US" dirty="0" smtClean="0"/>
              <a:t>directory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D715-7292-4FAD-A484-09D5D92FAB07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337" y="1042321"/>
            <a:ext cx="4744112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580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all files under the </a:t>
            </a:r>
            <a:r>
              <a:rPr lang="en-US" dirty="0">
                <a:solidFill>
                  <a:srgbClr val="FF0000"/>
                </a:solidFill>
                <a:latin typeface="QuickType II" panose="020B0603020004020203" pitchFamily="34" charset="0"/>
              </a:rPr>
              <a:t>\Users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D715-7292-4FAD-A484-09D5D92FAB07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079" y="1491427"/>
            <a:ext cx="4248743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249280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</TotalTime>
  <Words>209</Words>
  <Application>Microsoft Office PowerPoint</Application>
  <PresentationFormat>On-screen Show (16:9)</PresentationFormat>
  <Paragraphs>84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Sniglet</vt:lpstr>
      <vt:lpstr>Arial</vt:lpstr>
      <vt:lpstr>Brush Script MT</vt:lpstr>
      <vt:lpstr>Bahnschrift Light Condensed</vt:lpstr>
      <vt:lpstr>Adobe Devanagari</vt:lpstr>
      <vt:lpstr>Dosis</vt:lpstr>
      <vt:lpstr>QuickType II</vt:lpstr>
      <vt:lpstr>Friar template</vt:lpstr>
      <vt:lpstr>Windows Command Prompt</vt:lpstr>
      <vt:lpstr>File structure</vt:lpstr>
      <vt:lpstr>PowerPoint Presentation</vt:lpstr>
      <vt:lpstr>PowerPoint Presentation</vt:lpstr>
      <vt:lpstr>PowerPoint Presentation</vt:lpstr>
      <vt:lpstr>PowerPoint Presentation</vt:lpstr>
      <vt:lpstr>Display root</vt:lpstr>
      <vt:lpstr>Change to \users directory</vt:lpstr>
      <vt:lpstr>Show all files under the \Users</vt:lpstr>
      <vt:lpstr>Change directory to \Public and display the content of the folder</vt:lpstr>
      <vt:lpstr>Create folders and files</vt:lpstr>
      <vt:lpstr>PowerPoint Presentation</vt:lpstr>
      <vt:lpstr>Create a new text file</vt:lpstr>
      <vt:lpstr>Show the content of the file: type </vt:lpstr>
      <vt:lpstr>Show the content of the file: Explore</vt:lpstr>
      <vt:lpstr>Show the content of the file: exe command</vt:lpstr>
      <vt:lpstr>File operations</vt:lpstr>
      <vt:lpstr>Duplicate files</vt:lpstr>
      <vt:lpstr>Copy a file to a different location</vt:lpstr>
      <vt:lpstr>Rename a file</vt:lpstr>
      <vt:lpstr>Delete a file</vt:lpstr>
      <vt:lpstr>Delete a folder</vt:lpstr>
      <vt:lpstr>Change to a different drive</vt:lpstr>
      <vt:lpstr>Networking</vt:lpstr>
      <vt:lpstr>IP and default gateway</vt:lpstr>
      <vt:lpstr>Test network connection</vt:lpstr>
      <vt:lpstr>Test network connection</vt:lpstr>
      <vt:lpstr>Download files</vt:lpstr>
      <vt:lpstr>PowerPoint Presentation</vt:lpstr>
      <vt:lpstr>PowerPoint Presentation</vt:lpstr>
      <vt:lpstr>PowerPoint Presentation</vt:lpstr>
      <vt:lpstr>PowerPoint Presentation</vt:lpstr>
      <vt:lpstr>Create a working space</vt:lpstr>
      <vt:lpstr>PowerPoint Presentation</vt:lpstr>
      <vt:lpstr>PowerPoint Presentation</vt:lpstr>
      <vt:lpstr>View large icon of files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Weifeng Xu</cp:lastModifiedBy>
  <cp:revision>181</cp:revision>
  <dcterms:modified xsi:type="dcterms:W3CDTF">2019-03-12T20:22:40Z</dcterms:modified>
</cp:coreProperties>
</file>